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3" r:id="rId4"/>
    <p:sldMasterId id="2147484220" r:id="rId5"/>
    <p:sldMasterId id="2147484247" r:id="rId6"/>
    <p:sldMasterId id="2147484268" r:id="rId7"/>
    <p:sldMasterId id="2147484300" r:id="rId8"/>
  </p:sldMasterIdLst>
  <p:notesMasterIdLst>
    <p:notesMasterId r:id="rId27"/>
  </p:notesMasterIdLst>
  <p:handoutMasterIdLst>
    <p:handoutMasterId r:id="rId28"/>
  </p:handoutMasterIdLst>
  <p:sldIdLst>
    <p:sldId id="547" r:id="rId9"/>
    <p:sldId id="555" r:id="rId10"/>
    <p:sldId id="559" r:id="rId11"/>
    <p:sldId id="550" r:id="rId12"/>
    <p:sldId id="560" r:id="rId13"/>
    <p:sldId id="561" r:id="rId14"/>
    <p:sldId id="562" r:id="rId15"/>
    <p:sldId id="564" r:id="rId16"/>
    <p:sldId id="566" r:id="rId17"/>
    <p:sldId id="565" r:id="rId18"/>
    <p:sldId id="569" r:id="rId19"/>
    <p:sldId id="570" r:id="rId20"/>
    <p:sldId id="571" r:id="rId21"/>
    <p:sldId id="572" r:id="rId22"/>
    <p:sldId id="568" r:id="rId23"/>
    <p:sldId id="573" r:id="rId24"/>
    <p:sldId id="552" r:id="rId25"/>
    <p:sldId id="540" r:id="rId26"/>
  </p:sldIdLst>
  <p:sldSz cx="12436475" cy="6994525"/>
  <p:notesSz cx="9144000" cy="6858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3869" userDrawn="1">
          <p15:clr>
            <a:srgbClr val="C35EA4"/>
          </p15:clr>
        </p15:guide>
        <p15:guide id="5" pos="3965" userDrawn="1">
          <p15:clr>
            <a:srgbClr val="C35EA4"/>
          </p15:clr>
        </p15:guide>
        <p15:guide id="6" pos="2093" userDrawn="1">
          <p15:clr>
            <a:srgbClr val="C35EA4"/>
          </p15:clr>
        </p15:guide>
        <p15:guide id="7" pos="1997" userDrawn="1">
          <p15:clr>
            <a:srgbClr val="C35EA4"/>
          </p15:clr>
        </p15:guide>
        <p15:guide id="8" pos="5741" userDrawn="1">
          <p15:clr>
            <a:srgbClr val="C35EA4"/>
          </p15:clr>
        </p15:guide>
        <p15:guide id="9" pos="5837" userDrawn="1">
          <p15:clr>
            <a:srgbClr val="C35EA4"/>
          </p15:clr>
        </p15:guide>
        <p15:guide id="11" orient="horz" pos="2251" userDrawn="1">
          <p15:clr>
            <a:srgbClr val="C35EA4"/>
          </p15:clr>
        </p15:guide>
        <p15:guide id="13" orient="horz" pos="3499" userDrawn="1">
          <p15:clr>
            <a:srgbClr val="C35EA4"/>
          </p15:clr>
        </p15:guide>
        <p15:guide id="14" orient="horz" pos="2779" userDrawn="1">
          <p15:clr>
            <a:srgbClr val="C35EA4"/>
          </p15:clr>
        </p15:guide>
        <p15:guide id="15" orient="horz" pos="811" userDrawn="1">
          <p15:clr>
            <a:srgbClr val="A4A3A4"/>
          </p15:clr>
        </p15:guide>
        <p15:guide id="16" orient="horz" pos="763" userDrawn="1">
          <p15:clr>
            <a:srgbClr val="A4A3A4"/>
          </p15:clr>
        </p15:guide>
        <p15:guide id="17" orient="horz" pos="3451"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ichael Martinez" initials="MM" lastIdx="5" clrIdx="2">
    <p:extLst>
      <p:ext uri="{19B8F6BF-5375-455C-9EA6-DF929625EA0E}">
        <p15:presenceInfo xmlns:p15="http://schemas.microsoft.com/office/powerpoint/2012/main" userId="d0ca98eff7552279" providerId="Windows Live"/>
      </p:ext>
    </p:extLst>
  </p:cmAuthor>
  <p:cmAuthor id="3" name="Ron Sasaki" initials="RS" lastIdx="2" clrIdx="3">
    <p:extLst>
      <p:ext uri="{19B8F6BF-5375-455C-9EA6-DF929625EA0E}">
        <p15:presenceInfo xmlns:p15="http://schemas.microsoft.com/office/powerpoint/2012/main" userId="S-1-5-21-2127521184-1604012920-1887927527-291017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892D"/>
    <a:srgbClr val="8E543A"/>
    <a:srgbClr val="744530"/>
    <a:srgbClr val="DB9C94"/>
    <a:srgbClr val="ECAEA2"/>
    <a:srgbClr val="5C2D91"/>
    <a:srgbClr val="4DA1E2"/>
    <a:srgbClr val="FFAE4D"/>
    <a:srgbClr val="F600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511" y="29"/>
      </p:cViewPr>
      <p:guideLst>
        <p:guide pos="3869"/>
        <p:guide pos="3965"/>
        <p:guide pos="2093"/>
        <p:guide pos="1997"/>
        <p:guide pos="5741"/>
        <p:guide pos="5837"/>
        <p:guide orient="horz" pos="2251"/>
        <p:guide orient="horz" pos="3499"/>
        <p:guide orient="horz" pos="2779"/>
        <p:guide orient="horz" pos="811"/>
        <p:guide orient="horz" pos="763"/>
        <p:guide orient="horz" pos="3451"/>
      </p:guideLst>
    </p:cSldViewPr>
  </p:slideViewPr>
  <p:notesTextViewPr>
    <p:cViewPr>
      <p:scale>
        <a:sx n="1" d="1"/>
        <a:sy n="1" d="1"/>
      </p:scale>
      <p:origin x="0" y="0"/>
    </p:cViewPr>
  </p:notesTextViewPr>
  <p:notesViewPr>
    <p:cSldViewPr snapToGrid="0">
      <p:cViewPr>
        <p:scale>
          <a:sx n="1" d="2"/>
          <a:sy n="1" d="2"/>
        </p:scale>
        <p:origin x="0" y="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Master" Target="slideMasters/slideMaster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A779215-8A50-4D76-B7EC-1823754B819E}" type="datetime1">
              <a:rPr lang="en-US" smtClean="0">
                <a:latin typeface="Segoe UI" pitchFamily="34" charset="0"/>
              </a:rPr>
              <a:t>1/17/2020</a:t>
            </a:fld>
            <a:endParaRPr lang="en-US">
              <a:latin typeface="Segoe UI" pitchFamily="34" charset="0"/>
            </a:endParaRPr>
          </a:p>
        </p:txBody>
      </p:sp>
      <p:sp>
        <p:nvSpPr>
          <p:cNvPr id="8" name="Footer Placeholder 7"/>
          <p:cNvSpPr>
            <a:spLocks noGrp="1"/>
          </p:cNvSpPr>
          <p:nvPr>
            <p:ph type="ftr" sz="quarter" idx="2"/>
          </p:nvPr>
        </p:nvSpPr>
        <p:spPr>
          <a:xfrm>
            <a:off x="0" y="6513910"/>
            <a:ext cx="7726680" cy="249326"/>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7711439" y="6513910"/>
            <a:ext cx="1430444" cy="3429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6515100"/>
            <a:ext cx="7894320" cy="266973"/>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atin typeface="Segoe UI" pitchFamily="34" charset="0"/>
              </a:defRPr>
            </a:lvl1pPr>
          </a:lstStyle>
          <a:p>
            <a:fld id="{81BCE4E3-A4C5-48E0-8DBE-28AF0B2A7021}" type="datetime1">
              <a:rPr lang="en-US" smtClean="0"/>
              <a:t>1/17/2020</a:t>
            </a:fld>
            <a:endParaRPr lang="en-US"/>
          </a:p>
        </p:txBody>
      </p:sp>
      <p:sp>
        <p:nvSpPr>
          <p:cNvPr id="12" name="Notes Placeholder 11"/>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7879079" y="6513910"/>
            <a:ext cx="1262804" cy="3429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8" Type="http://schemas.openxmlformats.org/officeDocument/2006/relationships/tags" Target="../tags/tag7.xml"/><Relationship Id="rId13" Type="http://schemas.openxmlformats.org/officeDocument/2006/relationships/image" Target="../media/image24.emf"/><Relationship Id="rId3" Type="http://schemas.openxmlformats.org/officeDocument/2006/relationships/tags" Target="../tags/tag2.xml"/><Relationship Id="rId7" Type="http://schemas.openxmlformats.org/officeDocument/2006/relationships/tags" Target="../tags/tag6.xml"/><Relationship Id="rId12"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tags" Target="../tags/tag5.xml"/><Relationship Id="rId11" Type="http://schemas.openxmlformats.org/officeDocument/2006/relationships/slideMaster" Target="../slideMasters/slideMaster5.xml"/><Relationship Id="rId5" Type="http://schemas.openxmlformats.org/officeDocument/2006/relationships/tags" Target="../tags/tag4.xml"/><Relationship Id="rId10" Type="http://schemas.openxmlformats.org/officeDocument/2006/relationships/tags" Target="../tags/tag9.xml"/><Relationship Id="rId4" Type="http://schemas.openxmlformats.org/officeDocument/2006/relationships/tags" Target="../tags/tag3.xml"/><Relationship Id="rId9" Type="http://schemas.openxmlformats.org/officeDocument/2006/relationships/tags" Target="../tags/tag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4.xml"/><Relationship Id="rId5" Type="http://schemas.openxmlformats.org/officeDocument/2006/relationships/image" Target="../media/image19.png"/><Relationship Id="rId4" Type="http://schemas.openxmlformats.org/officeDocument/2006/relationships/image" Target="../media/image18.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Solid">
    <p:bg>
      <p:bgPr>
        <a:solidFill>
          <a:srgbClr val="002050"/>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57200" y="479426"/>
            <a:ext cx="11704638" cy="731838"/>
          </a:xfrm>
        </p:spPr>
        <p:txBody>
          <a:bodyPr/>
          <a:lstStyle>
            <a:lvl1pPr>
              <a:defRPr sz="2400">
                <a:solidFill>
                  <a:schemeClr val="tx1"/>
                </a:solidFill>
              </a:defRPr>
            </a:lvl1pPr>
          </a:lstStyle>
          <a:p>
            <a:r>
              <a:rPr lang="en-US"/>
              <a:t>Click to edit Master title style</a:t>
            </a:r>
          </a:p>
        </p:txBody>
      </p:sp>
    </p:spTree>
    <p:extLst>
      <p:ext uri="{BB962C8B-B14F-4D97-AF65-F5344CB8AC3E}">
        <p14:creationId xmlns:p14="http://schemas.microsoft.com/office/powerpoint/2010/main" val="19782760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3861469"/>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Content box">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9" y="1697063"/>
            <a:ext cx="3657600" cy="437634"/>
          </a:xfrm>
        </p:spPr>
        <p:txBody>
          <a:bodyPr/>
          <a:lstStyle>
            <a:lvl1pPr marL="0" indent="0">
              <a:buNone/>
              <a:defRPr sz="1800">
                <a:latin typeface="+mn-lt"/>
              </a:defRPr>
            </a:lvl1pPr>
            <a:lvl2pPr>
              <a:defRPr sz="1800"/>
            </a:lvl2pPr>
            <a:lvl3pPr>
              <a:defRPr sz="18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3750393859"/>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amp; photo">
    <p:bg bwMode="ltGray">
      <p:bgRef idx="1001">
        <a:schemeClr val="bg1"/>
      </p:bgRef>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1"/>
            <a:ext cx="12436475" cy="742187"/>
          </a:xfrm>
        </p:spPr>
        <p:txBody>
          <a:bodyPr/>
          <a:lstStyle/>
          <a:p>
            <a:r>
              <a:rPr lang="en-US"/>
              <a:t>Click icon to add picture</a:t>
            </a:r>
          </a:p>
        </p:txBody>
      </p:sp>
      <p:sp>
        <p:nvSpPr>
          <p:cNvPr id="2" name="Title 1"/>
          <p:cNvSpPr>
            <a:spLocks noGrp="1"/>
          </p:cNvSpPr>
          <p:nvPr>
            <p:ph type="title"/>
          </p:nvPr>
        </p:nvSpPr>
        <p:spPr/>
        <p:txBody>
          <a:bodyPr/>
          <a:lstStyle>
            <a:lvl1pPr>
              <a:defRPr sz="4799">
                <a:gradFill>
                  <a:gsLst>
                    <a:gs pos="69027">
                      <a:schemeClr val="tx1"/>
                    </a:gs>
                    <a:gs pos="22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905258966"/>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mp; 4 Categories">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96899"/>
            <a:ext cx="11889564" cy="752093"/>
          </a:xfrm>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9" y="3040064"/>
            <a:ext cx="11887200" cy="520687"/>
          </a:xfrm>
        </p:spPr>
        <p:txBody>
          <a:bodyPr/>
          <a:lstStyle>
            <a:lvl1pPr marL="0" indent="0">
              <a:buNone/>
              <a:defRPr sz="2400"/>
            </a:lvl1pPr>
          </a:lstStyle>
          <a:p>
            <a:pPr lvl="0"/>
            <a:r>
              <a:rPr lang="en-US"/>
              <a:t>Click to edit Master text styles</a:t>
            </a:r>
          </a:p>
        </p:txBody>
      </p:sp>
      <p:sp>
        <p:nvSpPr>
          <p:cNvPr id="6" name="Content Placeholder 5"/>
          <p:cNvSpPr>
            <a:spLocks noGrp="1"/>
          </p:cNvSpPr>
          <p:nvPr>
            <p:ph sz="quarter" idx="11"/>
          </p:nvPr>
        </p:nvSpPr>
        <p:spPr>
          <a:xfrm>
            <a:off x="274638"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7" name="Content Placeholder 5"/>
          <p:cNvSpPr>
            <a:spLocks noGrp="1"/>
          </p:cNvSpPr>
          <p:nvPr>
            <p:ph sz="quarter" idx="12"/>
          </p:nvPr>
        </p:nvSpPr>
        <p:spPr>
          <a:xfrm>
            <a:off x="3321740"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8" name="Content Placeholder 5"/>
          <p:cNvSpPr>
            <a:spLocks noGrp="1"/>
          </p:cNvSpPr>
          <p:nvPr>
            <p:ph sz="quarter" idx="13"/>
          </p:nvPr>
        </p:nvSpPr>
        <p:spPr>
          <a:xfrm>
            <a:off x="6368842"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
        <p:nvSpPr>
          <p:cNvPr id="9" name="Content Placeholder 5"/>
          <p:cNvSpPr>
            <a:spLocks noGrp="1"/>
          </p:cNvSpPr>
          <p:nvPr>
            <p:ph sz="quarter" idx="14"/>
          </p:nvPr>
        </p:nvSpPr>
        <p:spPr>
          <a:xfrm>
            <a:off x="9415945" y="3954463"/>
            <a:ext cx="2743201" cy="2743200"/>
          </a:xfrm>
          <a:solidFill>
            <a:schemeClr val="accent1"/>
          </a:solidFill>
        </p:spPr>
        <p:txBody>
          <a:bodyPr lIns="182880" tIns="146304" rIns="182880" bIns="146304">
            <a:noAutofit/>
          </a:bodyPr>
          <a:lstStyle>
            <a:lvl1pPr marL="0" indent="0">
              <a:buNone/>
              <a:defRPr sz="2400">
                <a:gradFill>
                  <a:gsLst>
                    <a:gs pos="2655">
                      <a:schemeClr val="bg1"/>
                    </a:gs>
                    <a:gs pos="29000">
                      <a:schemeClr val="bg1"/>
                    </a:gs>
                  </a:gsLst>
                  <a:lin ang="5400000" scaled="0"/>
                </a:gradFill>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612889224"/>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amp; Dark Content Box">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99"/>
            </a:lvl1pPr>
          </a:lstStyle>
          <a:p>
            <a:r>
              <a:rPr lang="en-US"/>
              <a:t>Click to edit Master title style</a:t>
            </a:r>
          </a:p>
        </p:txBody>
      </p:sp>
      <p:sp>
        <p:nvSpPr>
          <p:cNvPr id="4" name="Content Placeholder 3"/>
          <p:cNvSpPr>
            <a:spLocks noGrp="1"/>
          </p:cNvSpPr>
          <p:nvPr>
            <p:ph sz="quarter" idx="10"/>
          </p:nvPr>
        </p:nvSpPr>
        <p:spPr>
          <a:xfrm>
            <a:off x="274638" y="1697037"/>
            <a:ext cx="5486400" cy="5000626"/>
          </a:xfrm>
          <a:solidFill>
            <a:schemeClr val="accent1">
              <a:alpha val="90000"/>
            </a:schemeClr>
          </a:solidFill>
        </p:spPr>
        <p:txBody>
          <a:bodyPr lIns="182880" tIns="146304" rIns="182880" bIns="146304">
            <a:noAutofit/>
          </a:bodyPr>
          <a:lstStyle>
            <a:lvl1pPr marL="0" indent="0">
              <a:buNone/>
              <a:defRPr sz="2400">
                <a:gradFill>
                  <a:gsLst>
                    <a:gs pos="10619">
                      <a:schemeClr val="bg1"/>
                    </a:gs>
                    <a:gs pos="33000">
                      <a:schemeClr val="bg1"/>
                    </a:gs>
                  </a:gsLst>
                  <a:lin ang="5400000" scaled="0"/>
                </a:gradFill>
              </a:defRPr>
            </a:lvl1pPr>
            <a:lvl2pPr>
              <a:defRPr sz="2000"/>
            </a:lvl2pPr>
            <a:lvl3pPr>
              <a:defRPr sz="2000"/>
            </a:lvl3pPr>
            <a:lvl4pPr>
              <a:defRPr sz="1800"/>
            </a:lvl4pPr>
            <a:lvl5pPr>
              <a:defRPr sz="1800"/>
            </a:lvl5pPr>
          </a:lstStyle>
          <a:p>
            <a:pPr lvl="0"/>
            <a:r>
              <a:rPr lang="en-US"/>
              <a:t>Click to edit Master text styles</a:t>
            </a:r>
          </a:p>
        </p:txBody>
      </p:sp>
    </p:spTree>
    <p:extLst>
      <p:ext uri="{BB962C8B-B14F-4D97-AF65-F5344CB8AC3E}">
        <p14:creationId xmlns:p14="http://schemas.microsoft.com/office/powerpoint/2010/main" val="4105582851"/>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mall 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p>
        </p:txBody>
      </p:sp>
    </p:spTree>
    <p:extLst>
      <p:ext uri="{BB962C8B-B14F-4D97-AF65-F5344CB8AC3E}">
        <p14:creationId xmlns:p14="http://schemas.microsoft.com/office/powerpoint/2010/main" val="1256955549"/>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7521808"/>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Title 2">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122490"/>
            <a:ext cx="11889564" cy="2746375"/>
          </a:xfrm>
        </p:spPr>
        <p:txBody>
          <a:bodyPr/>
          <a:lstStyle>
            <a:lvl1pPr>
              <a:defRPr sz="8800">
                <a:gradFill>
                  <a:gsLst>
                    <a:gs pos="0">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27084847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3">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1" y="296863"/>
            <a:ext cx="11889564" cy="1828800"/>
          </a:xfrm>
        </p:spPr>
        <p:txBody>
          <a:bodyPr/>
          <a:lstStyle>
            <a:lvl1pPr>
              <a:defRPr sz="5400">
                <a:gradFill>
                  <a:gsLst>
                    <a:gs pos="885">
                      <a:schemeClr val="tx1"/>
                    </a:gs>
                    <a:gs pos="11194">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9684096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hank You">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1" y="2129451"/>
            <a:ext cx="11889564" cy="917575"/>
          </a:xfrm>
        </p:spPr>
        <p:txBody>
          <a:bodyPr/>
          <a:lstStyle>
            <a:lvl1pPr>
              <a:defRPr sz="6000"/>
            </a:lvl1pPr>
          </a:lstStyle>
          <a:p>
            <a:r>
              <a:rPr lang="en-US"/>
              <a:t>Thank you</a:t>
            </a:r>
          </a:p>
        </p:txBody>
      </p:sp>
    </p:spTree>
    <p:extLst>
      <p:ext uri="{BB962C8B-B14F-4D97-AF65-F5344CB8AC3E}">
        <p14:creationId xmlns:p14="http://schemas.microsoft.com/office/powerpoint/2010/main" val="2052660149"/>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5"/>
            <a:ext cx="11887200" cy="1831975"/>
          </a:xfrm>
          <a:noFill/>
        </p:spPr>
        <p:txBody>
          <a:bodyPr tIns="91440" bIns="91440" anchor="t" anchorCtr="0"/>
          <a:lstStyle>
            <a:lvl1pPr>
              <a:defRPr sz="8798" spc="-101" baseline="0">
                <a:gradFill>
                  <a:gsLst>
                    <a:gs pos="91241">
                      <a:schemeClr val="tx1"/>
                    </a:gs>
                    <a:gs pos="57000">
                      <a:schemeClr val="tx1"/>
                    </a:gs>
                    <a:gs pos="18000">
                      <a:schemeClr val="tx1"/>
                    </a:gs>
                  </a:gsLst>
                  <a:lin ang="5400000" scaled="0"/>
                </a:gradFill>
              </a:defRPr>
            </a:lvl1pPr>
          </a:lstStyle>
          <a:p>
            <a:r>
              <a:rPr lang="en-US"/>
              <a:t>Section title</a:t>
            </a:r>
          </a:p>
        </p:txBody>
      </p:sp>
    </p:spTree>
    <p:extLst>
      <p:ext uri="{BB962C8B-B14F-4D97-AF65-F5344CB8AC3E}">
        <p14:creationId xmlns:p14="http://schemas.microsoft.com/office/powerpoint/2010/main" val="727518917"/>
      </p:ext>
    </p:extLst>
  </p:cSld>
  <p:clrMapOvr>
    <a:overrideClrMapping bg1="dk1" tx1="lt1" bg2="dk2" tx2="lt2" accent1="accent1" accent2="accent2" accent3="accent3" accent4="accent4" accent5="accent5" accent6="accent6" hlink="hlink" folHlink="folHlink"/>
  </p:clrMapOvr>
  <p:transition advClick="0" advTm="10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gradFill>
                  <a:gsLst>
                    <a:gs pos="1250">
                      <a:schemeClr val="tx2"/>
                    </a:gs>
                    <a:gs pos="99000">
                      <a:schemeClr val="tx2"/>
                    </a:gs>
                  </a:gsLst>
                  <a:lin ang="5400000" scaled="0"/>
                </a:gradFill>
              </a:defRPr>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1554948"/>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1062" y="109508"/>
            <a:ext cx="12134045" cy="6334507"/>
          </a:xfrm>
          <a:prstGeom prst="rect">
            <a:avLst/>
          </a:prstGeom>
        </p:spPr>
      </p:pic>
    </p:spTree>
    <p:extLst>
      <p:ext uri="{BB962C8B-B14F-4D97-AF65-F5344CB8AC3E}">
        <p14:creationId xmlns:p14="http://schemas.microsoft.com/office/powerpoint/2010/main" val="2537913253"/>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Title and content (alternat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621" y="1620"/>
          <a:ext cx="1619" cy="1620"/>
        </p:xfrm>
        <a:graphic>
          <a:graphicData uri="http://schemas.openxmlformats.org/presentationml/2006/ole">
            <mc:AlternateContent xmlns:mc="http://schemas.openxmlformats.org/markup-compatibility/2006">
              <mc:Choice xmlns:v="urn:schemas-microsoft-com:vml" Requires="v">
                <p:oleObj spid="_x0000_s118786" name="think-cell Slide" r:id="rId12" imgW="270" imgH="270" progId="TCLayout.ActiveDocument.1">
                  <p:embed/>
                </p:oleObj>
              </mc:Choice>
              <mc:Fallback>
                <p:oleObj name="think-cell Slide" r:id="rId12" imgW="270" imgH="270" progId="TCLayout.ActiveDocument.1">
                  <p:embed/>
                  <p:pic>
                    <p:nvPicPr>
                      <p:cNvPr id="3" name="Object 2" hidden="1"/>
                      <p:cNvPicPr/>
                      <p:nvPr/>
                    </p:nvPicPr>
                    <p:blipFill>
                      <a:blip r:embed="rId13"/>
                      <a:stretch>
                        <a:fillRect/>
                      </a:stretch>
                    </p:blipFill>
                    <p:spPr>
                      <a:xfrm>
                        <a:off x="1621" y="1620"/>
                        <a:ext cx="1619" cy="1620"/>
                      </a:xfrm>
                      <a:prstGeom prst="rect">
                        <a:avLst/>
                      </a:prstGeom>
                    </p:spPr>
                  </p:pic>
                </p:oleObj>
              </mc:Fallback>
            </mc:AlternateContent>
          </a:graphicData>
        </a:graphic>
      </p:graphicFrame>
      <p:sp>
        <p:nvSpPr>
          <p:cNvPr id="16" name="Rectangle 15"/>
          <p:cNvSpPr/>
          <p:nvPr userDrawn="1">
            <p:custDataLst>
              <p:tags r:id="rId3"/>
            </p:custDataLst>
          </p:nvPr>
        </p:nvSpPr>
        <p:spPr>
          <a:xfrm>
            <a:off x="9" y="6607573"/>
            <a:ext cx="12436474" cy="386966"/>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lIns="77675" tIns="38838" rIns="77675" bIns="38838" rtlCol="0" anchor="ctr"/>
          <a:lstStyle/>
          <a:p>
            <a:pPr algn="ctr" defTabSz="1109507"/>
            <a:endParaRPr lang="en-US" sz="2244">
              <a:solidFill>
                <a:prstClr val="white"/>
              </a:solidFill>
            </a:endParaRPr>
          </a:p>
        </p:txBody>
      </p:sp>
      <p:sp>
        <p:nvSpPr>
          <p:cNvPr id="2" name="Title 1"/>
          <p:cNvSpPr>
            <a:spLocks noGrp="1"/>
          </p:cNvSpPr>
          <p:nvPr>
            <p:ph type="title"/>
            <p:custDataLst>
              <p:tags r:id="rId4"/>
            </p:custDataLst>
          </p:nvPr>
        </p:nvSpPr>
        <p:spPr>
          <a:xfrm>
            <a:off x="777284" y="5"/>
            <a:ext cx="11659195" cy="658902"/>
          </a:xfrm>
        </p:spPr>
        <p:txBody>
          <a:bodyPr>
            <a:noAutofit/>
          </a:bodyPr>
          <a:lstStyle>
            <a:lvl1pPr>
              <a:defRPr/>
            </a:lvl1pPr>
          </a:lstStyle>
          <a:p>
            <a:endParaRPr lang="en-US"/>
          </a:p>
        </p:txBody>
      </p:sp>
      <p:sp>
        <p:nvSpPr>
          <p:cNvPr id="6" name="Text Placeholder 5"/>
          <p:cNvSpPr>
            <a:spLocks noGrp="1"/>
          </p:cNvSpPr>
          <p:nvPr>
            <p:ph type="body" sz="quarter" idx="12" hasCustomPrompt="1"/>
            <p:custDataLst>
              <p:tags r:id="rId5"/>
            </p:custDataLst>
          </p:nvPr>
        </p:nvSpPr>
        <p:spPr>
          <a:xfrm>
            <a:off x="777284" y="585038"/>
            <a:ext cx="11659195" cy="380490"/>
          </a:xfrm>
          <a:prstGeom prst="rect">
            <a:avLst/>
          </a:prstGeom>
        </p:spPr>
        <p:txBody>
          <a:bodyPr lIns="380851" tIns="53319" rIns="53319" bIns="53319">
            <a:noAutofit/>
          </a:bodyPr>
          <a:lstStyle>
            <a:lvl1pPr marL="0" indent="0">
              <a:buNone/>
              <a:defRPr sz="2856">
                <a:latin typeface="Segoe UI Light" pitchFamily="34" charset="0"/>
              </a:defRPr>
            </a:lvl1pPr>
            <a:lvl2pPr marL="287214" indent="0">
              <a:buNone/>
              <a:defRPr/>
            </a:lvl2pPr>
            <a:lvl3pPr marL="600051" indent="0">
              <a:buNone/>
              <a:defRPr/>
            </a:lvl3pPr>
            <a:lvl4pPr marL="887265" indent="0">
              <a:buNone/>
              <a:defRPr/>
            </a:lvl4pPr>
            <a:lvl5pPr marL="1127285" indent="0">
              <a:buNone/>
              <a:defRPr/>
            </a:lvl5pPr>
          </a:lstStyle>
          <a:p>
            <a:pPr lvl="0"/>
            <a:r>
              <a:rPr lang="en-US"/>
              <a:t>Click to add subtitle</a:t>
            </a:r>
          </a:p>
        </p:txBody>
      </p:sp>
      <p:sp>
        <p:nvSpPr>
          <p:cNvPr id="4" name="Text Placeholder 3"/>
          <p:cNvSpPr>
            <a:spLocks noGrp="1"/>
          </p:cNvSpPr>
          <p:nvPr>
            <p:ph type="body" sz="quarter" idx="15" hasCustomPrompt="1"/>
            <p:custDataLst>
              <p:tags r:id="rId6"/>
            </p:custDataLst>
          </p:nvPr>
        </p:nvSpPr>
        <p:spPr>
          <a:xfrm>
            <a:off x="1573459" y="1554340"/>
            <a:ext cx="10085745" cy="2294636"/>
          </a:xfrm>
          <a:prstGeom prst="rect">
            <a:avLst/>
          </a:prstGeom>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userDrawn="1">
            <p:custDataLst>
              <p:tags r:id="rId7"/>
            </p:custDataLst>
          </p:nvPr>
        </p:nvSpPr>
        <p:spPr>
          <a:xfrm>
            <a:off x="1" y="4"/>
            <a:ext cx="777280" cy="69945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7668" tIns="38834" rIns="77668" bIns="38834" rtlCol="0" anchor="ctr">
            <a:noAutofit/>
          </a:bodyPr>
          <a:lstStyle/>
          <a:p>
            <a:pPr algn="ctr" defTabSz="1109507"/>
            <a:endParaRPr lang="en-US" sz="2244">
              <a:solidFill>
                <a:prstClr val="white"/>
              </a:solidFill>
            </a:endParaRPr>
          </a:p>
        </p:txBody>
      </p:sp>
      <p:sp>
        <p:nvSpPr>
          <p:cNvPr id="15" name="Slide Number Placeholder 4"/>
          <p:cNvSpPr>
            <a:spLocks noGrp="1"/>
          </p:cNvSpPr>
          <p:nvPr>
            <p:ph type="sldNum" sz="quarter" idx="16"/>
            <p:custDataLst>
              <p:tags r:id="rId8"/>
            </p:custDataLst>
          </p:nvPr>
        </p:nvSpPr>
        <p:spPr>
          <a:xfrm>
            <a:off x="11659205" y="6607573"/>
            <a:ext cx="777279" cy="386966"/>
          </a:xfrm>
          <a:prstGeom prst="rect">
            <a:avLst/>
          </a:prstGeom>
        </p:spPr>
        <p:txBody>
          <a:bodyPr/>
          <a:lstStyle/>
          <a:p>
            <a:fld id="{6A4C1A4A-E5E6-4CC1-B72C-A20A4EB3E2D2}" type="slidenum">
              <a:rPr lang="en-US" smtClean="0">
                <a:solidFill>
                  <a:srgbClr val="505050"/>
                </a:solidFill>
              </a:rPr>
              <a:pPr/>
              <a:t>‹#›</a:t>
            </a:fld>
            <a:endParaRPr lang="en-US">
              <a:solidFill>
                <a:srgbClr val="505050"/>
              </a:solidFill>
            </a:endParaRPr>
          </a:p>
        </p:txBody>
      </p:sp>
      <p:sp>
        <p:nvSpPr>
          <p:cNvPr id="10" name="Footer Placeholder 3"/>
          <p:cNvSpPr>
            <a:spLocks noGrp="1"/>
          </p:cNvSpPr>
          <p:nvPr>
            <p:ph type="ftr" sz="quarter" idx="11"/>
            <p:custDataLst>
              <p:tags r:id="rId9"/>
            </p:custDataLst>
          </p:nvPr>
        </p:nvSpPr>
        <p:spPr>
          <a:xfrm>
            <a:off x="3109127" y="6606846"/>
            <a:ext cx="8550077" cy="387694"/>
          </a:xfrm>
        </p:spPr>
        <p:txBody>
          <a:bodyPr/>
          <a:lstStyle/>
          <a:p>
            <a:endParaRPr lang="en-US">
              <a:solidFill>
                <a:srgbClr val="505050"/>
              </a:solidFill>
            </a:endParaRPr>
          </a:p>
        </p:txBody>
      </p:sp>
      <p:sp>
        <p:nvSpPr>
          <p:cNvPr id="11" name="Footer Placeholder 2"/>
          <p:cNvSpPr txBox="1">
            <a:spLocks/>
          </p:cNvSpPr>
          <p:nvPr userDrawn="1">
            <p:custDataLst>
              <p:tags r:id="rId10"/>
            </p:custDataLst>
          </p:nvPr>
        </p:nvSpPr>
        <p:spPr>
          <a:xfrm>
            <a:off x="777281" y="6607573"/>
            <a:ext cx="2331839" cy="386966"/>
          </a:xfrm>
          <a:prstGeom prst="rect">
            <a:avLst/>
          </a:prstGeom>
        </p:spPr>
        <p:txBody>
          <a:bodyPr lIns="388378" tIns="38838" rIns="77675" bIns="38838" anchor="ctr">
            <a:noAutofit/>
          </a:bodyPr>
          <a:lstStyle>
            <a:defPPr>
              <a:defRPr lang="en-US"/>
            </a:defPPr>
            <a:lvl1pPr marL="0" algn="l" defTabSz="1306092" rtl="0" eaLnBrk="1" latinLnBrk="0" hangingPunct="1">
              <a:defRPr sz="2600" kern="1200">
                <a:solidFill>
                  <a:schemeClr val="tx1"/>
                </a:solidFill>
                <a:latin typeface="+mn-lt"/>
                <a:ea typeface="+mn-ea"/>
                <a:cs typeface="+mn-cs"/>
              </a:defRPr>
            </a:lvl1pPr>
            <a:lvl2pPr marL="653046" algn="l" defTabSz="1306092" rtl="0" eaLnBrk="1" latinLnBrk="0" hangingPunct="1">
              <a:defRPr sz="2600" kern="1200">
                <a:solidFill>
                  <a:schemeClr val="tx1"/>
                </a:solidFill>
                <a:latin typeface="+mn-lt"/>
                <a:ea typeface="+mn-ea"/>
                <a:cs typeface="+mn-cs"/>
              </a:defRPr>
            </a:lvl2pPr>
            <a:lvl3pPr marL="1306092" algn="l" defTabSz="1306092" rtl="0" eaLnBrk="1" latinLnBrk="0" hangingPunct="1">
              <a:defRPr sz="2600" kern="1200">
                <a:solidFill>
                  <a:schemeClr val="tx1"/>
                </a:solidFill>
                <a:latin typeface="+mn-lt"/>
                <a:ea typeface="+mn-ea"/>
                <a:cs typeface="+mn-cs"/>
              </a:defRPr>
            </a:lvl3pPr>
            <a:lvl4pPr marL="1959139" algn="l" defTabSz="1306092" rtl="0" eaLnBrk="1" latinLnBrk="0" hangingPunct="1">
              <a:defRPr sz="2600" kern="1200">
                <a:solidFill>
                  <a:schemeClr val="tx1"/>
                </a:solidFill>
                <a:latin typeface="+mn-lt"/>
                <a:ea typeface="+mn-ea"/>
                <a:cs typeface="+mn-cs"/>
              </a:defRPr>
            </a:lvl4pPr>
            <a:lvl5pPr marL="2612185" algn="l" defTabSz="1306092" rtl="0" eaLnBrk="1" latinLnBrk="0" hangingPunct="1">
              <a:defRPr sz="2600" kern="1200">
                <a:solidFill>
                  <a:schemeClr val="tx1"/>
                </a:solidFill>
                <a:latin typeface="+mn-lt"/>
                <a:ea typeface="+mn-ea"/>
                <a:cs typeface="+mn-cs"/>
              </a:defRPr>
            </a:lvl5pPr>
            <a:lvl6pPr marL="3265231" algn="l" defTabSz="1306092" rtl="0" eaLnBrk="1" latinLnBrk="0" hangingPunct="1">
              <a:defRPr sz="2600" kern="1200">
                <a:solidFill>
                  <a:schemeClr val="tx1"/>
                </a:solidFill>
                <a:latin typeface="+mn-lt"/>
                <a:ea typeface="+mn-ea"/>
                <a:cs typeface="+mn-cs"/>
              </a:defRPr>
            </a:lvl6pPr>
            <a:lvl7pPr marL="3918276" algn="l" defTabSz="1306092" rtl="0" eaLnBrk="1" latinLnBrk="0" hangingPunct="1">
              <a:defRPr sz="2600" kern="1200">
                <a:solidFill>
                  <a:schemeClr val="tx1"/>
                </a:solidFill>
                <a:latin typeface="+mn-lt"/>
                <a:ea typeface="+mn-ea"/>
                <a:cs typeface="+mn-cs"/>
              </a:defRPr>
            </a:lvl7pPr>
            <a:lvl8pPr marL="4571323" algn="l" defTabSz="1306092" rtl="0" eaLnBrk="1" latinLnBrk="0" hangingPunct="1">
              <a:defRPr sz="2600" kern="1200">
                <a:solidFill>
                  <a:schemeClr val="tx1"/>
                </a:solidFill>
                <a:latin typeface="+mn-lt"/>
                <a:ea typeface="+mn-ea"/>
                <a:cs typeface="+mn-cs"/>
              </a:defRPr>
            </a:lvl8pPr>
            <a:lvl9pPr marL="5224369" algn="l" defTabSz="1306092" rtl="0" eaLnBrk="1" latinLnBrk="0" hangingPunct="1">
              <a:defRPr sz="2600" kern="1200">
                <a:solidFill>
                  <a:schemeClr val="tx1"/>
                </a:solidFill>
                <a:latin typeface="+mn-lt"/>
                <a:ea typeface="+mn-ea"/>
                <a:cs typeface="+mn-cs"/>
              </a:defRPr>
            </a:lvl9pPr>
          </a:lstStyle>
          <a:p>
            <a:r>
              <a:rPr lang="en-US" sz="816">
                <a:solidFill>
                  <a:srgbClr val="505050"/>
                </a:solidFill>
                <a:ea typeface="Segoe UI" pitchFamily="34" charset="0"/>
                <a:cs typeface="Segoe UI" pitchFamily="34" charset="0"/>
              </a:rPr>
              <a:t>PEAT | MICROSOFT CONFIDENTIAL</a:t>
            </a:r>
          </a:p>
        </p:txBody>
      </p:sp>
    </p:spTree>
    <p:extLst>
      <p:ext uri="{BB962C8B-B14F-4D97-AF65-F5344CB8AC3E}">
        <p14:creationId xmlns:p14="http://schemas.microsoft.com/office/powerpoint/2010/main" val="216742354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8373361"/>
      </p:ext>
    </p:extLst>
  </p:cSld>
  <p:clrMapOvr>
    <a:masterClrMapping/>
  </p:clrMapOvr>
  <p:transition>
    <p:fade/>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199"/>
            </a:lvl1pPr>
            <a:lvl2pPr marL="0" indent="0">
              <a:buNone/>
              <a:defRPr sz="2000"/>
            </a:lvl2pPr>
            <a:lvl3pPr marL="231730" indent="0">
              <a:buNone/>
              <a:tabLst/>
              <a:defRPr sz="2000"/>
            </a:lvl3pPr>
            <a:lvl4pPr marL="460287" indent="0">
              <a:buNone/>
              <a:defRPr/>
            </a:lvl4pPr>
            <a:lvl5pPr marL="685669"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82949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282" indent="-287282">
              <a:spcBef>
                <a:spcPts val="1224"/>
              </a:spcBef>
              <a:buClr>
                <a:schemeClr val="tx2"/>
              </a:buClr>
              <a:buFont typeface="Arial" pitchFamily="34" charset="0"/>
              <a:buChar char="•"/>
              <a:defRPr sz="3199">
                <a:gradFill>
                  <a:gsLst>
                    <a:gs pos="1250">
                      <a:schemeClr val="tx2"/>
                    </a:gs>
                    <a:gs pos="99000">
                      <a:schemeClr val="tx2"/>
                    </a:gs>
                  </a:gsLst>
                  <a:lin ang="5400000" scaled="0"/>
                </a:gradFill>
              </a:defRPr>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402993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40" y="1212849"/>
            <a:ext cx="54863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282" indent="-287282">
              <a:spcBef>
                <a:spcPts val="1224"/>
              </a:spcBef>
              <a:buClr>
                <a:schemeClr val="tx1"/>
              </a:buClr>
              <a:buFont typeface="Arial" pitchFamily="34" charset="0"/>
              <a:buChar char="•"/>
              <a:defRPr sz="3199"/>
            </a:lvl1pPr>
            <a:lvl2pPr marL="531064" indent="-233150">
              <a:defRPr sz="2400"/>
            </a:lvl2pPr>
            <a:lvl3pPr marL="699450" indent="-168387">
              <a:tabLst/>
              <a:defRPr sz="2000"/>
            </a:lvl3pPr>
            <a:lvl4pPr marL="880789" indent="-181339">
              <a:defRPr/>
            </a:lvl4pPr>
            <a:lvl5pPr marL="1049175" indent="-16838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1278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68301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10056812" cy="1181862"/>
          </a:xfrm>
          <a:noFill/>
        </p:spPr>
        <p:txBody>
          <a:bodyPr tIns="91440" bIns="91440" anchor="t" anchorCtr="0">
            <a:spAutoFit/>
          </a:bodyPr>
          <a:lstStyle>
            <a:lvl1pPr>
              <a:defRPr sz="7198"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996247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10056812" cy="1181862"/>
          </a:xfrm>
          <a:noFill/>
        </p:spPr>
        <p:txBody>
          <a:bodyPr tIns="91440" bIns="91440" anchor="t" anchorCtr="0">
            <a:spAutoFit/>
          </a:bodyPr>
          <a:lstStyle>
            <a:lvl1pPr>
              <a:defRPr lang="en-US" sz="7198"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41396662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77658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46744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79426"/>
            <a:ext cx="11522075" cy="731838"/>
          </a:xfrm>
        </p:spPr>
        <p:txBody>
          <a:bodyPr/>
          <a:lstStyle>
            <a:lvl1pPr>
              <a:defRPr sz="2400" spc="-50" baseline="0">
                <a:solidFill>
                  <a:schemeClr val="tx1">
                    <a:lumMod val="50000"/>
                  </a:schemeClr>
                </a:solidFill>
                <a:latin typeface="Segoe UI Semilight" panose="020B0402040204020203" pitchFamily="34" charset="0"/>
                <a:cs typeface="Segoe UI Semilight" panose="020B0402040204020203" pitchFamily="34" charset="0"/>
              </a:defRPr>
            </a:lvl1pPr>
          </a:lstStyle>
          <a:p>
            <a:r>
              <a:rPr lang="en-US"/>
              <a:t>Click to edit Master title style</a:t>
            </a:r>
          </a:p>
        </p:txBody>
      </p:sp>
      <p:sp>
        <p:nvSpPr>
          <p:cNvPr id="4" name="Slide Number Placeholder 13"/>
          <p:cNvSpPr txBox="1">
            <a:spLocks/>
          </p:cNvSpPr>
          <p:nvPr userDrawn="1"/>
        </p:nvSpPr>
        <p:spPr>
          <a:xfrm>
            <a:off x="447819" y="6548656"/>
            <a:ext cx="415636" cy="182880"/>
          </a:xfrm>
          <a:prstGeom prst="rect">
            <a:avLst/>
          </a:prstGeom>
        </p:spPr>
        <p:txBody>
          <a:bodyPr vert="horz" lIns="0" tIns="0" rIns="0" bIns="0" rtlCol="0" anchor="b" anchorCtr="0"/>
          <a:lstStyle>
            <a:defPPr>
              <a:defRPr lang="en-US"/>
            </a:defPPr>
            <a:lvl1pPr marL="0" algn="r" defTabSz="932742" rtl="0" eaLnBrk="1" latinLnBrk="0" hangingPunct="1">
              <a:defRPr sz="10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fld id="{6974C60E-8F8C-41D8-9BFF-6DF338C2FC78}" type="slidenum">
              <a:rPr lang="en-US" smtClean="0">
                <a:solidFill>
                  <a:schemeClr val="bg1">
                    <a:lumMod val="50000"/>
                  </a:schemeClr>
                </a:solidFill>
                <a:latin typeface="+mn-lt"/>
              </a:rPr>
              <a:pPr algn="l"/>
              <a:t>‹#›</a:t>
            </a:fld>
            <a:endParaRPr lang="en-US">
              <a:solidFill>
                <a:schemeClr val="bg1">
                  <a:lumMod val="50000"/>
                </a:schemeClr>
              </a:solidFill>
              <a:latin typeface="+mn-lt"/>
            </a:endParaRPr>
          </a:p>
        </p:txBody>
      </p:sp>
    </p:spTree>
    <p:extLst>
      <p:ext uri="{BB962C8B-B14F-4D97-AF65-F5344CB8AC3E}">
        <p14:creationId xmlns:p14="http://schemas.microsoft.com/office/powerpoint/2010/main" val="420173274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9820952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3"/>
            <a:ext cx="11887200"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27571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1241426"/>
            <a:ext cx="5486399" cy="2012859"/>
          </a:xfrm>
        </p:spPr>
        <p:txBody>
          <a:bodyPr>
            <a:spAutoFit/>
          </a:bodyPr>
          <a:lstStyle>
            <a:lvl1pPr>
              <a:defRPr sz="6599"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599"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16381191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460331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3568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55699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41196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2" tIns="46632" rIns="46632" bIns="46632"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180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8"/>
            <a:ext cx="11887199" cy="1995931"/>
          </a:xfrm>
        </p:spPr>
        <p:txBody>
          <a:bodyPr/>
          <a:lstStyle>
            <a:lvl1pPr marL="0" indent="0">
              <a:buNone/>
              <a:defRPr sz="3299">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48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4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40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795"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72537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459231" y="493713"/>
            <a:ext cx="1449944" cy="310896"/>
          </a:xfrm>
          <a:prstGeom prst="rect">
            <a:avLst/>
          </a:prstGeom>
        </p:spPr>
      </p:pic>
      <p:sp>
        <p:nvSpPr>
          <p:cNvPr id="2" name="Text Box 3"/>
          <p:cNvSpPr txBox="1">
            <a:spLocks noChangeArrowheads="1"/>
          </p:cNvSpPr>
          <p:nvPr userDrawn="1"/>
        </p:nvSpPr>
        <p:spPr bwMode="blackWhite">
          <a:xfrm>
            <a:off x="274638" y="6294477"/>
            <a:ext cx="11887199"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a:gradFill>
                  <a:gsLst>
                    <a:gs pos="0">
                      <a:schemeClr val="tx1"/>
                    </a:gs>
                    <a:gs pos="100000">
                      <a:schemeClr val="tx1"/>
                    </a:gs>
                  </a:gsLst>
                  <a:lin ang="5400000" scaled="0"/>
                </a:gradFill>
                <a:cs typeface="Segoe UI" pitchFamily="34" charset="0"/>
              </a:rPr>
              <a:t>© 2016 Microsoft Corporation. All rights reserved. </a:t>
            </a:r>
          </a:p>
        </p:txBody>
      </p:sp>
    </p:spTree>
    <p:extLst>
      <p:ext uri="{BB962C8B-B14F-4D97-AF65-F5344CB8AC3E}">
        <p14:creationId xmlns:p14="http://schemas.microsoft.com/office/powerpoint/2010/main" val="380590758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9" y="1212851"/>
            <a:ext cx="11887200" cy="2443746"/>
          </a:xfrm>
          <a:prstGeom prst="rect">
            <a:avLst/>
          </a:prstGeom>
        </p:spPr>
        <p:txBody>
          <a:bodyPr/>
          <a:lstStyle>
            <a:lvl1pPr marL="290457" indent="-290457">
              <a:buClr>
                <a:schemeClr val="tx1"/>
              </a:buClr>
              <a:buSzPct val="90000"/>
              <a:buFont typeface="Arial" pitchFamily="34" charset="0"/>
              <a:buChar char="•"/>
              <a:defRPr sz="359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390" indent="-280935">
              <a:buClr>
                <a:schemeClr val="tx1"/>
              </a:buClr>
              <a:buSzPct val="90000"/>
              <a:buFont typeface="Arial" pitchFamily="34" charset="0"/>
              <a:buChar char="•"/>
              <a:defRPr sz="319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847" indent="-290457">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404" indent="-22855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960" indent="-22855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2"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99"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3694598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rgbClr val="EEEEE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solidFill>
                  <a:schemeClr val="tx1">
                    <a:lumMod val="50000"/>
                  </a:schemeClr>
                </a:solidFill>
              </a:defRPr>
            </a:lvl1pPr>
          </a:lstStyle>
          <a:p>
            <a:r>
              <a:rPr lang="en-US"/>
              <a:t>Click to edit Master title style</a:t>
            </a:r>
          </a:p>
        </p:txBody>
      </p:sp>
      <p:sp>
        <p:nvSpPr>
          <p:cNvPr id="4" name="Slide Number Placeholder 13"/>
          <p:cNvSpPr txBox="1">
            <a:spLocks/>
          </p:cNvSpPr>
          <p:nvPr userDrawn="1"/>
        </p:nvSpPr>
        <p:spPr>
          <a:xfrm>
            <a:off x="447819" y="6548656"/>
            <a:ext cx="415636" cy="182880"/>
          </a:xfrm>
          <a:prstGeom prst="rect">
            <a:avLst/>
          </a:prstGeom>
        </p:spPr>
        <p:txBody>
          <a:bodyPr vert="horz" lIns="0" tIns="0" rIns="0" bIns="0" rtlCol="0" anchor="b" anchorCtr="0"/>
          <a:lstStyle>
            <a:defPPr>
              <a:defRPr lang="en-US"/>
            </a:defPPr>
            <a:lvl1pPr marL="0" algn="r" defTabSz="932742" rtl="0" eaLnBrk="1" latinLnBrk="0" hangingPunct="1">
              <a:defRPr sz="10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fld id="{6974C60E-8F8C-41D8-9BFF-6DF338C2FC78}" type="slidenum">
              <a:rPr lang="en-US" smtClean="0">
                <a:solidFill>
                  <a:schemeClr val="bg1">
                    <a:lumMod val="50000"/>
                  </a:schemeClr>
                </a:solidFill>
                <a:latin typeface="+mn-lt"/>
              </a:rPr>
              <a:pPr algn="l"/>
              <a:t>‹#›</a:t>
            </a:fld>
            <a:endParaRPr lang="en-US">
              <a:solidFill>
                <a:schemeClr val="bg1">
                  <a:lumMod val="50000"/>
                </a:schemeClr>
              </a:solidFill>
              <a:latin typeface="+mn-lt"/>
            </a:endParaRPr>
          </a:p>
        </p:txBody>
      </p:sp>
    </p:spTree>
    <p:extLst>
      <p:ext uri="{BB962C8B-B14F-4D97-AF65-F5344CB8AC3E}">
        <p14:creationId xmlns:p14="http://schemas.microsoft.com/office/powerpoint/2010/main" val="413293947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0" y="1252345"/>
            <a:ext cx="4974590" cy="2486942"/>
          </a:xfrm>
          <a:prstGeom prst="rect">
            <a:avLst/>
          </a:prstGeom>
          <a:noFill/>
        </p:spPr>
        <p:txBody>
          <a:bodyPr lIns="182880" tIns="91440" rIns="91440" bIns="91440">
            <a:normAutofit/>
          </a:bodyPr>
          <a:lstStyle>
            <a:lvl1pPr>
              <a:defRPr sz="4352" baseline="0">
                <a:solidFill>
                  <a:schemeClr val="bg1"/>
                </a:solidFill>
                <a:latin typeface="+mj-lt"/>
              </a:defRPr>
            </a:lvl1pPr>
          </a:lstStyle>
          <a:p>
            <a:pPr lvl="0"/>
            <a:r>
              <a:rPr lang="en-US"/>
              <a:t>Click to edit Master title style</a:t>
            </a:r>
          </a:p>
        </p:txBody>
      </p:sp>
      <p:sp>
        <p:nvSpPr>
          <p:cNvPr id="6" name="Text Placeholder 6"/>
          <p:cNvSpPr>
            <a:spLocks noGrp="1"/>
          </p:cNvSpPr>
          <p:nvPr>
            <p:ph type="body" sz="quarter" idx="10" hasCustomPrompt="1"/>
          </p:nvPr>
        </p:nvSpPr>
        <p:spPr>
          <a:xfrm>
            <a:off x="215973" y="3842194"/>
            <a:ext cx="3316393" cy="301347"/>
          </a:xfrm>
        </p:spPr>
        <p:txBody>
          <a:bodyPr/>
          <a:lstStyle>
            <a:lvl1pPr marL="37303" indent="0">
              <a:lnSpc>
                <a:spcPct val="90000"/>
              </a:lnSpc>
              <a:spcBef>
                <a:spcPts val="522"/>
              </a:spcBef>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name, title</a:t>
            </a:r>
          </a:p>
        </p:txBody>
      </p:sp>
      <p:sp>
        <p:nvSpPr>
          <p:cNvPr id="8" name="Text Placeholder 6"/>
          <p:cNvSpPr>
            <a:spLocks noGrp="1"/>
          </p:cNvSpPr>
          <p:nvPr>
            <p:ph type="body" sz="quarter" idx="11" hasCustomPrompt="1"/>
          </p:nvPr>
        </p:nvSpPr>
        <p:spPr>
          <a:xfrm>
            <a:off x="207275" y="3321690"/>
            <a:ext cx="3316393" cy="334765"/>
          </a:xfrm>
        </p:spPr>
        <p:txBody>
          <a:bodyPr/>
          <a:lstStyle>
            <a:lvl1pPr marL="37303" indent="0">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date</a:t>
            </a:r>
          </a:p>
        </p:txBody>
      </p:sp>
      <p:pic>
        <p:nvPicPr>
          <p:cNvPr id="7" name="Picture Placeholder 5" descr="MSFT_logo_rgb_C-Wht.png"/>
          <p:cNvPicPr>
            <a:picLocks noChangeAspect="1"/>
          </p:cNvPicPr>
          <p:nvPr userDrawn="1"/>
        </p:nvPicPr>
        <p:blipFill>
          <a:blip r:embed="rId3" cstate="print">
            <a:extLst>
              <a:ext uri="{28A0092B-C50C-407E-A947-70E740481C1C}">
                <a14:useLocalDpi xmlns:a14="http://schemas.microsoft.com/office/drawing/2010/main" val="0"/>
              </a:ext>
            </a:extLst>
          </a:blip>
          <a:srcRect t="160" b="160"/>
          <a:stretch>
            <a:fillRect/>
          </a:stretch>
        </p:blipFill>
        <p:spPr>
          <a:xfrm>
            <a:off x="0" y="0"/>
            <a:ext cx="1554559" cy="570960"/>
          </a:xfrm>
          <a:prstGeom prst="rect">
            <a:avLst/>
          </a:prstGeom>
        </p:spPr>
      </p:pic>
    </p:spTree>
    <p:extLst>
      <p:ext uri="{BB962C8B-B14F-4D97-AF65-F5344CB8AC3E}">
        <p14:creationId xmlns:p14="http://schemas.microsoft.com/office/powerpoint/2010/main" val="81832327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Title 1"/>
          <p:cNvSpPr>
            <a:spLocks noGrp="1"/>
          </p:cNvSpPr>
          <p:nvPr>
            <p:ph type="title"/>
          </p:nvPr>
        </p:nvSpPr>
        <p:spPr>
          <a:xfrm>
            <a:off x="0" y="1252345"/>
            <a:ext cx="4974590" cy="2486942"/>
          </a:xfrm>
          <a:prstGeom prst="rect">
            <a:avLst/>
          </a:prstGeom>
          <a:noFill/>
        </p:spPr>
        <p:txBody>
          <a:bodyPr lIns="182880" tIns="91440" rIns="91440" bIns="91440">
            <a:normAutofit/>
          </a:bodyPr>
          <a:lstStyle>
            <a:lvl1pPr>
              <a:defRPr lang="en-US" sz="4352" dirty="0" smtClean="0">
                <a:solidFill>
                  <a:schemeClr val="bg1"/>
                </a:solidFill>
              </a:defRPr>
            </a:lvl1pPr>
          </a:lstStyle>
          <a:p>
            <a:pPr lvl="0"/>
            <a:r>
              <a:rPr lang="en-US"/>
              <a:t>Click to edit Master title style</a:t>
            </a:r>
          </a:p>
        </p:txBody>
      </p:sp>
      <p:sp>
        <p:nvSpPr>
          <p:cNvPr id="6" name="Text Placeholder 6"/>
          <p:cNvSpPr>
            <a:spLocks noGrp="1"/>
          </p:cNvSpPr>
          <p:nvPr>
            <p:ph type="body" sz="quarter" idx="10" hasCustomPrompt="1"/>
          </p:nvPr>
        </p:nvSpPr>
        <p:spPr>
          <a:xfrm>
            <a:off x="215973" y="3842194"/>
            <a:ext cx="3316393" cy="301347"/>
          </a:xfrm>
        </p:spPr>
        <p:txBody>
          <a:bodyPr/>
          <a:lstStyle>
            <a:lvl1pPr marL="37303" indent="0">
              <a:lnSpc>
                <a:spcPct val="90000"/>
              </a:lnSpc>
              <a:spcBef>
                <a:spcPts val="522"/>
              </a:spcBef>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name, title</a:t>
            </a:r>
          </a:p>
        </p:txBody>
      </p:sp>
      <p:sp>
        <p:nvSpPr>
          <p:cNvPr id="8" name="Text Placeholder 6"/>
          <p:cNvSpPr>
            <a:spLocks noGrp="1"/>
          </p:cNvSpPr>
          <p:nvPr>
            <p:ph type="body" sz="quarter" idx="11" hasCustomPrompt="1"/>
          </p:nvPr>
        </p:nvSpPr>
        <p:spPr>
          <a:xfrm>
            <a:off x="207275" y="3321690"/>
            <a:ext cx="3316393" cy="334765"/>
          </a:xfrm>
        </p:spPr>
        <p:txBody>
          <a:bodyPr/>
          <a:lstStyle>
            <a:lvl1pPr marL="37303" indent="0">
              <a:buFontTx/>
              <a:buNone/>
              <a:defRPr sz="2175" baseline="0">
                <a:solidFill>
                  <a:schemeClr val="bg1"/>
                </a:solidFill>
                <a:latin typeface="+mj-lt"/>
              </a:defRPr>
            </a:lvl1pPr>
            <a:lvl2pPr marL="373029" indent="0">
              <a:buFontTx/>
              <a:buNone/>
              <a:defRPr/>
            </a:lvl2pPr>
            <a:lvl3pPr marL="746059" indent="0">
              <a:buFontTx/>
              <a:buNone/>
              <a:defRPr/>
            </a:lvl3pPr>
            <a:lvl4pPr marL="1119088" indent="0">
              <a:buFontTx/>
              <a:buNone/>
              <a:defRPr/>
            </a:lvl4pPr>
            <a:lvl5pPr marL="1492117" indent="0">
              <a:buFontTx/>
              <a:buNone/>
              <a:defRPr/>
            </a:lvl5pPr>
          </a:lstStyle>
          <a:p>
            <a:pPr lvl="0"/>
            <a:r>
              <a:rPr lang="en-US"/>
              <a:t>Click to add date</a:t>
            </a:r>
          </a:p>
        </p:txBody>
      </p:sp>
      <p:pic>
        <p:nvPicPr>
          <p:cNvPr id="9" name="Picture 8"/>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5972" y="152931"/>
            <a:ext cx="1243648" cy="265101"/>
          </a:xfrm>
          <a:prstGeom prst="rect">
            <a:avLst/>
          </a:prstGeom>
          <a:noFill/>
        </p:spPr>
      </p:pic>
    </p:spTree>
    <p:extLst>
      <p:ext uri="{BB962C8B-B14F-4D97-AF65-F5344CB8AC3E}">
        <p14:creationId xmlns:p14="http://schemas.microsoft.com/office/powerpoint/2010/main" val="409058967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Slide 1">
    <p:bg>
      <p:bgPr>
        <a:solidFill>
          <a:schemeClr val="bg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2487295" y="1243472"/>
            <a:ext cx="4974590" cy="4972845"/>
          </a:xfrm>
          <a:solidFill>
            <a:srgbClr val="1A3762"/>
          </a:solidFill>
        </p:spPr>
        <p:txBody>
          <a:bodyPr lIns="182880" tIns="91440" rIns="91440" bIns="91440">
            <a:noAutofit/>
          </a:bodyPr>
          <a:lstStyle>
            <a:lvl1pPr marL="310857" indent="-310857">
              <a:lnSpc>
                <a:spcPct val="100000"/>
              </a:lnSpc>
              <a:buFont typeface="Arial" pitchFamily="34" charset="0"/>
              <a:buChar char="•"/>
              <a:defRPr sz="2720">
                <a:solidFill>
                  <a:schemeClr val="bg1"/>
                </a:solidFill>
              </a:defRPr>
            </a:lvl1pPr>
            <a:lvl2pPr marL="932573" indent="-310857">
              <a:lnSpc>
                <a:spcPct val="100000"/>
              </a:lnSpc>
              <a:buFont typeface="Arial" pitchFamily="34" charset="0"/>
              <a:buChar char="•"/>
              <a:defRPr sz="2720">
                <a:solidFill>
                  <a:schemeClr val="bg1"/>
                </a:solidFill>
              </a:defRPr>
            </a:lvl2pPr>
            <a:lvl3pPr marL="1398860" indent="-310857">
              <a:lnSpc>
                <a:spcPct val="100000"/>
              </a:lnSpc>
              <a:buFont typeface="Arial" pitchFamily="34" charset="0"/>
              <a:buChar char="•"/>
              <a:defRPr sz="2720">
                <a:solidFill>
                  <a:schemeClr val="bg1"/>
                </a:solidFill>
              </a:defRPr>
            </a:lvl3pPr>
            <a:lvl4pPr marL="1865146" indent="-310857">
              <a:lnSpc>
                <a:spcPct val="100000"/>
              </a:lnSpc>
              <a:buFont typeface="Arial" pitchFamily="34" charset="0"/>
              <a:buChar char="•"/>
              <a:defRPr sz="2720">
                <a:solidFill>
                  <a:schemeClr val="bg1"/>
                </a:solidFill>
              </a:defRPr>
            </a:lvl4pPr>
            <a:lvl5pPr marL="2331433" indent="-310857">
              <a:lnSpc>
                <a:spcPct val="100000"/>
              </a:lnSpc>
              <a:buFont typeface="Arial" pitchFamily="34" charset="0"/>
              <a:buChar char="•"/>
              <a:defRPr sz="272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Tree>
    <p:extLst>
      <p:ext uri="{BB962C8B-B14F-4D97-AF65-F5344CB8AC3E}">
        <p14:creationId xmlns:p14="http://schemas.microsoft.com/office/powerpoint/2010/main" val="76046518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Slide 2">
    <p:bg>
      <p:bgPr>
        <a:solidFill>
          <a:srgbClr val="002050"/>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hasCustomPrompt="1"/>
          </p:nvPr>
        </p:nvSpPr>
        <p:spPr>
          <a:xfrm>
            <a:off x="2487295" y="1243472"/>
            <a:ext cx="4974590" cy="4972845"/>
          </a:xfrm>
          <a:solidFill>
            <a:srgbClr val="15AEEF">
              <a:alpha val="89804"/>
            </a:srgbClr>
          </a:solidFill>
        </p:spPr>
        <p:txBody>
          <a:bodyPr lIns="182880" tIns="91440" rIns="91440" bIns="91440">
            <a:noAutofit/>
          </a:bodyPr>
          <a:lstStyle>
            <a:lvl1pPr marL="310857" indent="-310857">
              <a:lnSpc>
                <a:spcPct val="100000"/>
              </a:lnSpc>
              <a:buFont typeface="Arial" pitchFamily="34" charset="0"/>
              <a:buChar char="•"/>
              <a:defRPr sz="2720">
                <a:solidFill>
                  <a:schemeClr val="bg1"/>
                </a:solidFill>
              </a:defRPr>
            </a:lvl1pPr>
            <a:lvl2pPr marL="932573" indent="-310857">
              <a:lnSpc>
                <a:spcPct val="120000"/>
              </a:lnSpc>
              <a:buFont typeface="Arial" pitchFamily="34" charset="0"/>
              <a:buChar char="•"/>
              <a:defRPr sz="2720">
                <a:solidFill>
                  <a:schemeClr val="bg1"/>
                </a:solidFill>
              </a:defRPr>
            </a:lvl2pPr>
            <a:lvl3pPr marL="1398860" indent="-310857">
              <a:lnSpc>
                <a:spcPct val="120000"/>
              </a:lnSpc>
              <a:buFont typeface="Arial" pitchFamily="34" charset="0"/>
              <a:buChar char="•"/>
              <a:defRPr sz="2720">
                <a:solidFill>
                  <a:schemeClr val="bg1"/>
                </a:solidFill>
              </a:defRPr>
            </a:lvl3pPr>
            <a:lvl4pPr marL="1865146" indent="-310857">
              <a:lnSpc>
                <a:spcPct val="120000"/>
              </a:lnSpc>
              <a:buFont typeface="Arial" pitchFamily="34" charset="0"/>
              <a:buChar char="•"/>
              <a:defRPr sz="2720">
                <a:solidFill>
                  <a:schemeClr val="bg1"/>
                </a:solidFill>
              </a:defRPr>
            </a:lvl4pPr>
            <a:lvl5pPr marL="2331433" indent="-310857">
              <a:lnSpc>
                <a:spcPct val="120000"/>
              </a:lnSpc>
              <a:buFont typeface="Arial" pitchFamily="34" charset="0"/>
              <a:buChar char="•"/>
              <a:defRPr sz="272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
        <p:nvSpPr>
          <p:cNvPr id="15"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j-lt"/>
              </a:defRPr>
            </a:lvl1pPr>
          </a:lstStyle>
          <a:p>
            <a:pPr lvl="0"/>
            <a:r>
              <a:rPr lang="en-US"/>
              <a:t>Click to edit Master title style</a:t>
            </a:r>
          </a:p>
        </p:txBody>
      </p:sp>
    </p:spTree>
    <p:extLst>
      <p:ext uri="{BB962C8B-B14F-4D97-AF65-F5344CB8AC3E}">
        <p14:creationId xmlns:p14="http://schemas.microsoft.com/office/powerpoint/2010/main" val="188639380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Guidance Text Slid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7295" y="1243471"/>
            <a:ext cx="9327356" cy="4973884"/>
          </a:xfrm>
          <a:solidFill>
            <a:srgbClr val="EAEAEA"/>
          </a:solidFill>
        </p:spPr>
        <p:txBody>
          <a:bodyPr lIns="182880" tIns="91440" rIns="91440" bIns="91440">
            <a:normAutofit/>
          </a:bodyPr>
          <a:lstStyle>
            <a:lvl1pPr marL="310857" indent="-310857">
              <a:lnSpc>
                <a:spcPct val="100000"/>
              </a:lnSpc>
              <a:buFont typeface="Arial" pitchFamily="34" charset="0"/>
              <a:buChar char="•"/>
              <a:defRPr>
                <a:solidFill>
                  <a:srgbClr val="FF0066"/>
                </a:solidFill>
              </a:defRPr>
            </a:lvl1pPr>
            <a:lvl2pPr marL="621716" indent="-310857">
              <a:lnSpc>
                <a:spcPct val="100000"/>
              </a:lnSpc>
              <a:buFont typeface="Arial" pitchFamily="34" charset="0"/>
              <a:buChar char="•"/>
              <a:defRPr>
                <a:solidFill>
                  <a:srgbClr val="FF0066"/>
                </a:solidFill>
              </a:defRPr>
            </a:lvl2pPr>
            <a:lvl3pPr marL="932573" indent="-310857">
              <a:lnSpc>
                <a:spcPct val="100000"/>
              </a:lnSpc>
              <a:buFont typeface="Arial" pitchFamily="34" charset="0"/>
              <a:buChar char="•"/>
              <a:defRPr>
                <a:solidFill>
                  <a:srgbClr val="FF0066"/>
                </a:solidFill>
              </a:defRPr>
            </a:lvl3pPr>
            <a:lvl4pPr marL="1243431" indent="-310857">
              <a:lnSpc>
                <a:spcPct val="100000"/>
              </a:lnSpc>
              <a:buFont typeface="Arial" pitchFamily="34" charset="0"/>
              <a:buChar char="•"/>
              <a:defRPr>
                <a:solidFill>
                  <a:srgbClr val="FF0066"/>
                </a:solidFill>
              </a:defRPr>
            </a:lvl4pPr>
            <a:lvl5pPr marL="1554289" indent="-310857">
              <a:lnSpc>
                <a:spcPct val="100000"/>
              </a:lnSpc>
              <a:buFont typeface="Arial" pitchFamily="34" charset="0"/>
              <a:buChar char="•"/>
              <a:defRPr>
                <a:solidFill>
                  <a:srgbClr val="FF0066"/>
                </a:solidFill>
              </a:defRPr>
            </a:lvl5pPr>
            <a:lvl6pPr>
              <a:lnSpc>
                <a:spcPct val="100000"/>
              </a:lnSpc>
              <a:defRPr>
                <a:solidFill>
                  <a:srgbClr val="FF0066"/>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p:cNvSpPr>
            <a:spLocks noGrp="1"/>
          </p:cNvSpPr>
          <p:nvPr>
            <p:ph type="title"/>
          </p:nvPr>
        </p:nvSpPr>
        <p:spPr>
          <a:xfrm>
            <a:off x="0" y="1243471"/>
            <a:ext cx="2487295" cy="2486942"/>
          </a:xfrm>
          <a:prstGeom prst="rect">
            <a:avLst/>
          </a:prstGeom>
          <a:solidFill>
            <a:schemeClr val="bg2">
              <a:lumMod val="90000"/>
              <a:alpha val="89804"/>
            </a:schemeClr>
          </a:solidFill>
        </p:spPr>
        <p:txBody>
          <a:bodyPr lIns="182880" tIns="91440" rIns="91440" bIns="91440">
            <a:normAutofit/>
          </a:bodyPr>
          <a:lstStyle>
            <a:lvl1pPr>
              <a:defRPr sz="2720" baseline="0">
                <a:solidFill>
                  <a:srgbClr val="FF0066"/>
                </a:solidFill>
                <a:latin typeface="+mn-lt"/>
              </a:defRPr>
            </a:lvl1pPr>
          </a:lstStyle>
          <a:p>
            <a:pPr lvl="0"/>
            <a:r>
              <a:rPr lang="en-US"/>
              <a:t>Click to edit Master title style</a:t>
            </a:r>
          </a:p>
        </p:txBody>
      </p:sp>
    </p:spTree>
    <p:extLst>
      <p:ext uri="{BB962C8B-B14F-4D97-AF65-F5344CB8AC3E}">
        <p14:creationId xmlns:p14="http://schemas.microsoft.com/office/powerpoint/2010/main" val="3059645951"/>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2857093"/>
      </p:ext>
    </p:extLst>
  </p:cSld>
  <p:clrMapOvr>
    <a:masterClrMapping/>
  </p:clrMapOvr>
  <p:transition>
    <p:fade/>
  </p:transition>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3">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0"/>
            <a:ext cx="12436475" cy="1243471"/>
          </a:xfrm>
          <a:prstGeom prst="rect">
            <a:avLst/>
          </a:prstGeom>
          <a:solidFill>
            <a:srgbClr val="0A5BBA">
              <a:alpha val="89804"/>
            </a:srgbClr>
          </a:solidFill>
        </p:spPr>
        <p:txBody>
          <a:bodyPr lIns="182880" tIns="91440" rIns="91440" bIns="91440" anchor="ctr">
            <a:normAutofit/>
          </a:bodyPr>
          <a:lstStyle>
            <a:lvl1pPr>
              <a:defRPr sz="3264"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621824" y="1243471"/>
            <a:ext cx="11192828"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990612"/>
      </p:ext>
    </p:extLst>
  </p:cSld>
  <p:clrMapOvr>
    <a:masterClrMapping/>
  </p:clrMapOvr>
  <p:transition>
    <p:fade/>
  </p:transition>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rgbClr val="002050"/>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solidFill>
            <a:srgbClr val="15AEEF">
              <a:alpha val="89804"/>
            </a:srgbClr>
          </a:solid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3018">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038618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6">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9421"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77874" y="1243471"/>
            <a:ext cx="9327356" cy="4973884"/>
          </a:xfrm>
          <a:solidFill>
            <a:srgbClr val="15AEEF">
              <a:alpha val="89804"/>
            </a:srgbClr>
          </a:solid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3018">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961628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ransition Slide 1">
    <p:bg>
      <p:bgPr>
        <a:solidFill>
          <a:srgbClr val="002050"/>
        </a:solidFill>
        <a:effectLst/>
      </p:bgPr>
    </p:bg>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
        <p:nvSpPr>
          <p:cNvPr id="5"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7"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solidFill>
                  <a:schemeClr val="bg1"/>
                </a:solidFill>
              </a:defRPr>
            </a:lvl1pPr>
            <a:lvl2pPr marL="621716" indent="-306540">
              <a:lnSpc>
                <a:spcPct val="100000"/>
              </a:lnSpc>
              <a:buFont typeface="Arial" pitchFamily="34" charset="0"/>
              <a:buChar char="•"/>
              <a:defRPr>
                <a:solidFill>
                  <a:schemeClr val="bg1"/>
                </a:solidFill>
              </a:defRPr>
            </a:lvl2pPr>
            <a:lvl3pPr marL="932573" indent="-310857">
              <a:lnSpc>
                <a:spcPct val="100000"/>
              </a:lnSpc>
              <a:buFont typeface="Arial" pitchFamily="34" charset="0"/>
              <a:buChar char="•"/>
              <a:defRPr>
                <a:solidFill>
                  <a:schemeClr val="bg1"/>
                </a:solidFill>
              </a:defRPr>
            </a:lvl3pPr>
            <a:lvl4pPr marL="1243431" indent="-310857">
              <a:lnSpc>
                <a:spcPct val="100000"/>
              </a:lnSpc>
              <a:buFont typeface="Arial" pitchFamily="34" charset="0"/>
              <a:buChar char="•"/>
              <a:defRPr>
                <a:solidFill>
                  <a:schemeClr val="bg1"/>
                </a:solidFill>
              </a:defRPr>
            </a:lvl4pPr>
            <a:lvl5pPr marL="1554289" indent="-310857">
              <a:lnSpc>
                <a:spcPct val="100000"/>
              </a:lnSpc>
              <a:buFont typeface="Arial" pitchFamily="34" charset="0"/>
              <a:buChar char="•"/>
              <a:defRPr>
                <a:solidFill>
                  <a:schemeClr val="bg1"/>
                </a:solidFill>
              </a:defRPr>
            </a:lvl5pPr>
            <a:lvl6pPr>
              <a:lnSpc>
                <a:spcPct val="100000"/>
              </a:lnSpc>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3060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No tile">
    <p:bg>
      <p:bgRef idx="1001">
        <a:schemeClr val="bg2"/>
      </p:bgRef>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l="-7419"/>
          <a:stretch/>
        </p:blipFill>
        <p:spPr>
          <a:xfrm>
            <a:off x="1926219" y="1"/>
            <a:ext cx="10510257" cy="6995160"/>
          </a:xfrm>
          <a:prstGeom prst="rect">
            <a:avLst/>
          </a:prstGeom>
        </p:spPr>
      </p:pic>
      <p:sp>
        <p:nvSpPr>
          <p:cNvPr id="2" name="Rectangle 1"/>
          <p:cNvSpPr/>
          <p:nvPr userDrawn="1"/>
        </p:nvSpPr>
        <p:spPr bwMode="auto">
          <a:xfrm>
            <a:off x="274638" y="2119164"/>
            <a:ext cx="6400800" cy="27497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gray">
          <a:xfrm>
            <a:off x="0" y="0"/>
            <a:ext cx="3932238" cy="699452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
        <p:nvSpPr>
          <p:cNvPr id="14" name="TextBox 13"/>
          <p:cNvSpPr txBox="1"/>
          <p:nvPr userDrawn="1"/>
        </p:nvSpPr>
        <p:spPr bwMode="white">
          <a:xfrm>
            <a:off x="479323" y="6024410"/>
            <a:ext cx="3270062" cy="747314"/>
          </a:xfrm>
          <a:prstGeom prst="rect">
            <a:avLst/>
          </a:prstGeom>
          <a:noFill/>
        </p:spPr>
        <p:txBody>
          <a:bodyPr wrap="square" lIns="0" tIns="146283" rIns="182854" bIns="146283" rtlCol="0">
            <a:spAutoFit/>
          </a:bodyPr>
          <a:lstStyle/>
          <a:p>
            <a:pPr>
              <a:lnSpc>
                <a:spcPct val="90000"/>
              </a:lnSpc>
              <a:spcAft>
                <a:spcPts val="600"/>
              </a:spcAft>
            </a:pPr>
            <a:r>
              <a:rPr lang="en-US" sz="3199">
                <a:gradFill>
                  <a:gsLst>
                    <a:gs pos="0">
                      <a:srgbClr val="FFFFFF"/>
                    </a:gs>
                    <a:gs pos="100000">
                      <a:srgbClr val="FFFFFF"/>
                    </a:gs>
                  </a:gsLst>
                  <a:lin ang="5400000" scaled="1"/>
                </a:gradFill>
                <a:latin typeface="+mj-lt"/>
              </a:rPr>
              <a:t>25–28 July 2016</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gray">
          <a:xfrm>
            <a:off x="479322" y="1615963"/>
            <a:ext cx="2804166" cy="4127000"/>
          </a:xfrm>
          <a:prstGeom prst="rect">
            <a:avLst/>
          </a:prstGeom>
        </p:spPr>
      </p:pic>
    </p:spTree>
    <p:extLst>
      <p:ext uri="{BB962C8B-B14F-4D97-AF65-F5344CB8AC3E}">
        <p14:creationId xmlns:p14="http://schemas.microsoft.com/office/powerpoint/2010/main" val="261086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ransition Slide 2">
    <p:bg>
      <p:bgPr>
        <a:solidFill>
          <a:srgbClr val="002050"/>
        </a:solidFill>
        <a:effectLst/>
      </p:bgPr>
    </p:bg>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
        <p:nvSpPr>
          <p:cNvPr id="5" name="Title 1"/>
          <p:cNvSpPr>
            <a:spLocks noGrp="1"/>
          </p:cNvSpPr>
          <p:nvPr>
            <p:ph type="title"/>
          </p:nvPr>
        </p:nvSpPr>
        <p:spPr>
          <a:xfrm>
            <a:off x="0" y="0"/>
            <a:ext cx="6218238" cy="1243471"/>
          </a:xfrm>
          <a:prstGeom prst="rect">
            <a:avLst/>
          </a:prstGeom>
          <a:solidFill>
            <a:srgbClr val="0A5BBA">
              <a:alpha val="89804"/>
            </a:srgbClr>
          </a:solidFill>
        </p:spPr>
        <p:txBody>
          <a:bodyPr lIns="182880" tIns="91440" rIns="91440" bIns="91440" anchor="ctr">
            <a:normAutofit/>
          </a:bodyPr>
          <a:lstStyle>
            <a:lvl1pPr>
              <a:defRPr sz="3264" baseline="0">
                <a:solidFill>
                  <a:schemeClr val="bg1"/>
                </a:solidFill>
                <a:latin typeface="+mn-lt"/>
              </a:defRPr>
            </a:lvl1pPr>
          </a:lstStyle>
          <a:p>
            <a:pPr lvl="0"/>
            <a:r>
              <a:rPr lang="en-US"/>
              <a:t>Click to edit Master title style</a:t>
            </a:r>
          </a:p>
        </p:txBody>
      </p:sp>
      <p:sp>
        <p:nvSpPr>
          <p:cNvPr id="7" name="Content Placeholder 2"/>
          <p:cNvSpPr>
            <a:spLocks noGrp="1"/>
          </p:cNvSpPr>
          <p:nvPr>
            <p:ph idx="1"/>
          </p:nvPr>
        </p:nvSpPr>
        <p:spPr>
          <a:xfrm>
            <a:off x="621824" y="1243471"/>
            <a:ext cx="11192828" cy="4973884"/>
          </a:xfrm>
          <a:noFill/>
        </p:spPr>
        <p:txBody>
          <a:bodyPr lIns="182880" tIns="91440" rIns="91440" bIns="91440">
            <a:normAutofit/>
          </a:bodyPr>
          <a:lstStyle>
            <a:lvl1pPr marL="310857" indent="-310857">
              <a:lnSpc>
                <a:spcPct val="100000"/>
              </a:lnSpc>
              <a:buFont typeface="Arial" pitchFamily="34" charset="0"/>
              <a:buChar char="•"/>
              <a:defRPr>
                <a:solidFill>
                  <a:schemeClr val="bg1"/>
                </a:solidFill>
              </a:defRPr>
            </a:lvl1pPr>
            <a:lvl2pPr marL="621716" indent="-306540">
              <a:lnSpc>
                <a:spcPct val="100000"/>
              </a:lnSpc>
              <a:buFont typeface="Arial" pitchFamily="34" charset="0"/>
              <a:buChar char="•"/>
              <a:defRPr>
                <a:solidFill>
                  <a:schemeClr val="bg1"/>
                </a:solidFill>
              </a:defRPr>
            </a:lvl2pPr>
            <a:lvl3pPr marL="932573" indent="-310857">
              <a:lnSpc>
                <a:spcPct val="100000"/>
              </a:lnSpc>
              <a:buFont typeface="Arial" pitchFamily="34" charset="0"/>
              <a:buChar char="•"/>
              <a:defRPr>
                <a:solidFill>
                  <a:schemeClr val="bg1"/>
                </a:solidFill>
              </a:defRPr>
            </a:lvl3pPr>
            <a:lvl4pPr marL="1243431" indent="-310857">
              <a:lnSpc>
                <a:spcPct val="100000"/>
              </a:lnSpc>
              <a:buFont typeface="Arial" pitchFamily="34" charset="0"/>
              <a:buChar char="•"/>
              <a:defRPr>
                <a:solidFill>
                  <a:schemeClr val="bg1"/>
                </a:solidFill>
              </a:defRPr>
            </a:lvl4pPr>
            <a:lvl5pPr marL="1554289" indent="-310857">
              <a:lnSpc>
                <a:spcPct val="100000"/>
              </a:lnSpc>
              <a:buFont typeface="Arial" pitchFamily="34" charset="0"/>
              <a:buChar char="•"/>
              <a:defRPr>
                <a:solidFill>
                  <a:schemeClr val="bg1"/>
                </a:solidFill>
              </a:defRPr>
            </a:lvl5pPr>
            <a:lvl6pPr>
              <a:lnSpc>
                <a:spcPct val="100000"/>
              </a:lnSpc>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379477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5" name="Text Placeholder 11"/>
          <p:cNvSpPr>
            <a:spLocks noGrp="1"/>
          </p:cNvSpPr>
          <p:nvPr>
            <p:ph type="body" sz="quarter" idx="13"/>
          </p:nvPr>
        </p:nvSpPr>
        <p:spPr>
          <a:xfrm>
            <a:off x="7461885" y="1243472"/>
            <a:ext cx="4974590" cy="4972845"/>
          </a:xfrm>
          <a:solidFill>
            <a:srgbClr val="0A5BBA">
              <a:alpha val="89804"/>
            </a:srgbClr>
          </a:solidFill>
        </p:spPr>
        <p:txBody>
          <a:bodyPr lIns="182880" tIns="91440" rIns="91440" bIns="91440">
            <a:normAutofit/>
          </a:bodyPr>
          <a:lstStyle>
            <a:lvl1pPr marL="310857" indent="-310857">
              <a:lnSpc>
                <a:spcPct val="100000"/>
              </a:lnSpc>
              <a:buFont typeface="Arial" pitchFamily="34" charset="0"/>
              <a:buChar char="•"/>
              <a:defRPr sz="2448" baseline="0">
                <a:solidFill>
                  <a:schemeClr val="bg1"/>
                </a:solidFill>
                <a:latin typeface="+mn-lt"/>
              </a:defRPr>
            </a:lvl1pPr>
            <a:lvl2pPr marL="621716" indent="-310857">
              <a:lnSpc>
                <a:spcPct val="100000"/>
              </a:lnSpc>
              <a:buFont typeface="Arial" pitchFamily="34" charset="0"/>
              <a:buChar char="•"/>
              <a:defRPr sz="2448" baseline="0">
                <a:solidFill>
                  <a:schemeClr val="bg1"/>
                </a:solidFill>
                <a:latin typeface="+mn-lt"/>
              </a:defRPr>
            </a:lvl2pPr>
            <a:lvl3pPr marL="932573" indent="-310857">
              <a:lnSpc>
                <a:spcPct val="100000"/>
              </a:lnSpc>
              <a:buFont typeface="Arial" pitchFamily="34" charset="0"/>
              <a:buChar char="•"/>
              <a:defRPr sz="2448" baseline="0">
                <a:solidFill>
                  <a:schemeClr val="bg1"/>
                </a:solidFill>
                <a:latin typeface="+mn-lt"/>
              </a:defRPr>
            </a:lvl3pPr>
            <a:lvl4pPr marL="1243431" indent="-310857">
              <a:lnSpc>
                <a:spcPct val="100000"/>
              </a:lnSpc>
              <a:buFont typeface="Arial" pitchFamily="34" charset="0"/>
              <a:buChar char="•"/>
              <a:defRPr sz="2448" baseline="0">
                <a:solidFill>
                  <a:schemeClr val="bg1"/>
                </a:solidFill>
                <a:latin typeface="+mn-lt"/>
              </a:defRPr>
            </a:lvl4pPr>
            <a:lvl5pPr marL="1554289" indent="-310857">
              <a:lnSpc>
                <a:spcPct val="100000"/>
              </a:lnSpc>
              <a:buFont typeface="Arial" pitchFamily="34" charset="0"/>
              <a:buChar char="•"/>
              <a:defRPr sz="2448" baseline="0">
                <a:solidFill>
                  <a:schemeClr val="bg1"/>
                </a:solidFill>
                <a:latin typeface="+mn-lt"/>
              </a:defRPr>
            </a:lvl5pPr>
            <a:lvl6pPr>
              <a:lnSpc>
                <a:spcPct val="100000"/>
              </a:lnSpc>
              <a:defRPr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7" name="Text Placeholder 11"/>
          <p:cNvSpPr>
            <a:spLocks noGrp="1"/>
          </p:cNvSpPr>
          <p:nvPr>
            <p:ph type="body" sz="quarter" idx="12" hasCustomPrompt="1"/>
          </p:nvPr>
        </p:nvSpPr>
        <p:spPr>
          <a:xfrm>
            <a:off x="2487295" y="1243472"/>
            <a:ext cx="4974590" cy="4972845"/>
          </a:xfrm>
          <a:solidFill>
            <a:srgbClr val="1A3762"/>
          </a:solidFill>
        </p:spPr>
        <p:txBody>
          <a:bodyPr lIns="182880" tIns="91440" rIns="91440" bIns="91440">
            <a:noAutofit/>
          </a:bodyPr>
          <a:lstStyle>
            <a:lvl1pPr marL="310857" indent="-310857">
              <a:lnSpc>
                <a:spcPct val="100000"/>
              </a:lnSpc>
              <a:buFont typeface="Arial" pitchFamily="34" charset="0"/>
              <a:buChar char="•"/>
              <a:defRPr sz="2720">
                <a:solidFill>
                  <a:schemeClr val="bg1"/>
                </a:solidFill>
              </a:defRPr>
            </a:lvl1pPr>
            <a:lvl2pPr marL="932573" indent="-310857">
              <a:lnSpc>
                <a:spcPct val="100000"/>
              </a:lnSpc>
              <a:buFont typeface="Arial" pitchFamily="34" charset="0"/>
              <a:buChar char="•"/>
              <a:defRPr sz="2720">
                <a:solidFill>
                  <a:schemeClr val="bg1"/>
                </a:solidFill>
              </a:defRPr>
            </a:lvl2pPr>
            <a:lvl3pPr marL="1398860" indent="-310857">
              <a:lnSpc>
                <a:spcPct val="100000"/>
              </a:lnSpc>
              <a:buFont typeface="Arial" pitchFamily="34" charset="0"/>
              <a:buChar char="•"/>
              <a:defRPr sz="2720">
                <a:solidFill>
                  <a:schemeClr val="bg1"/>
                </a:solidFill>
              </a:defRPr>
            </a:lvl3pPr>
            <a:lvl4pPr marL="1865146" indent="-310857">
              <a:lnSpc>
                <a:spcPct val="100000"/>
              </a:lnSpc>
              <a:buFont typeface="Arial" pitchFamily="34" charset="0"/>
              <a:buChar char="•"/>
              <a:defRPr sz="2720">
                <a:solidFill>
                  <a:schemeClr val="bg1"/>
                </a:solidFill>
              </a:defRPr>
            </a:lvl4pPr>
            <a:lvl5pPr marL="2331433" indent="-310857">
              <a:lnSpc>
                <a:spcPct val="100000"/>
              </a:lnSpc>
              <a:buFont typeface="Arial" pitchFamily="34" charset="0"/>
              <a:buChar char="•"/>
              <a:defRPr sz="2720">
                <a:solidFill>
                  <a:schemeClr val="bg1"/>
                </a:solidFill>
              </a:defRPr>
            </a:lvl5pPr>
          </a:lstStyle>
          <a:p>
            <a:pPr lvl="0"/>
            <a:r>
              <a:rPr lang="en-US"/>
              <a:t>Click to edit slide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881073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rgbClr val="1A3762"/>
        </a:solidFill>
        <a:effectLst/>
      </p:bgPr>
    </p:bg>
    <p:spTree>
      <p:nvGrpSpPr>
        <p:cNvPr id="1" name=""/>
        <p:cNvGrpSpPr/>
        <p:nvPr/>
      </p:nvGrpSpPr>
      <p:grpSpPr>
        <a:xfrm>
          <a:off x="0" y="0"/>
          <a:ext cx="0" cy="0"/>
          <a:chOff x="0" y="0"/>
          <a:chExt cx="0" cy="0"/>
        </a:xfrm>
      </p:grpSpPr>
      <p:sp>
        <p:nvSpPr>
          <p:cNvPr id="11" name="Text Placeholder 11"/>
          <p:cNvSpPr>
            <a:spLocks noGrp="1"/>
          </p:cNvSpPr>
          <p:nvPr>
            <p:ph type="body" sz="quarter" idx="12"/>
          </p:nvPr>
        </p:nvSpPr>
        <p:spPr>
          <a:xfrm>
            <a:off x="2487295" y="1243472"/>
            <a:ext cx="4974590" cy="4972845"/>
          </a:xfrm>
          <a:solidFill>
            <a:srgbClr val="15AEEF">
              <a:alpha val="89804"/>
            </a:srgbClr>
          </a:solidFill>
        </p:spPr>
        <p:txBody>
          <a:bodyPr lIns="182880" tIns="91440" rIns="91440" bIns="91440">
            <a:normAutofit/>
          </a:bodyPr>
          <a:lstStyle>
            <a:lvl1pPr marL="310857" indent="-310857">
              <a:lnSpc>
                <a:spcPct val="100000"/>
              </a:lnSpc>
              <a:buFont typeface="Arial" pitchFamily="34" charset="0"/>
              <a:buChar char="•"/>
              <a:defRPr sz="2448" baseline="0">
                <a:solidFill>
                  <a:schemeClr val="bg1"/>
                </a:solidFill>
                <a:latin typeface="+mn-lt"/>
              </a:defRPr>
            </a:lvl1pPr>
            <a:lvl2pPr marL="621716" indent="-310857">
              <a:lnSpc>
                <a:spcPct val="100000"/>
              </a:lnSpc>
              <a:buFont typeface="Arial" pitchFamily="34" charset="0"/>
              <a:buChar char="•"/>
              <a:defRPr sz="2448" baseline="0">
                <a:solidFill>
                  <a:schemeClr val="bg1"/>
                </a:solidFill>
                <a:latin typeface="+mn-lt"/>
              </a:defRPr>
            </a:lvl2pPr>
            <a:lvl3pPr marL="932573" indent="-310857">
              <a:lnSpc>
                <a:spcPct val="100000"/>
              </a:lnSpc>
              <a:buFont typeface="Arial" pitchFamily="34" charset="0"/>
              <a:buChar char="•"/>
              <a:defRPr sz="2448" baseline="0">
                <a:solidFill>
                  <a:schemeClr val="bg1"/>
                </a:solidFill>
                <a:latin typeface="+mn-lt"/>
              </a:defRPr>
            </a:lvl3pPr>
            <a:lvl4pPr marL="1243431" indent="-310857">
              <a:lnSpc>
                <a:spcPct val="100000"/>
              </a:lnSpc>
              <a:buFont typeface="Arial" pitchFamily="34" charset="0"/>
              <a:buChar char="•"/>
              <a:defRPr sz="2448" baseline="0">
                <a:solidFill>
                  <a:schemeClr val="bg1"/>
                </a:solidFill>
                <a:latin typeface="+mn-lt"/>
              </a:defRPr>
            </a:lvl4pPr>
            <a:lvl5pPr marL="1554289" indent="-310857">
              <a:lnSpc>
                <a:spcPct val="100000"/>
              </a:lnSpc>
              <a:buFont typeface="Arial" pitchFamily="34" charset="0"/>
              <a:buChar char="•"/>
              <a:defRPr sz="2448" baseline="0">
                <a:solidFill>
                  <a:schemeClr val="bg1"/>
                </a:solidFill>
                <a:latin typeface="+mn-lt"/>
              </a:defRPr>
            </a:lvl5pPr>
            <a:lvl6pPr>
              <a:lnSpc>
                <a:spcPct val="100000"/>
              </a:lnSpc>
              <a:defRPr b="0"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5" name="Text Placeholder 11"/>
          <p:cNvSpPr>
            <a:spLocks noGrp="1"/>
          </p:cNvSpPr>
          <p:nvPr>
            <p:ph type="body" sz="quarter" idx="13"/>
          </p:nvPr>
        </p:nvSpPr>
        <p:spPr>
          <a:xfrm>
            <a:off x="7461885" y="1243472"/>
            <a:ext cx="4974590" cy="4972845"/>
          </a:xfrm>
          <a:solidFill>
            <a:srgbClr val="0A5BBA">
              <a:alpha val="89804"/>
            </a:srgbClr>
          </a:solidFill>
        </p:spPr>
        <p:txBody>
          <a:bodyPr lIns="182880" tIns="91440" rIns="91440" bIns="91440">
            <a:normAutofit/>
          </a:bodyPr>
          <a:lstStyle>
            <a:lvl1pPr marL="310857" indent="-310857">
              <a:lnSpc>
                <a:spcPct val="100000"/>
              </a:lnSpc>
              <a:buFont typeface="Arial" pitchFamily="34" charset="0"/>
              <a:buChar char="•"/>
              <a:defRPr sz="2448" baseline="0">
                <a:solidFill>
                  <a:schemeClr val="bg1"/>
                </a:solidFill>
                <a:latin typeface="+mn-lt"/>
              </a:defRPr>
            </a:lvl1pPr>
            <a:lvl2pPr marL="621716" indent="-310857">
              <a:lnSpc>
                <a:spcPct val="100000"/>
              </a:lnSpc>
              <a:buFont typeface="Arial" pitchFamily="34" charset="0"/>
              <a:buChar char="•"/>
              <a:defRPr sz="2448" baseline="0">
                <a:solidFill>
                  <a:schemeClr val="bg1"/>
                </a:solidFill>
                <a:latin typeface="+mn-lt"/>
              </a:defRPr>
            </a:lvl2pPr>
            <a:lvl3pPr marL="932573" indent="-310857">
              <a:lnSpc>
                <a:spcPct val="100000"/>
              </a:lnSpc>
              <a:buFont typeface="Arial" pitchFamily="34" charset="0"/>
              <a:buChar char="•"/>
              <a:defRPr sz="2448" baseline="0">
                <a:solidFill>
                  <a:schemeClr val="bg1"/>
                </a:solidFill>
                <a:latin typeface="+mn-lt"/>
              </a:defRPr>
            </a:lvl3pPr>
            <a:lvl4pPr marL="1243431" indent="-310857">
              <a:lnSpc>
                <a:spcPct val="100000"/>
              </a:lnSpc>
              <a:buFont typeface="Arial" pitchFamily="34" charset="0"/>
              <a:buChar char="•"/>
              <a:defRPr sz="2448" baseline="0">
                <a:solidFill>
                  <a:schemeClr val="bg1"/>
                </a:solidFill>
                <a:latin typeface="+mn-lt"/>
              </a:defRPr>
            </a:lvl4pPr>
            <a:lvl5pPr marL="1554289" indent="-310857">
              <a:lnSpc>
                <a:spcPct val="100000"/>
              </a:lnSpc>
              <a:buFont typeface="Arial" pitchFamily="34" charset="0"/>
              <a:buChar char="•"/>
              <a:defRPr sz="2448" baseline="0">
                <a:solidFill>
                  <a:schemeClr val="bg1"/>
                </a:solidFill>
                <a:latin typeface="+mn-lt"/>
              </a:defRPr>
            </a:lvl5pPr>
            <a:lvl6pPr>
              <a:lnSpc>
                <a:spcPct val="100000"/>
              </a:lnSpc>
              <a:defRPr baseline="0">
                <a:solidFill>
                  <a:schemeClr val="bg1"/>
                </a:solidFill>
                <a:latin typeface="+mn-l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
          <p:cNvSpPr>
            <a:spLocks noGrp="1"/>
          </p:cNvSpPr>
          <p:nvPr>
            <p:ph type="sldNum" sz="quarter" idx="11"/>
          </p:nvPr>
        </p:nvSpPr>
        <p:spPr>
          <a:xfrm>
            <a:off x="9223719" y="6482890"/>
            <a:ext cx="2901844" cy="372394"/>
          </a:xfrm>
        </p:spPr>
        <p:txBody>
          <a:bodyPr/>
          <a:lstStyle>
            <a:lvl1pPr>
              <a:defRPr sz="1088">
                <a:solidFill>
                  <a:schemeClr val="bg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77630180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mparison Slide">
    <p:bg>
      <p:bgPr>
        <a:solidFill>
          <a:schemeClr val="bg1"/>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2477874" y="1243470"/>
            <a:ext cx="4875098" cy="1243471"/>
          </a:xfrm>
          <a:solidFill>
            <a:srgbClr val="15AEEF"/>
          </a:solidFill>
        </p:spPr>
        <p:txBody>
          <a:bodyPr lIns="182880" tIns="91440" rIns="91440" bIns="91440" anchor="t">
            <a:normAutofit/>
          </a:bodyPr>
          <a:lstStyle>
            <a:lvl1pPr marL="0" indent="0">
              <a:lnSpc>
                <a:spcPct val="90000"/>
              </a:lnSpc>
              <a:spcBef>
                <a:spcPts val="0"/>
              </a:spcBef>
              <a:buNone/>
              <a:defRPr sz="3399" b="0">
                <a:latin typeface="+mj-lt"/>
              </a:defRPr>
            </a:lvl1pPr>
            <a:lvl2pPr marL="621691" indent="0">
              <a:buNone/>
              <a:defRPr sz="2720" b="1"/>
            </a:lvl2pPr>
            <a:lvl3pPr marL="1243380" indent="0">
              <a:buNone/>
              <a:defRPr sz="2448" b="1"/>
            </a:lvl3pPr>
            <a:lvl4pPr marL="1865072" indent="0">
              <a:buNone/>
              <a:defRPr sz="2175" b="1"/>
            </a:lvl4pPr>
            <a:lvl5pPr marL="2486763" indent="0">
              <a:buNone/>
              <a:defRPr sz="2175" b="1"/>
            </a:lvl5pPr>
            <a:lvl6pPr marL="3108453" indent="0">
              <a:buNone/>
              <a:defRPr sz="2175" b="1"/>
            </a:lvl6pPr>
            <a:lvl7pPr marL="3730144" indent="0">
              <a:buNone/>
              <a:defRPr sz="2175" b="1"/>
            </a:lvl7pPr>
            <a:lvl8pPr marL="4351835" indent="0">
              <a:buNone/>
              <a:defRPr sz="2175" b="1"/>
            </a:lvl8pPr>
            <a:lvl9pPr marL="4973525" indent="0">
              <a:buNone/>
              <a:defRPr sz="2175" b="1"/>
            </a:lvl9pPr>
          </a:lstStyle>
          <a:p>
            <a:pPr lvl="0"/>
            <a:r>
              <a:rPr lang="en-US"/>
              <a:t>Click to edit Master text styles</a:t>
            </a:r>
          </a:p>
        </p:txBody>
      </p:sp>
      <p:sp>
        <p:nvSpPr>
          <p:cNvPr id="6" name="Content Placeholder 5"/>
          <p:cNvSpPr>
            <a:spLocks noGrp="1"/>
          </p:cNvSpPr>
          <p:nvPr>
            <p:ph sz="quarter" idx="4"/>
          </p:nvPr>
        </p:nvSpPr>
        <p:spPr>
          <a:xfrm>
            <a:off x="2477874" y="2461037"/>
            <a:ext cx="4875098" cy="3730413"/>
          </a:xfrm>
          <a:solidFill>
            <a:srgbClr val="15AEEF"/>
          </a:solidFill>
        </p:spPr>
        <p:txBody>
          <a:bodyPr wrap="square" lIns="182880" tIns="91440" rIns="91440" bIns="91440" anchor="t">
            <a:normAutofit/>
          </a:bodyPr>
          <a:lstStyle>
            <a:lvl1pPr marL="402947" indent="-402947">
              <a:defRPr sz="3128"/>
            </a:lvl1pPr>
            <a:lvl2pPr marL="775316" indent="-372368">
              <a:defRPr sz="2720"/>
            </a:lvl2pPr>
            <a:lvl3pPr marL="1117102" indent="-332792">
              <a:defRPr sz="2448"/>
            </a:lvl3pPr>
            <a:lvl4pPr marL="1428306" indent="-321999">
              <a:defRPr sz="2312"/>
            </a:lvl4pPr>
            <a:lvl5pPr marL="1739512" indent="-300413">
              <a:defRPr sz="2312"/>
            </a:lvl5pPr>
            <a:lvl6pPr>
              <a:defRPr sz="2175"/>
            </a:lvl6pPr>
            <a:lvl7pPr>
              <a:defRPr sz="2175"/>
            </a:lvl7pPr>
            <a:lvl8pPr>
              <a:defRPr sz="2175"/>
            </a:lvl8pPr>
            <a:lvl9pPr>
              <a:defRPr sz="2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p:nvPr>
        </p:nvSpPr>
        <p:spPr>
          <a:xfrm>
            <a:off x="-9421" y="1243471"/>
            <a:ext cx="2487295" cy="2486942"/>
          </a:xfrm>
          <a:prstGeom prst="rect">
            <a:avLst/>
          </a:prstGeom>
          <a:solidFill>
            <a:srgbClr val="0A5BBA"/>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13" name="Text Placeholder 4"/>
          <p:cNvSpPr>
            <a:spLocks noGrp="1"/>
          </p:cNvSpPr>
          <p:nvPr>
            <p:ph type="body" sz="quarter" idx="12"/>
          </p:nvPr>
        </p:nvSpPr>
        <p:spPr>
          <a:xfrm>
            <a:off x="7348827" y="1243470"/>
            <a:ext cx="4875098" cy="1243471"/>
          </a:xfrm>
          <a:solidFill>
            <a:srgbClr val="0A5BBA"/>
          </a:solidFill>
        </p:spPr>
        <p:txBody>
          <a:bodyPr lIns="182880" tIns="91440" rIns="91440" bIns="91440" anchor="t">
            <a:normAutofit/>
          </a:bodyPr>
          <a:lstStyle>
            <a:lvl1pPr marL="0" indent="0">
              <a:lnSpc>
                <a:spcPct val="90000"/>
              </a:lnSpc>
              <a:spcBef>
                <a:spcPts val="0"/>
              </a:spcBef>
              <a:buNone/>
              <a:defRPr sz="3399" b="0" baseline="0">
                <a:solidFill>
                  <a:schemeClr val="bg1"/>
                </a:solidFill>
                <a:latin typeface="+mj-lt"/>
              </a:defRPr>
            </a:lvl1pPr>
            <a:lvl2pPr marL="621691" indent="0">
              <a:buNone/>
              <a:defRPr sz="2720" b="1"/>
            </a:lvl2pPr>
            <a:lvl3pPr marL="1243380" indent="0">
              <a:buNone/>
              <a:defRPr sz="2448" b="1"/>
            </a:lvl3pPr>
            <a:lvl4pPr marL="1865072" indent="0">
              <a:buNone/>
              <a:defRPr sz="2175" b="1"/>
            </a:lvl4pPr>
            <a:lvl5pPr marL="2486763" indent="0">
              <a:buNone/>
              <a:defRPr sz="2175" b="1"/>
            </a:lvl5pPr>
            <a:lvl6pPr marL="3108453" indent="0">
              <a:buNone/>
              <a:defRPr sz="2175" b="1"/>
            </a:lvl6pPr>
            <a:lvl7pPr marL="3730144" indent="0">
              <a:buNone/>
              <a:defRPr sz="2175" b="1"/>
            </a:lvl7pPr>
            <a:lvl8pPr marL="4351835" indent="0">
              <a:buNone/>
              <a:defRPr sz="2175" b="1"/>
            </a:lvl8pPr>
            <a:lvl9pPr marL="4973525" indent="0">
              <a:buNone/>
              <a:defRPr sz="2175" b="1"/>
            </a:lvl9pPr>
          </a:lstStyle>
          <a:p>
            <a:pPr lvl="0"/>
            <a:r>
              <a:rPr lang="en-US"/>
              <a:t>Click to edit Master text styles</a:t>
            </a:r>
          </a:p>
        </p:txBody>
      </p:sp>
      <p:sp>
        <p:nvSpPr>
          <p:cNvPr id="14" name="Content Placeholder 5"/>
          <p:cNvSpPr>
            <a:spLocks noGrp="1"/>
          </p:cNvSpPr>
          <p:nvPr>
            <p:ph sz="quarter" idx="13"/>
          </p:nvPr>
        </p:nvSpPr>
        <p:spPr>
          <a:xfrm>
            <a:off x="7348827" y="2461036"/>
            <a:ext cx="4875098" cy="3730413"/>
          </a:xfrm>
          <a:solidFill>
            <a:srgbClr val="0A5BBA"/>
          </a:solidFill>
        </p:spPr>
        <p:txBody>
          <a:bodyPr wrap="square" lIns="182880" tIns="91440" rIns="91440" bIns="91440" anchor="t">
            <a:normAutofit/>
          </a:bodyPr>
          <a:lstStyle>
            <a:lvl1pPr marL="402947" indent="-402947">
              <a:defRPr sz="3128">
                <a:solidFill>
                  <a:schemeClr val="bg1"/>
                </a:solidFill>
              </a:defRPr>
            </a:lvl1pPr>
            <a:lvl2pPr marL="775316" indent="-372368">
              <a:defRPr sz="2720">
                <a:solidFill>
                  <a:schemeClr val="bg1"/>
                </a:solidFill>
              </a:defRPr>
            </a:lvl2pPr>
            <a:lvl3pPr marL="1117102" indent="-332792">
              <a:defRPr sz="2448">
                <a:solidFill>
                  <a:schemeClr val="bg1"/>
                </a:solidFill>
              </a:defRPr>
            </a:lvl3pPr>
            <a:lvl4pPr marL="1428306" indent="-321999">
              <a:defRPr sz="2312">
                <a:solidFill>
                  <a:schemeClr val="bg1"/>
                </a:solidFill>
              </a:defRPr>
            </a:lvl4pPr>
            <a:lvl5pPr marL="1739512" indent="-300413">
              <a:defRPr sz="2312">
                <a:solidFill>
                  <a:schemeClr val="bg1"/>
                </a:solidFill>
              </a:defRPr>
            </a:lvl5pPr>
            <a:lvl6pPr>
              <a:defRPr sz="2175"/>
            </a:lvl6pPr>
            <a:lvl7pPr>
              <a:defRPr sz="2175"/>
            </a:lvl7pPr>
            <a:lvl8pPr>
              <a:defRPr sz="2175"/>
            </a:lvl8pPr>
            <a:lvl9pPr>
              <a:defRPr sz="2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96315935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Slide 1">
    <p:bg>
      <p:bgPr>
        <a:solidFill>
          <a:srgbClr val="002050"/>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Tree>
    <p:extLst>
      <p:ext uri="{BB962C8B-B14F-4D97-AF65-F5344CB8AC3E}">
        <p14:creationId xmlns:p14="http://schemas.microsoft.com/office/powerpoint/2010/main" val="142971816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Slide 2">
    <p:bg>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Tree>
    <p:extLst>
      <p:ext uri="{BB962C8B-B14F-4D97-AF65-F5344CB8AC3E}">
        <p14:creationId xmlns:p14="http://schemas.microsoft.com/office/powerpoint/2010/main" val="319742247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1">
    <p:bg>
      <p:bgPr>
        <a:solidFill>
          <a:schemeClr val="bg1"/>
        </a:solidFill>
        <a:effectLst/>
      </p:bgPr>
    </p:bg>
    <p:spTree>
      <p:nvGrpSpPr>
        <p:cNvPr id="1" name=""/>
        <p:cNvGrpSpPr/>
        <p:nvPr/>
      </p:nvGrpSpPr>
      <p:grpSpPr>
        <a:xfrm>
          <a:off x="0" y="0"/>
          <a:ext cx="0" cy="0"/>
          <a:chOff x="0" y="0"/>
          <a:chExt cx="0" cy="0"/>
        </a:xfrm>
      </p:grpSpPr>
      <p:sp>
        <p:nvSpPr>
          <p:cNvPr id="5" name="TextBox 4"/>
          <p:cNvSpPr txBox="1"/>
          <p:nvPr userDrawn="1"/>
        </p:nvSpPr>
        <p:spPr>
          <a:xfrm>
            <a:off x="135202" y="5991150"/>
            <a:ext cx="11990362" cy="826613"/>
          </a:xfrm>
          <a:prstGeom prst="rect">
            <a:avLst/>
          </a:prstGeom>
          <a:noFill/>
        </p:spPr>
        <p:txBody>
          <a:bodyPr wrap="square" rtlCol="0">
            <a:spAutoFit/>
          </a:bodyPr>
          <a:lstStyle/>
          <a:p>
            <a:pPr>
              <a:lnSpc>
                <a:spcPts val="1441"/>
              </a:lnSpc>
            </a:pPr>
            <a:r>
              <a:rPr lang="en-US" sz="1088" kern="1200">
                <a:solidFill>
                  <a:schemeClr val="tx1"/>
                </a:solidFill>
                <a:latin typeface="+mn-lt"/>
                <a:ea typeface="+mn-ea"/>
                <a:cs typeface="+mn-cs"/>
              </a:rPr>
              <a:t>© 2015 Microsoft Corporation. All rights reserved. Microsoft, Windows,</a:t>
            </a:r>
            <a:r>
              <a:rPr lang="en-US" sz="1088" kern="1200" baseline="0">
                <a:solidFill>
                  <a:schemeClr val="tx1"/>
                </a:solidFill>
                <a:latin typeface="+mn-lt"/>
                <a:ea typeface="+mn-ea"/>
                <a:cs typeface="+mn-cs"/>
              </a:rPr>
              <a:t> and </a:t>
            </a:r>
            <a:r>
              <a:rPr lang="en-US" sz="1088" kern="1200">
                <a:solidFill>
                  <a:schemeClr val="tx1"/>
                </a:solidFill>
                <a:latin typeface="+mn-lt"/>
                <a:ea typeface="+mn-ea"/>
                <a:cs typeface="+mn-cs"/>
              </a:rPr>
              <a:t>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88">
              <a:solidFill>
                <a:schemeClr val="tx1"/>
              </a:solidFill>
            </a:endParaRPr>
          </a:p>
        </p:txBody>
      </p:sp>
      <p:sp>
        <p:nvSpPr>
          <p:cNvPr id="8" name="Text Placeholder 9"/>
          <p:cNvSpPr>
            <a:spLocks noGrp="1"/>
          </p:cNvSpPr>
          <p:nvPr>
            <p:ph type="body" sz="quarter" idx="12"/>
          </p:nvPr>
        </p:nvSpPr>
        <p:spPr>
          <a:xfrm>
            <a:off x="7461885" y="1243471"/>
            <a:ext cx="4974590" cy="2486942"/>
          </a:xfrm>
          <a:solidFill>
            <a:srgbClr val="0A5BBA"/>
          </a:solidFill>
          <a:ln>
            <a:noFill/>
          </a:ln>
        </p:spPr>
        <p:txBody>
          <a:bodyPr lIns="182880" tIns="91440" rIns="91440" bIns="91440">
            <a:normAutofit/>
          </a:bodyPr>
          <a:lstStyle>
            <a:lvl1pPr marL="0" indent="0" algn="l">
              <a:lnSpc>
                <a:spcPct val="110000"/>
              </a:lnSpc>
              <a:buNone/>
              <a:defRPr lang="en-US" sz="3264" b="0" kern="1200" cap="none" spc="-136" baseline="0" dirty="0">
                <a:ln w="3175">
                  <a:noFill/>
                </a:ln>
                <a:solidFill>
                  <a:schemeClr val="bg1"/>
                </a:solidFill>
                <a:effectLst/>
                <a:latin typeface="+mj-lt"/>
                <a:ea typeface="+mn-ea"/>
                <a:cs typeface="Arial" charset="0"/>
              </a:defRPr>
            </a:lvl1pPr>
            <a:lvl2pPr marL="932573" indent="-306540" algn="l">
              <a:lnSpc>
                <a:spcPct val="110000"/>
              </a:lnSpc>
              <a:defRPr sz="1904">
                <a:solidFill>
                  <a:srgbClr val="3F3F3F"/>
                </a:solidFill>
                <a:latin typeface="+mn-lt"/>
                <a:cs typeface="Segoe UI Semibold"/>
              </a:defRPr>
            </a:lvl2pPr>
            <a:lvl3pPr marL="1398860" indent="-310857" algn="l">
              <a:lnSpc>
                <a:spcPct val="110000"/>
              </a:lnSpc>
              <a:defRPr sz="1904">
                <a:solidFill>
                  <a:srgbClr val="3F3F3F"/>
                </a:solidFill>
                <a:latin typeface="+mn-lt"/>
                <a:cs typeface="Segoe UI Semibold"/>
              </a:defRPr>
            </a:lvl3pPr>
            <a:lvl4pPr marL="1865146" indent="-310857" algn="l">
              <a:lnSpc>
                <a:spcPct val="110000"/>
              </a:lnSpc>
              <a:defRPr sz="1904">
                <a:solidFill>
                  <a:srgbClr val="3F3F3F"/>
                </a:solidFill>
                <a:latin typeface="+mn-lt"/>
                <a:cs typeface="Segoe UI Semibold"/>
              </a:defRPr>
            </a:lvl4pPr>
            <a:lvl5pPr marL="2331433" indent="-310857" algn="l">
              <a:lnSpc>
                <a:spcPct val="110000"/>
              </a:lnSpc>
              <a:defRPr sz="1904">
                <a:solidFill>
                  <a:srgbClr val="3F3F3F"/>
                </a:solidFill>
                <a:latin typeface="+mn-lt"/>
                <a:cs typeface="Segoe UI Semibold"/>
              </a:defRPr>
            </a:lvl5pPr>
          </a:lstStyle>
          <a:p>
            <a:pPr lvl="0"/>
            <a:r>
              <a:rPr lang="en-US"/>
              <a:t>Click to edit Master text styles</a:t>
            </a:r>
          </a:p>
        </p:txBody>
      </p:sp>
      <p:pic>
        <p:nvPicPr>
          <p:cNvPr id="6" name="Picture 5"/>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5972" y="152931"/>
            <a:ext cx="1243648" cy="265101"/>
          </a:xfrm>
          <a:prstGeom prst="rect">
            <a:avLst/>
          </a:prstGeom>
          <a:noFill/>
        </p:spPr>
      </p:pic>
    </p:spTree>
    <p:extLst>
      <p:ext uri="{BB962C8B-B14F-4D97-AF65-F5344CB8AC3E}">
        <p14:creationId xmlns:p14="http://schemas.microsoft.com/office/powerpoint/2010/main" val="280419760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End Slide 1">
    <p:bg>
      <p:bgPr>
        <a:solidFill>
          <a:srgbClr val="002050"/>
        </a:solidFill>
        <a:effectLst/>
      </p:bgPr>
    </p:bg>
    <p:spTree>
      <p:nvGrpSpPr>
        <p:cNvPr id="1" name=""/>
        <p:cNvGrpSpPr/>
        <p:nvPr/>
      </p:nvGrpSpPr>
      <p:grpSpPr>
        <a:xfrm>
          <a:off x="0" y="0"/>
          <a:ext cx="0" cy="0"/>
          <a:chOff x="0" y="0"/>
          <a:chExt cx="0" cy="0"/>
        </a:xfrm>
      </p:grpSpPr>
      <p:sp>
        <p:nvSpPr>
          <p:cNvPr id="5" name="TextBox 4"/>
          <p:cNvSpPr txBox="1"/>
          <p:nvPr userDrawn="1"/>
        </p:nvSpPr>
        <p:spPr>
          <a:xfrm>
            <a:off x="135202" y="5991150"/>
            <a:ext cx="11990362" cy="826613"/>
          </a:xfrm>
          <a:prstGeom prst="rect">
            <a:avLst/>
          </a:prstGeom>
          <a:noFill/>
        </p:spPr>
        <p:txBody>
          <a:bodyPr wrap="square" rtlCol="0">
            <a:spAutoFit/>
          </a:bodyPr>
          <a:lstStyle/>
          <a:p>
            <a:pPr>
              <a:lnSpc>
                <a:spcPts val="1441"/>
              </a:lnSpc>
            </a:pPr>
            <a:r>
              <a:rPr lang="en-US" sz="1088" kern="1200">
                <a:solidFill>
                  <a:schemeClr val="bg1"/>
                </a:solidFill>
                <a:latin typeface="+mn-lt"/>
                <a:ea typeface="+mn-ea"/>
                <a:cs typeface="+mn-cs"/>
              </a:rPr>
              <a:t>© 2013 Microsoft Corporation. All rights reserved. Microsoft, Windows,</a:t>
            </a:r>
            <a:r>
              <a:rPr lang="en-US" sz="1088" kern="1200" baseline="0">
                <a:solidFill>
                  <a:schemeClr val="bg1"/>
                </a:solidFill>
                <a:latin typeface="+mn-lt"/>
                <a:ea typeface="+mn-ea"/>
                <a:cs typeface="+mn-cs"/>
              </a:rPr>
              <a:t> and </a:t>
            </a:r>
            <a:r>
              <a:rPr lang="en-US" sz="1088" kern="1200">
                <a:solidFill>
                  <a:schemeClr val="bg1"/>
                </a:solidFill>
                <a:latin typeface="+mn-lt"/>
                <a:ea typeface="+mn-ea"/>
                <a:cs typeface="+mn-cs"/>
              </a:rPr>
              <a:t>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88">
              <a:solidFill>
                <a:schemeClr val="bg1"/>
              </a:solidFill>
            </a:endParaRPr>
          </a:p>
        </p:txBody>
      </p:sp>
      <p:sp>
        <p:nvSpPr>
          <p:cNvPr id="8" name="Text Placeholder 9"/>
          <p:cNvSpPr>
            <a:spLocks noGrp="1"/>
          </p:cNvSpPr>
          <p:nvPr>
            <p:ph type="body" sz="quarter" idx="12"/>
          </p:nvPr>
        </p:nvSpPr>
        <p:spPr>
          <a:xfrm>
            <a:off x="7461885" y="1243471"/>
            <a:ext cx="4974590" cy="2486942"/>
          </a:xfrm>
          <a:solidFill>
            <a:srgbClr val="0A5BBA"/>
          </a:solidFill>
          <a:ln>
            <a:noFill/>
          </a:ln>
        </p:spPr>
        <p:txBody>
          <a:bodyPr lIns="182880" tIns="91440" rIns="91440" bIns="91440">
            <a:normAutofit/>
          </a:bodyPr>
          <a:lstStyle>
            <a:lvl1pPr marL="0" indent="0" algn="l">
              <a:lnSpc>
                <a:spcPct val="110000"/>
              </a:lnSpc>
              <a:buNone/>
              <a:defRPr lang="en-US" sz="2720" b="0" kern="1200" cap="none" spc="-136" baseline="0" dirty="0">
                <a:ln w="3175">
                  <a:noFill/>
                </a:ln>
                <a:solidFill>
                  <a:schemeClr val="bg1"/>
                </a:solidFill>
                <a:effectLst/>
                <a:latin typeface="+mj-lt"/>
                <a:ea typeface="+mn-ea"/>
                <a:cs typeface="Arial" charset="0"/>
              </a:defRPr>
            </a:lvl1pPr>
            <a:lvl2pPr marL="932573" indent="-306540" algn="l">
              <a:lnSpc>
                <a:spcPct val="110000"/>
              </a:lnSpc>
              <a:defRPr sz="1904">
                <a:solidFill>
                  <a:srgbClr val="3F3F3F"/>
                </a:solidFill>
                <a:latin typeface="+mn-lt"/>
                <a:cs typeface="Segoe UI Semibold"/>
              </a:defRPr>
            </a:lvl2pPr>
            <a:lvl3pPr marL="1398860" indent="-310857" algn="l">
              <a:lnSpc>
                <a:spcPct val="110000"/>
              </a:lnSpc>
              <a:defRPr sz="1904">
                <a:solidFill>
                  <a:srgbClr val="3F3F3F"/>
                </a:solidFill>
                <a:latin typeface="+mn-lt"/>
                <a:cs typeface="Segoe UI Semibold"/>
              </a:defRPr>
            </a:lvl3pPr>
            <a:lvl4pPr marL="1865146" indent="-310857" algn="l">
              <a:lnSpc>
                <a:spcPct val="110000"/>
              </a:lnSpc>
              <a:defRPr sz="1904">
                <a:solidFill>
                  <a:srgbClr val="3F3F3F"/>
                </a:solidFill>
                <a:latin typeface="+mn-lt"/>
                <a:cs typeface="Segoe UI Semibold"/>
              </a:defRPr>
            </a:lvl4pPr>
            <a:lvl5pPr marL="2331433" indent="-310857" algn="l">
              <a:lnSpc>
                <a:spcPct val="110000"/>
              </a:lnSpc>
              <a:defRPr sz="1904">
                <a:solidFill>
                  <a:srgbClr val="3F3F3F"/>
                </a:solidFill>
                <a:latin typeface="+mn-lt"/>
                <a:cs typeface="Segoe UI Semibold"/>
              </a:defRPr>
            </a:lvl5pPr>
          </a:lstStyle>
          <a:p>
            <a:pPr lvl="0"/>
            <a:r>
              <a:rPr lang="en-US"/>
              <a:t>Click to edit Master text styles</a:t>
            </a:r>
          </a:p>
        </p:txBody>
      </p:sp>
      <p:pic>
        <p:nvPicPr>
          <p:cNvPr id="9" name="Picture Placeholder 5" descr="MSFT_logo_rgb_C-Wht.png"/>
          <p:cNvPicPr>
            <a:picLocks noChangeAspect="1"/>
          </p:cNvPicPr>
          <p:nvPr userDrawn="1"/>
        </p:nvPicPr>
        <p:blipFill>
          <a:blip r:embed="rId2" cstate="print">
            <a:extLst>
              <a:ext uri="{28A0092B-C50C-407E-A947-70E740481C1C}">
                <a14:useLocalDpi xmlns:a14="http://schemas.microsoft.com/office/drawing/2010/main" val="0"/>
              </a:ext>
            </a:extLst>
          </a:blip>
          <a:srcRect t="160" b="160"/>
          <a:stretch>
            <a:fillRect/>
          </a:stretch>
        </p:blipFill>
        <p:spPr>
          <a:xfrm>
            <a:off x="0" y="0"/>
            <a:ext cx="1554559" cy="570960"/>
          </a:xfrm>
          <a:prstGeom prst="rect">
            <a:avLst/>
          </a:prstGeom>
        </p:spPr>
      </p:pic>
    </p:spTree>
    <p:extLst>
      <p:ext uri="{BB962C8B-B14F-4D97-AF65-F5344CB8AC3E}">
        <p14:creationId xmlns:p14="http://schemas.microsoft.com/office/powerpoint/2010/main" val="388373738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End Slide 2">
    <p:bg bwMode="ltGray">
      <p:bgPr>
        <a:solidFill>
          <a:srgbClr val="002050"/>
        </a:solidFill>
        <a:effectLst/>
      </p:bgPr>
    </p:bg>
    <p:spTree>
      <p:nvGrpSpPr>
        <p:cNvPr id="1" name=""/>
        <p:cNvGrpSpPr/>
        <p:nvPr/>
      </p:nvGrpSpPr>
      <p:grpSpPr>
        <a:xfrm>
          <a:off x="0" y="0"/>
          <a:ext cx="0" cy="0"/>
          <a:chOff x="0" y="0"/>
          <a:chExt cx="0" cy="0"/>
        </a:xfrm>
      </p:grpSpPr>
      <p:pic>
        <p:nvPicPr>
          <p:cNvPr id="11" name="Picture Placeholder 4" descr="MSFT_logo_rgb_C-Wht_D.png"/>
          <p:cNvPicPr>
            <a:picLocks noChangeAspect="1"/>
          </p:cNvPicPr>
          <p:nvPr userDrawn="1"/>
        </p:nvPicPr>
        <p:blipFill>
          <a:blip r:embed="rId2" cstate="print">
            <a:extLst>
              <a:ext uri="{28A0092B-C50C-407E-A947-70E740481C1C}">
                <a14:useLocalDpi xmlns:a14="http://schemas.microsoft.com/office/drawing/2010/main" val="0"/>
              </a:ext>
            </a:extLst>
          </a:blip>
          <a:srcRect t="160" b="160"/>
          <a:stretch>
            <a:fillRect/>
          </a:stretch>
        </p:blipFill>
        <p:spPr>
          <a:xfrm>
            <a:off x="0" y="0"/>
            <a:ext cx="1554559" cy="570960"/>
          </a:xfrm>
          <a:prstGeom prst="rect">
            <a:avLst/>
          </a:prstGeom>
        </p:spPr>
      </p:pic>
      <p:sp>
        <p:nvSpPr>
          <p:cNvPr id="13" name="TextBox 12"/>
          <p:cNvSpPr txBox="1"/>
          <p:nvPr userDrawn="1"/>
        </p:nvSpPr>
        <p:spPr>
          <a:xfrm>
            <a:off x="9978051" y="135976"/>
            <a:ext cx="2043316" cy="286306"/>
          </a:xfrm>
          <a:prstGeom prst="rect">
            <a:avLst/>
          </a:prstGeom>
          <a:noFill/>
        </p:spPr>
        <p:txBody>
          <a:bodyPr wrap="square" rtlCol="0">
            <a:spAutoFit/>
          </a:bodyPr>
          <a:lstStyle/>
          <a:p>
            <a:pPr algn="r"/>
            <a:r>
              <a:rPr lang="en-US" sz="1224">
                <a:solidFill>
                  <a:schemeClr val="bg1"/>
                </a:solidFill>
                <a:latin typeface="Segoe UI" pitchFamily="34" charset="0"/>
                <a:ea typeface="Segoe UI" pitchFamily="34" charset="0"/>
                <a:cs typeface="Segoe UI" pitchFamily="34" charset="0"/>
              </a:rPr>
              <a:t>Microsoft Confidential</a:t>
            </a:r>
          </a:p>
        </p:txBody>
      </p:sp>
      <p:sp>
        <p:nvSpPr>
          <p:cNvPr id="14" name="TextBox 13"/>
          <p:cNvSpPr txBox="1"/>
          <p:nvPr userDrawn="1"/>
        </p:nvSpPr>
        <p:spPr>
          <a:xfrm>
            <a:off x="135202" y="5991150"/>
            <a:ext cx="11990362" cy="826613"/>
          </a:xfrm>
          <a:prstGeom prst="rect">
            <a:avLst/>
          </a:prstGeom>
          <a:noFill/>
        </p:spPr>
        <p:txBody>
          <a:bodyPr wrap="square" rtlCol="0">
            <a:spAutoFit/>
          </a:bodyPr>
          <a:lstStyle/>
          <a:p>
            <a:pPr>
              <a:lnSpc>
                <a:spcPts val="1441"/>
              </a:lnSpc>
            </a:pPr>
            <a:r>
              <a:rPr lang="en-US" sz="1088" kern="1200">
                <a:solidFill>
                  <a:schemeClr val="bg1"/>
                </a:solidFill>
                <a:latin typeface="+mn-lt"/>
                <a:ea typeface="+mn-ea"/>
                <a:cs typeface="+mn-cs"/>
              </a:rPr>
              <a:t>© 2013 Microsoft Corporation. All rights reserved. Microsoft, Windows</a:t>
            </a:r>
            <a:r>
              <a:rPr lang="en-US" sz="1088" kern="1200" baseline="0">
                <a:solidFill>
                  <a:schemeClr val="bg1"/>
                </a:solidFill>
                <a:latin typeface="+mn-lt"/>
                <a:ea typeface="+mn-ea"/>
                <a:cs typeface="+mn-cs"/>
              </a:rPr>
              <a:t>, </a:t>
            </a:r>
            <a:r>
              <a:rPr lang="en-US" sz="1088" kern="1200">
                <a:solidFill>
                  <a:schemeClr val="bg1"/>
                </a:solidFill>
                <a:latin typeface="+mn-lt"/>
                <a:ea typeface="+mn-ea"/>
                <a:cs typeface="+mn-cs"/>
              </a:rPr>
              <a:t>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1088">
              <a:solidFill>
                <a:schemeClr val="bg1"/>
              </a:solidFill>
            </a:endParaRPr>
          </a:p>
        </p:txBody>
      </p:sp>
      <p:sp>
        <p:nvSpPr>
          <p:cNvPr id="7" name="Text Placeholder 9"/>
          <p:cNvSpPr>
            <a:spLocks noGrp="1"/>
          </p:cNvSpPr>
          <p:nvPr>
            <p:ph type="body" sz="quarter" idx="12"/>
          </p:nvPr>
        </p:nvSpPr>
        <p:spPr>
          <a:xfrm>
            <a:off x="0" y="1243471"/>
            <a:ext cx="4974590" cy="2486942"/>
          </a:xfrm>
          <a:solidFill>
            <a:srgbClr val="FFFFFF">
              <a:alpha val="90000"/>
            </a:srgbClr>
          </a:solidFill>
        </p:spPr>
        <p:txBody>
          <a:bodyPr lIns="182880" tIns="91440" rIns="91440" bIns="91440">
            <a:normAutofit/>
          </a:bodyPr>
          <a:lstStyle>
            <a:lvl1pPr marL="0" indent="0" algn="l">
              <a:lnSpc>
                <a:spcPct val="110000"/>
              </a:lnSpc>
              <a:buNone/>
              <a:defRPr lang="en-US" sz="2720" b="0" kern="1200" cap="none" spc="-136" baseline="0" dirty="0">
                <a:ln w="3175">
                  <a:noFill/>
                </a:ln>
                <a:solidFill>
                  <a:schemeClr val="tx1"/>
                </a:solidFill>
                <a:effectLst/>
                <a:latin typeface="+mj-lt"/>
                <a:ea typeface="+mn-ea"/>
                <a:cs typeface="Arial" charset="0"/>
              </a:defRPr>
            </a:lvl1pPr>
            <a:lvl2pPr marL="932573" indent="-306540" algn="l">
              <a:lnSpc>
                <a:spcPct val="110000"/>
              </a:lnSpc>
              <a:defRPr sz="1904">
                <a:solidFill>
                  <a:srgbClr val="3F3F3F"/>
                </a:solidFill>
                <a:latin typeface="+mn-lt"/>
                <a:cs typeface="Segoe UI Semibold"/>
              </a:defRPr>
            </a:lvl2pPr>
            <a:lvl3pPr marL="1398860" indent="-310857" algn="l">
              <a:lnSpc>
                <a:spcPct val="110000"/>
              </a:lnSpc>
              <a:defRPr sz="1904">
                <a:solidFill>
                  <a:srgbClr val="3F3F3F"/>
                </a:solidFill>
                <a:latin typeface="+mn-lt"/>
                <a:cs typeface="Segoe UI Semibold"/>
              </a:defRPr>
            </a:lvl3pPr>
            <a:lvl4pPr marL="1865146" indent="-310857" algn="l">
              <a:lnSpc>
                <a:spcPct val="110000"/>
              </a:lnSpc>
              <a:defRPr sz="1904">
                <a:solidFill>
                  <a:srgbClr val="3F3F3F"/>
                </a:solidFill>
                <a:latin typeface="+mn-lt"/>
                <a:cs typeface="Segoe UI Semibold"/>
              </a:defRPr>
            </a:lvl4pPr>
            <a:lvl5pPr marL="2331433" indent="-310857" algn="l">
              <a:lnSpc>
                <a:spcPct val="110000"/>
              </a:lnSpc>
              <a:defRPr sz="1904">
                <a:solidFill>
                  <a:srgbClr val="3F3F3F"/>
                </a:solidFill>
                <a:latin typeface="+mn-lt"/>
                <a:cs typeface="Segoe UI Semibold"/>
              </a:defRPr>
            </a:lvl5pPr>
          </a:lstStyle>
          <a:p>
            <a:pPr lvl="0"/>
            <a:r>
              <a:rPr lang="en-US"/>
              <a:t>Click to edit Master text styles</a:t>
            </a:r>
          </a:p>
        </p:txBody>
      </p:sp>
    </p:spTree>
    <p:extLst>
      <p:ext uri="{BB962C8B-B14F-4D97-AF65-F5344CB8AC3E}">
        <p14:creationId xmlns:p14="http://schemas.microsoft.com/office/powerpoint/2010/main" val="89172220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3" y="450851"/>
            <a:ext cx="11493617" cy="690656"/>
          </a:xfrm>
        </p:spPr>
        <p:txBody>
          <a:bodyPr lIns="0" tIns="0"/>
          <a:lstStyle>
            <a:lvl1pPr>
              <a:defRPr sz="4599">
                <a:solidFill>
                  <a:schemeClr val="accent1"/>
                </a:solidFill>
              </a:defRPr>
            </a:lvl1pPr>
          </a:lstStyle>
          <a:p>
            <a:r>
              <a:rPr lang="en-US"/>
              <a:t>Click to edit Master title style</a:t>
            </a:r>
          </a:p>
        </p:txBody>
      </p:sp>
      <p:sp>
        <p:nvSpPr>
          <p:cNvPr id="7" name="Text Placeholder 6"/>
          <p:cNvSpPr>
            <a:spLocks noGrp="1"/>
          </p:cNvSpPr>
          <p:nvPr>
            <p:ph type="body" sz="quarter" idx="10"/>
          </p:nvPr>
        </p:nvSpPr>
        <p:spPr>
          <a:xfrm>
            <a:off x="463552" y="1141380"/>
            <a:ext cx="11491332" cy="369332"/>
          </a:xfrm>
        </p:spPr>
        <p:txBody>
          <a:bodyPr lIns="0" tIns="0"/>
          <a:lstStyle>
            <a:lvl1pPr marL="0" indent="0">
              <a:buNone/>
              <a:defRPr sz="2400">
                <a:solidFill>
                  <a:schemeClr val="tx1"/>
                </a:solidFill>
              </a:defRPr>
            </a:lvl1pPr>
          </a:lstStyle>
          <a:p>
            <a:pPr lvl="0"/>
            <a:endParaRPr lang="en-US"/>
          </a:p>
        </p:txBody>
      </p:sp>
      <p:sp>
        <p:nvSpPr>
          <p:cNvPr id="9" name="Text Placeholder 8"/>
          <p:cNvSpPr>
            <a:spLocks noGrp="1"/>
          </p:cNvSpPr>
          <p:nvPr>
            <p:ph type="body" sz="quarter" idx="11"/>
          </p:nvPr>
        </p:nvSpPr>
        <p:spPr>
          <a:xfrm>
            <a:off x="463552" y="1836703"/>
            <a:ext cx="11491332" cy="246093"/>
          </a:xfrm>
        </p:spPr>
        <p:txBody>
          <a:bodyPr lIns="0" tIns="0"/>
          <a:lstStyle>
            <a:lvl1pPr marL="0" indent="0">
              <a:buNone/>
              <a:defRPr sz="1599">
                <a:solidFill>
                  <a:srgbClr val="505050"/>
                </a:solidFill>
                <a:latin typeface="+mn-lt"/>
              </a:defRPr>
            </a:lvl1pPr>
            <a:lvl2pPr marL="342860" indent="0">
              <a:buNone/>
              <a:defRPr sz="1599">
                <a:latin typeface="+mn-lt"/>
              </a:defRPr>
            </a:lvl2pPr>
            <a:lvl3pPr marL="571435" indent="0">
              <a:buNone/>
              <a:defRPr sz="1599">
                <a:latin typeface="+mn-lt"/>
              </a:defRPr>
            </a:lvl3pPr>
            <a:lvl4pPr marL="800009" indent="0">
              <a:buNone/>
              <a:defRPr sz="1599">
                <a:latin typeface="+mn-lt"/>
              </a:defRPr>
            </a:lvl4pPr>
            <a:lvl5pPr marL="1028581" indent="0">
              <a:buNone/>
              <a:defRPr sz="1599">
                <a:latin typeface="+mn-lt"/>
              </a:defRPr>
            </a:lvl5pPr>
          </a:lstStyle>
          <a:p>
            <a:pPr lvl="0"/>
            <a:r>
              <a:rPr lang="en-US"/>
              <a:t>Click to edit Master text styles</a:t>
            </a:r>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4302317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hoto_Option">
    <p:bg>
      <p:bgRef idx="1001">
        <a:schemeClr val="bg2"/>
      </p:bgRef>
    </p:bg>
    <p:spTree>
      <p:nvGrpSpPr>
        <p:cNvPr id="1" name=""/>
        <p:cNvGrpSpPr/>
        <p:nvPr/>
      </p:nvGrpSpPr>
      <p:grpSpPr>
        <a:xfrm>
          <a:off x="0" y="0"/>
          <a:ext cx="0" cy="0"/>
          <a:chOff x="0" y="0"/>
          <a:chExt cx="0" cy="0"/>
        </a:xfrm>
      </p:grpSpPr>
      <p:pic>
        <p:nvPicPr>
          <p:cNvPr id="20" name="Picture 19"/>
          <p:cNvPicPr>
            <a:picLocks noChangeAspect="1"/>
          </p:cNvPicPr>
          <p:nvPr userDrawn="1"/>
        </p:nvPicPr>
        <p:blipFill rotWithShape="1">
          <a:blip r:embed="rId2"/>
          <a:srcRect t="14802" r="13030" b="11695"/>
          <a:stretch/>
        </p:blipFill>
        <p:spPr>
          <a:xfrm flipH="1">
            <a:off x="318" y="-318"/>
            <a:ext cx="12435840" cy="6995160"/>
          </a:xfrm>
          <a:prstGeom prst="rect">
            <a:avLst/>
          </a:prstGeom>
        </p:spPr>
      </p:pic>
      <p:sp>
        <p:nvSpPr>
          <p:cNvPr id="21" name="Rectangle 20"/>
          <p:cNvSpPr/>
          <p:nvPr userDrawn="1"/>
        </p:nvSpPr>
        <p:spPr bwMode="auto">
          <a:xfrm>
            <a:off x="0" y="0"/>
            <a:ext cx="12436475" cy="6994525"/>
          </a:xfrm>
          <a:prstGeom prst="rect">
            <a:avLst/>
          </a:prstGeom>
          <a:gradFill flip="none" rotWithShape="1">
            <a:gsLst>
              <a:gs pos="0">
                <a:srgbClr val="000000">
                  <a:alpha val="60000"/>
                </a:srgbClr>
              </a:gs>
              <a:gs pos="18000">
                <a:srgbClr val="000000">
                  <a:alpha val="25000"/>
                </a:srgbClr>
              </a:gs>
              <a:gs pos="43000">
                <a:srgbClr val="000000">
                  <a:alpha val="0"/>
                </a:srgbClr>
              </a:gs>
            </a:gsLst>
            <a:lin ang="27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22" name="Rectangle 21"/>
          <p:cNvSpPr/>
          <p:nvPr userDrawn="1"/>
        </p:nvSpPr>
        <p:spPr bwMode="gray">
          <a:xfrm>
            <a:off x="3017838" y="2582873"/>
            <a:ext cx="9143478" cy="4114791"/>
          </a:xfrm>
          <a:prstGeom prst="rect">
            <a:avLst/>
          </a:prstGeom>
          <a:solidFill>
            <a:schemeClr val="accent1">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23" name="Picture 22"/>
          <p:cNvPicPr>
            <a:picLocks noChangeAspect="1"/>
          </p:cNvPicPr>
          <p:nvPr userDrawn="1"/>
        </p:nvPicPr>
        <p:blipFill rotWithShape="1">
          <a:blip r:embed="rId3" cstate="screen">
            <a:extLst>
              <a:ext uri="{28A0092B-C50C-407E-A947-70E740481C1C}">
                <a14:useLocalDpi xmlns:a14="http://schemas.microsoft.com/office/drawing/2010/main"/>
              </a:ext>
            </a:extLst>
          </a:blip>
          <a:srcRect b="1380"/>
          <a:stretch/>
        </p:blipFill>
        <p:spPr bwMode="invGray">
          <a:xfrm>
            <a:off x="457200" y="479425"/>
            <a:ext cx="1449939" cy="306604"/>
          </a:xfrm>
          <a:prstGeom prst="rect">
            <a:avLst/>
          </a:prstGeom>
        </p:spPr>
      </p:pic>
      <p:sp>
        <p:nvSpPr>
          <p:cNvPr id="24" name="Text Placeholder 14"/>
          <p:cNvSpPr>
            <a:spLocks noGrp="1"/>
          </p:cNvSpPr>
          <p:nvPr>
            <p:ph type="body" sz="quarter" idx="15" hasCustomPrompt="1"/>
          </p:nvPr>
        </p:nvSpPr>
        <p:spPr>
          <a:xfrm>
            <a:off x="9418638" y="296864"/>
            <a:ext cx="2744788" cy="578303"/>
          </a:xfrm>
        </p:spPr>
        <p:txBody>
          <a:bodyPr lIns="182880" tIns="146304" rIns="182880" bIns="146304"/>
          <a:lstStyle>
            <a:lvl1pPr marL="0" indent="0" algn="r">
              <a:buNone/>
              <a:defRPr sz="2000">
                <a:gradFill>
                  <a:gsLst>
                    <a:gs pos="5310">
                      <a:srgbClr val="111111"/>
                    </a:gs>
                    <a:gs pos="20354">
                      <a:srgbClr val="111111"/>
                    </a:gs>
                  </a:gsLst>
                  <a:lin ang="5400000" scaled="0"/>
                </a:gradFill>
                <a:latin typeface="+mn-lt"/>
              </a:defRPr>
            </a:lvl1pPr>
          </a:lstStyle>
          <a:p>
            <a:pPr lvl="0"/>
            <a:r>
              <a:rPr lang="en-US"/>
              <a:t>Session Code</a:t>
            </a:r>
          </a:p>
        </p:txBody>
      </p:sp>
      <p:sp>
        <p:nvSpPr>
          <p:cNvPr id="9" name="Title 1"/>
          <p:cNvSpPr>
            <a:spLocks noGrp="1"/>
          </p:cNvSpPr>
          <p:nvPr>
            <p:ph type="title" hasCustomPrompt="1"/>
          </p:nvPr>
        </p:nvSpPr>
        <p:spPr bwMode="gray">
          <a:xfrm>
            <a:off x="3017838" y="2582555"/>
            <a:ext cx="9152309" cy="2279824"/>
          </a:xfrm>
          <a:noFill/>
        </p:spPr>
        <p:txBody>
          <a:bodyPr lIns="146304" tIns="91440" rIns="146304" bIns="91440" anchor="t" anchorCtr="0"/>
          <a:lstStyle>
            <a:lvl1pPr>
              <a:defRPr sz="5399"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gray">
          <a:xfrm>
            <a:off x="3017838" y="4868863"/>
            <a:ext cx="9152309" cy="1828800"/>
          </a:xfrm>
        </p:spPr>
        <p:txBody>
          <a:bodyPr tIns="109728" bIns="109728">
            <a:noAutofit/>
          </a:bodyPr>
          <a:lstStyle>
            <a:lvl1pPr marL="0" indent="0">
              <a:spcBef>
                <a:spcPts val="0"/>
              </a:spcBef>
              <a:buNone/>
              <a:defRPr sz="3199">
                <a:gradFill>
                  <a:gsLst>
                    <a:gs pos="57576">
                      <a:srgbClr val="FFFFFF"/>
                    </a:gs>
                    <a:gs pos="35000">
                      <a:srgbClr val="FFFFFF"/>
                    </a:gs>
                  </a:gsLst>
                  <a:lin ang="5400000" scaled="0"/>
                </a:gradFill>
              </a:defRPr>
            </a:lvl1pPr>
          </a:lstStyle>
          <a:p>
            <a:pPr lvl="0"/>
            <a:r>
              <a:rPr lang="en-US"/>
              <a:t>Speaker Name</a:t>
            </a:r>
          </a:p>
        </p:txBody>
      </p:sp>
    </p:spTree>
    <p:extLst>
      <p:ext uri="{BB962C8B-B14F-4D97-AF65-F5344CB8AC3E}">
        <p14:creationId xmlns:p14="http://schemas.microsoft.com/office/powerpoint/2010/main" val="1094860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3" name="Picture 2" descr="C:\Users\v-sacars\Documents\Microsoft\Product logos\ms-logo_bL.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0493227" y="6384718"/>
            <a:ext cx="1180344" cy="1921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762906" y="1463670"/>
            <a:ext cx="5455333" cy="3506977"/>
          </a:xfrm>
          <a:prstGeom prst="rect">
            <a:avLst/>
          </a:prstGeom>
          <a:solidFill>
            <a:srgbClr val="0072C6"/>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66" fontAlgn="base">
              <a:spcBef>
                <a:spcPct val="0"/>
              </a:spcBef>
              <a:spcAft>
                <a:spcPct val="0"/>
              </a:spcAft>
            </a:pPr>
            <a:endParaRPr lang="en-US" sz="2244" err="1">
              <a:gradFill>
                <a:gsLst>
                  <a:gs pos="0">
                    <a:srgbClr val="FFFFFF"/>
                  </a:gs>
                  <a:gs pos="100000">
                    <a:srgbClr val="FFFFFF"/>
                  </a:gs>
                </a:gsLst>
                <a:lin ang="5400000" scaled="0"/>
              </a:gradFill>
              <a:latin typeface="Segoe UI" pitchFamily="34" charset="0"/>
            </a:endParaRPr>
          </a:p>
        </p:txBody>
      </p:sp>
      <p:sp>
        <p:nvSpPr>
          <p:cNvPr id="9" name="Text Placeholder 8"/>
          <p:cNvSpPr>
            <a:spLocks noGrp="1"/>
          </p:cNvSpPr>
          <p:nvPr>
            <p:ph type="body" sz="quarter" idx="10"/>
          </p:nvPr>
        </p:nvSpPr>
        <p:spPr>
          <a:xfrm>
            <a:off x="762905" y="3044327"/>
            <a:ext cx="5249624" cy="1243058"/>
          </a:xfrm>
        </p:spPr>
        <p:txBody>
          <a:bodyPr anchor="b"/>
          <a:lstStyle>
            <a:lvl1pPr marL="0" indent="0" algn="r">
              <a:buNone/>
              <a:defRPr sz="4488" spc="-154">
                <a:solidFill>
                  <a:schemeClr val="bg1"/>
                </a:solidFill>
                <a:latin typeface="Segoe UI Light" pitchFamily="34" charset="0"/>
              </a:defRPr>
            </a:lvl1pPr>
            <a:lvl2pPr marL="310857" indent="0">
              <a:buNone/>
              <a:defRPr sz="3264">
                <a:solidFill>
                  <a:schemeClr val="bg1"/>
                </a:solidFill>
                <a:latin typeface="Segoe UI Light" pitchFamily="34" charset="0"/>
              </a:defRPr>
            </a:lvl2pPr>
            <a:lvl3pPr marL="612001" indent="0">
              <a:buNone/>
              <a:defRPr sz="2856">
                <a:solidFill>
                  <a:schemeClr val="bg1"/>
                </a:solidFill>
                <a:latin typeface="Segoe UI Light" pitchFamily="34" charset="0"/>
              </a:defRPr>
            </a:lvl3pPr>
            <a:lvl4pPr marL="871049" indent="0">
              <a:buNone/>
              <a:defRPr sz="2448">
                <a:solidFill>
                  <a:schemeClr val="bg1"/>
                </a:solidFill>
                <a:latin typeface="Segoe UI Light" pitchFamily="34" charset="0"/>
              </a:defRPr>
            </a:lvl4pPr>
            <a:lvl5pPr marL="1170574" indent="0">
              <a:buNone/>
              <a:defRPr sz="2448">
                <a:solidFill>
                  <a:schemeClr val="bg1"/>
                </a:solidFill>
                <a:latin typeface="Segoe UI Light" pitchFamily="34" charset="0"/>
              </a:defRPr>
            </a:lvl5pPr>
          </a:lstStyle>
          <a:p>
            <a:pPr lvl="0"/>
            <a:r>
              <a:rPr lang="en-US"/>
              <a:t>Click to edit Master text styles</a:t>
            </a:r>
          </a:p>
        </p:txBody>
      </p:sp>
      <p:sp>
        <p:nvSpPr>
          <p:cNvPr id="11" name="Text Placeholder 10"/>
          <p:cNvSpPr>
            <a:spLocks noGrp="1"/>
          </p:cNvSpPr>
          <p:nvPr>
            <p:ph type="body" sz="quarter" idx="11"/>
          </p:nvPr>
        </p:nvSpPr>
        <p:spPr>
          <a:xfrm>
            <a:off x="762905" y="4345344"/>
            <a:ext cx="5249624" cy="395519"/>
          </a:xfrm>
        </p:spPr>
        <p:txBody>
          <a:bodyPr anchor="ctr"/>
          <a:lstStyle>
            <a:lvl1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rgbClr val="FFB900"/>
                </a:solidFill>
                <a:latin typeface="Segoe UI" pitchFamily="34" charset="0"/>
                <a:ea typeface="Segoe UI" pitchFamily="34" charset="0"/>
                <a:cs typeface="Segoe UI" pitchFamily="34" charset="0"/>
              </a:defRPr>
            </a:lvl1pPr>
            <a:lvl2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chemeClr val="bg2"/>
                </a:solidFill>
                <a:latin typeface="Segoe UI" pitchFamily="34" charset="0"/>
                <a:ea typeface="Segoe UI" pitchFamily="34" charset="0"/>
                <a:cs typeface="Segoe UI" pitchFamily="34" charset="0"/>
              </a:defRPr>
            </a:lvl2pPr>
            <a:lvl3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chemeClr val="bg2"/>
                </a:solidFill>
                <a:latin typeface="Segoe UI" pitchFamily="34" charset="0"/>
                <a:ea typeface="Segoe UI" pitchFamily="34" charset="0"/>
                <a:cs typeface="Segoe UI" pitchFamily="34" charset="0"/>
              </a:defRPr>
            </a:lvl3pPr>
            <a:lvl4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chemeClr val="bg2"/>
                </a:solidFill>
                <a:latin typeface="Segoe UI" pitchFamily="34" charset="0"/>
                <a:ea typeface="Segoe UI" pitchFamily="34" charset="0"/>
                <a:cs typeface="Segoe UI" pitchFamily="34" charset="0"/>
              </a:defRPr>
            </a:lvl4pPr>
            <a:lvl5pPr marL="0" indent="0" algn="r" defTabSz="932535" rtl="0" eaLnBrk="1" latinLnBrk="0" hangingPunct="1">
              <a:lnSpc>
                <a:spcPct val="90000"/>
              </a:lnSpc>
              <a:spcBef>
                <a:spcPct val="20000"/>
              </a:spcBef>
              <a:buClrTx/>
              <a:buSzPct val="90000"/>
              <a:buFont typeface="Arial" pitchFamily="34" charset="0"/>
              <a:buNone/>
              <a:defRPr lang="en-US" sz="2856" kern="1200" dirty="0">
                <a:ln w="3175">
                  <a:noFill/>
                </a:ln>
                <a:solidFill>
                  <a:schemeClr val="bg2"/>
                </a:solidFill>
                <a:latin typeface="Segoe UI" pitchFamily="34" charset="0"/>
                <a:ea typeface="Segoe UI" pitchFamily="34" charset="0"/>
                <a:cs typeface="Segoe UI" pitchFamily="34" charset="0"/>
              </a:defRPr>
            </a:lvl5pPr>
          </a:lstStyle>
          <a:p>
            <a:pPr lvl="0"/>
            <a:r>
              <a:rPr lang="en-US"/>
              <a:t>Click to edit Master text styles</a:t>
            </a:r>
          </a:p>
        </p:txBody>
      </p:sp>
      <p:sp>
        <p:nvSpPr>
          <p:cNvPr id="15" name="Text Placeholder 14"/>
          <p:cNvSpPr>
            <a:spLocks noGrp="1"/>
          </p:cNvSpPr>
          <p:nvPr>
            <p:ph type="body" sz="quarter" idx="12" hasCustomPrompt="1"/>
          </p:nvPr>
        </p:nvSpPr>
        <p:spPr>
          <a:xfrm>
            <a:off x="762907" y="5103412"/>
            <a:ext cx="10910666" cy="320182"/>
          </a:xfrm>
        </p:spPr>
        <p:txBody>
          <a:bodyPr lIns="91440" tIns="45720" rIns="91440" bIns="45720"/>
          <a:lstStyle>
            <a:lvl1pPr marL="0" indent="0" algn="l" defTabSz="932573" rtl="0" eaLnBrk="1" latinLnBrk="0" hangingPunct="1">
              <a:spcBef>
                <a:spcPct val="20000"/>
              </a:spcBef>
              <a:buClr>
                <a:srgbClr val="397FBB"/>
              </a:buClr>
              <a:buSzPct val="105000"/>
              <a:buFontTx/>
              <a:buNone/>
              <a:defRPr lang="en-US" sz="1632" b="0" kern="1200" baseline="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1pPr>
            <a:lvl2pPr marL="0" indent="0" algn="l" defTabSz="932573" rtl="0" eaLnBrk="1" latinLnBrk="0" hangingPunct="1">
              <a:spcBef>
                <a:spcPct val="20000"/>
              </a:spcBef>
              <a:buClr>
                <a:srgbClr val="397FBB"/>
              </a:buClr>
              <a:buSzPct val="105000"/>
              <a:buFontTx/>
              <a:buNone/>
              <a:defRPr lang="en-US" sz="1632" b="1" kern="120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2pPr>
            <a:lvl3pPr marL="0" indent="0" algn="l" defTabSz="932573" rtl="0" eaLnBrk="1" latinLnBrk="0" hangingPunct="1">
              <a:spcBef>
                <a:spcPct val="20000"/>
              </a:spcBef>
              <a:buClr>
                <a:srgbClr val="397FBB"/>
              </a:buClr>
              <a:buSzPct val="105000"/>
              <a:buFontTx/>
              <a:buNone/>
              <a:defRPr lang="en-US" sz="1632" b="1" kern="120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3pPr>
            <a:lvl4pPr marL="0" indent="0" algn="l" defTabSz="932573" rtl="0" eaLnBrk="1" latinLnBrk="0" hangingPunct="1">
              <a:spcBef>
                <a:spcPct val="20000"/>
              </a:spcBef>
              <a:buClr>
                <a:srgbClr val="397FBB"/>
              </a:buClr>
              <a:buSzPct val="105000"/>
              <a:buFontTx/>
              <a:buNone/>
              <a:defRPr lang="en-US" sz="1632" b="1" kern="120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4pPr>
            <a:lvl5pPr marL="0" indent="0" algn="l" defTabSz="932573" rtl="0" eaLnBrk="1" latinLnBrk="0" hangingPunct="1">
              <a:spcBef>
                <a:spcPct val="20000"/>
              </a:spcBef>
              <a:buClr>
                <a:srgbClr val="397FBB"/>
              </a:buClr>
              <a:buSzPct val="105000"/>
              <a:buFontTx/>
              <a:buNone/>
              <a:defRPr lang="en-US" sz="1632" b="1" kern="1200" dirty="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5pPr>
          </a:lstStyle>
          <a:p>
            <a:pPr lvl="0"/>
            <a:r>
              <a:rPr lang="en-US"/>
              <a:t>&lt;PRESENTER NAME&gt;</a:t>
            </a:r>
          </a:p>
        </p:txBody>
      </p:sp>
      <p:sp>
        <p:nvSpPr>
          <p:cNvPr id="19" name="Text Placeholder 18"/>
          <p:cNvSpPr>
            <a:spLocks noGrp="1"/>
          </p:cNvSpPr>
          <p:nvPr>
            <p:ph type="body" sz="quarter" idx="15" hasCustomPrompt="1"/>
          </p:nvPr>
        </p:nvSpPr>
        <p:spPr>
          <a:xfrm>
            <a:off x="762907" y="5458246"/>
            <a:ext cx="10910666" cy="324695"/>
          </a:xfrm>
        </p:spPr>
        <p:txBody>
          <a:bodyPr lIns="91440" tIns="45720" rIns="91440" bIns="45720"/>
          <a:lstStyle>
            <a:lvl1pPr marL="296287" indent="-296287">
              <a:buNone/>
              <a:defRPr lang="en-US" sz="1632" b="0" kern="1200" baseline="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1pPr>
          </a:lstStyle>
          <a:p>
            <a:pPr marL="0" lvl="0" indent="0" algn="l" defTabSz="932573" rtl="0" eaLnBrk="1" latinLnBrk="0" hangingPunct="1">
              <a:lnSpc>
                <a:spcPct val="90000"/>
              </a:lnSpc>
              <a:spcBef>
                <a:spcPct val="20000"/>
              </a:spcBef>
              <a:buClr>
                <a:srgbClr val="397FBB"/>
              </a:buClr>
              <a:buSzPct val="105000"/>
            </a:pPr>
            <a:r>
              <a:rPr lang="en-US"/>
              <a:t>&lt;PRESENTER ROLE&gt;</a:t>
            </a:r>
          </a:p>
        </p:txBody>
      </p:sp>
      <p:sp>
        <p:nvSpPr>
          <p:cNvPr id="24" name="Picture Placeholder 23"/>
          <p:cNvSpPr>
            <a:spLocks noGrp="1"/>
          </p:cNvSpPr>
          <p:nvPr>
            <p:ph type="pic" sz="quarter" idx="16"/>
          </p:nvPr>
        </p:nvSpPr>
        <p:spPr>
          <a:xfrm>
            <a:off x="6302205" y="2821640"/>
            <a:ext cx="2631000" cy="791037"/>
          </a:xfrm>
          <a:solidFill>
            <a:schemeClr val="bg1">
              <a:lumMod val="95000"/>
            </a:schemeClr>
          </a:solidFill>
          <a:ln>
            <a:noFill/>
          </a:ln>
        </p:spPr>
        <p:txBody>
          <a:bodyPr anchor="ctr"/>
          <a:lstStyle>
            <a:lvl1pPr marL="0" indent="0" algn="ctr">
              <a:buNone/>
              <a:defRPr/>
            </a:lvl1pPr>
          </a:lstStyle>
          <a:p>
            <a:r>
              <a:rPr lang="en-US"/>
              <a:t>Click icon to add picture</a:t>
            </a:r>
          </a:p>
        </p:txBody>
      </p:sp>
      <p:sp>
        <p:nvSpPr>
          <p:cNvPr id="27" name="Picture Placeholder 26"/>
          <p:cNvSpPr>
            <a:spLocks noGrp="1"/>
          </p:cNvSpPr>
          <p:nvPr>
            <p:ph type="pic" sz="quarter" idx="17"/>
          </p:nvPr>
        </p:nvSpPr>
        <p:spPr>
          <a:xfrm>
            <a:off x="9028513" y="2821640"/>
            <a:ext cx="2645059" cy="791037"/>
          </a:xfrm>
          <a:solidFill>
            <a:schemeClr val="bg1">
              <a:lumMod val="95000"/>
            </a:schemeClr>
          </a:solidFill>
        </p:spPr>
        <p:txBody>
          <a:bodyPr anchor="ctr"/>
          <a:lstStyle>
            <a:lvl1pPr marL="0" indent="0" algn="ctr">
              <a:buNone/>
              <a:defRPr/>
            </a:lvl1pPr>
          </a:lstStyle>
          <a:p>
            <a:r>
              <a:rPr lang="en-US"/>
              <a:t>Click icon to add picture</a:t>
            </a:r>
          </a:p>
        </p:txBody>
      </p:sp>
      <p:pic>
        <p:nvPicPr>
          <p:cNvPr id="10" name="Picture 9" descr="C:\Users\v-sacars\Documents\Microsoft\Product logos\ms-logo_bL.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493227" y="6384718"/>
            <a:ext cx="1180344" cy="19211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bwMode="auto">
          <a:xfrm>
            <a:off x="762906" y="1463670"/>
            <a:ext cx="5455333" cy="3506977"/>
          </a:xfrm>
          <a:prstGeom prst="rect">
            <a:avLst/>
          </a:prstGeom>
          <a:solidFill>
            <a:srgbClr val="0072C6"/>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66" fontAlgn="base">
              <a:spcBef>
                <a:spcPct val="0"/>
              </a:spcBef>
              <a:spcAft>
                <a:spcPct val="0"/>
              </a:spcAft>
            </a:pPr>
            <a:endParaRPr lang="en-US" sz="2244" err="1">
              <a:gradFill>
                <a:gsLst>
                  <a:gs pos="0">
                    <a:srgbClr val="FFFFFF"/>
                  </a:gs>
                  <a:gs pos="100000">
                    <a:srgbClr val="FFFFFF"/>
                  </a:gs>
                </a:gsLst>
                <a:lin ang="5400000" scaled="0"/>
              </a:gradFill>
              <a:latin typeface="Segoe UI" pitchFamily="34" charset="0"/>
            </a:endParaRPr>
          </a:p>
        </p:txBody>
      </p:sp>
    </p:spTree>
    <p:extLst>
      <p:ext uri="{BB962C8B-B14F-4D97-AF65-F5344CB8AC3E}">
        <p14:creationId xmlns:p14="http://schemas.microsoft.com/office/powerpoint/2010/main" val="4135168285"/>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762907" y="1"/>
            <a:ext cx="10910666" cy="1463669"/>
          </a:xfrm>
        </p:spPr>
        <p:txBody>
          <a:bodyP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753187" y="1456891"/>
            <a:ext cx="10910666" cy="1733096"/>
          </a:xfrm>
        </p:spPr>
        <p:txBody>
          <a:bodyPr wrap="square">
            <a:spAutoFit/>
          </a:bodyPr>
          <a:lstStyle>
            <a:lvl1pPr marL="0" indent="0">
              <a:buNone/>
              <a:defRPr sz="2856">
                <a:solidFill>
                  <a:schemeClr val="tx1"/>
                </a:solidFill>
                <a:latin typeface="Segoe UI Light" pitchFamily="34" charset="0"/>
              </a:defRPr>
            </a:lvl1pPr>
            <a:lvl2pPr marL="600668" indent="-289811">
              <a:spcBef>
                <a:spcPts val="612"/>
              </a:spcBef>
              <a:buFont typeface="Segoe UI" pitchFamily="34" charset="0"/>
              <a:buChar char="►"/>
              <a:defRPr>
                <a:solidFill>
                  <a:schemeClr val="tx1"/>
                </a:solidFill>
              </a:defRPr>
            </a:lvl2pPr>
            <a:lvl3pPr>
              <a:spcBef>
                <a:spcPts val="612"/>
              </a:spcBef>
              <a:defRPr>
                <a:solidFill>
                  <a:schemeClr val="tx1"/>
                </a:solidFill>
              </a:defRPr>
            </a:lvl3pPr>
            <a:lvl4pPr>
              <a:spcBef>
                <a:spcPts val="612"/>
              </a:spcBef>
              <a:defRPr>
                <a:solidFill>
                  <a:schemeClr val="tx1"/>
                </a:solidFill>
              </a:defRPr>
            </a:lvl4pPr>
            <a:lvl5pPr>
              <a:spcBef>
                <a:spcPts val="612"/>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861610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905" y="1"/>
            <a:ext cx="10910668" cy="1463669"/>
          </a:xfrm>
        </p:spPr>
        <p:txBody>
          <a:bodyPr/>
          <a:lstStyle>
            <a:lvl1pPr>
              <a:defRPr baseline="0"/>
            </a:lvl1pPr>
          </a:lstStyle>
          <a:p>
            <a:r>
              <a:rPr lang="en-US"/>
              <a:t>Click to edit Master title style</a:t>
            </a:r>
          </a:p>
        </p:txBody>
      </p:sp>
    </p:spTree>
    <p:extLst>
      <p:ext uri="{BB962C8B-B14F-4D97-AF65-F5344CB8AC3E}">
        <p14:creationId xmlns:p14="http://schemas.microsoft.com/office/powerpoint/2010/main" val="338371275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ection Divider">
    <p:bg>
      <p:bgPr>
        <a:solidFill>
          <a:schemeClr val="tx2"/>
        </a:solidFill>
        <a:effectLst/>
      </p:bgPr>
    </p:bg>
    <p:spTree>
      <p:nvGrpSpPr>
        <p:cNvPr id="1" name=""/>
        <p:cNvGrpSpPr/>
        <p:nvPr/>
      </p:nvGrpSpPr>
      <p:grpSpPr>
        <a:xfrm>
          <a:off x="0" y="0"/>
          <a:ext cx="0" cy="0"/>
          <a:chOff x="0" y="0"/>
          <a:chExt cx="0" cy="0"/>
        </a:xfrm>
      </p:grpSpPr>
      <p:sp>
        <p:nvSpPr>
          <p:cNvPr id="3" name="Rectangle 2"/>
          <p:cNvSpPr/>
          <p:nvPr/>
        </p:nvSpPr>
        <p:spPr bwMode="auto">
          <a:xfrm>
            <a:off x="762906" y="1463671"/>
            <a:ext cx="5455333" cy="3972720"/>
          </a:xfrm>
          <a:prstGeom prst="rect">
            <a:avLst/>
          </a:prstGeom>
          <a:solidFill>
            <a:schemeClr val="bg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66" fontAlgn="base">
              <a:spcBef>
                <a:spcPct val="0"/>
              </a:spcBef>
              <a:spcAft>
                <a:spcPct val="0"/>
              </a:spcAft>
            </a:pPr>
            <a:endParaRPr lang="en-US" sz="2244" err="1">
              <a:gradFill>
                <a:gsLst>
                  <a:gs pos="0">
                    <a:srgbClr val="FFFFFF"/>
                  </a:gs>
                  <a:gs pos="100000">
                    <a:srgbClr val="FFFFFF"/>
                  </a:gs>
                </a:gsLst>
                <a:lin ang="5400000" scaled="0"/>
              </a:gradFill>
              <a:latin typeface="Segoe UI" pitchFamily="34" charset="0"/>
            </a:endParaRPr>
          </a:p>
        </p:txBody>
      </p:sp>
      <p:sp>
        <p:nvSpPr>
          <p:cNvPr id="2" name="Title 1"/>
          <p:cNvSpPr>
            <a:spLocks noGrp="1"/>
          </p:cNvSpPr>
          <p:nvPr>
            <p:ph type="title" hasCustomPrompt="1"/>
          </p:nvPr>
        </p:nvSpPr>
        <p:spPr>
          <a:xfrm>
            <a:off x="1030164" y="2724914"/>
            <a:ext cx="4917573" cy="2245733"/>
          </a:xfrm>
        </p:spPr>
        <p:txBody>
          <a:bodyPr anchor="b"/>
          <a:lstStyle>
            <a:lvl1pPr algn="r">
              <a:defRPr baseline="0">
                <a:solidFill>
                  <a:schemeClr val="bg1"/>
                </a:solidFill>
              </a:defRPr>
            </a:lvl1pPr>
          </a:lstStyle>
          <a:p>
            <a:r>
              <a:rPr lang="en-US"/>
              <a:t>Sample Section Divider Slide</a:t>
            </a:r>
          </a:p>
        </p:txBody>
      </p:sp>
      <p:sp>
        <p:nvSpPr>
          <p:cNvPr id="4" name="Picture Placeholder 23"/>
          <p:cNvSpPr>
            <a:spLocks noGrp="1"/>
          </p:cNvSpPr>
          <p:nvPr>
            <p:ph type="pic" sz="quarter" idx="16"/>
          </p:nvPr>
        </p:nvSpPr>
        <p:spPr>
          <a:xfrm>
            <a:off x="6310566" y="3054511"/>
            <a:ext cx="2627242" cy="791037"/>
          </a:xfrm>
          <a:solidFill>
            <a:schemeClr val="bg1">
              <a:lumMod val="95000"/>
            </a:schemeClr>
          </a:solidFill>
          <a:ln>
            <a:noFill/>
          </a:ln>
        </p:spPr>
        <p:txBody>
          <a:bodyPr anchor="ctr"/>
          <a:lstStyle>
            <a:lvl1pPr marL="0" indent="0" algn="ctr">
              <a:buNone/>
              <a:defRPr/>
            </a:lvl1pPr>
          </a:lstStyle>
          <a:p>
            <a:r>
              <a:rPr lang="en-US"/>
              <a:t>Click icon to add picture</a:t>
            </a:r>
          </a:p>
        </p:txBody>
      </p:sp>
      <p:sp>
        <p:nvSpPr>
          <p:cNvPr id="5" name="Rectangle 4"/>
          <p:cNvSpPr/>
          <p:nvPr userDrawn="1"/>
        </p:nvSpPr>
        <p:spPr bwMode="auto">
          <a:xfrm>
            <a:off x="762906" y="1463671"/>
            <a:ext cx="5455333" cy="3972720"/>
          </a:xfrm>
          <a:prstGeom prst="rect">
            <a:avLst/>
          </a:prstGeom>
          <a:solidFill>
            <a:schemeClr val="bg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66" fontAlgn="base">
              <a:spcBef>
                <a:spcPct val="0"/>
              </a:spcBef>
              <a:spcAft>
                <a:spcPct val="0"/>
              </a:spcAft>
            </a:pPr>
            <a:endParaRPr lang="en-US" sz="2244" err="1">
              <a:gradFill>
                <a:gsLst>
                  <a:gs pos="0">
                    <a:srgbClr val="FFFFFF"/>
                  </a:gs>
                  <a:gs pos="100000">
                    <a:srgbClr val="FFFFFF"/>
                  </a:gs>
                </a:gsLst>
                <a:lin ang="5400000" scaled="0"/>
              </a:gradFill>
              <a:latin typeface="Segoe UI" pitchFamily="34" charset="0"/>
            </a:endParaRPr>
          </a:p>
        </p:txBody>
      </p:sp>
    </p:spTree>
    <p:extLst>
      <p:ext uri="{BB962C8B-B14F-4D97-AF65-F5344CB8AC3E}">
        <p14:creationId xmlns:p14="http://schemas.microsoft.com/office/powerpoint/2010/main" val="93955325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982040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pic>
        <p:nvPicPr>
          <p:cNvPr id="2" name="Picture 1" descr="C:\Users\v-sacars\Documents\Microsoft\Product logos\ms-logo_bL.png"/>
          <p:cNvPicPr>
            <a:picLocks noChangeAspect="1" noChangeArrowheads="1"/>
          </p:cNvPicPr>
          <p:nvPr/>
        </p:nvPicPr>
        <p:blipFill>
          <a:blip r:embed="rId2" cstate="screen">
            <a:extLst>
              <a:ext uri="{28A0092B-C50C-407E-A947-70E740481C1C}">
                <a14:useLocalDpi xmlns:a14="http://schemas.microsoft.com/office/drawing/2010/main"/>
              </a:ext>
            </a:extLst>
          </a:blip>
          <a:stretch>
            <a:fillRect/>
          </a:stretch>
        </p:blipFill>
        <p:spPr bwMode="auto">
          <a:xfrm>
            <a:off x="4728445" y="3063250"/>
            <a:ext cx="2979587" cy="48495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Users\v-sacars\Documents\Microsoft\Product logos\ms-logo_bL.png"/>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4728445" y="3063250"/>
            <a:ext cx="2979587" cy="484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95911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p>
        </p:txBody>
      </p:sp>
      <p:sp>
        <p:nvSpPr>
          <p:cNvPr id="6" name="Text Placeholder 5"/>
          <p:cNvSpPr>
            <a:spLocks noGrp="1"/>
          </p:cNvSpPr>
          <p:nvPr>
            <p:ph type="body" sz="quarter" idx="10"/>
          </p:nvPr>
        </p:nvSpPr>
        <p:spPr bwMode="white">
          <a:xfrm>
            <a:off x="762905" y="1476622"/>
            <a:ext cx="11142290" cy="1604048"/>
          </a:xfrm>
        </p:spPr>
        <p:txBody>
          <a:bodyPr/>
          <a:lstStyle>
            <a:lvl1pPr>
              <a:buClr>
                <a:srgbClr val="FFFFFF"/>
              </a:buClr>
              <a:buSzPct val="70000"/>
              <a:buFont typeface="Wingdings" pitchFamily="2" charset="2"/>
              <a:buNone/>
              <a:defRPr lang="en-US" sz="2856" kern="1200" dirty="0" smtClean="0">
                <a:solidFill>
                  <a:schemeClr val="bg1"/>
                </a:solidFill>
                <a:latin typeface="Segoe UI Light" pitchFamily="34" charset="0"/>
                <a:ea typeface="+mn-ea"/>
                <a:cs typeface="+mn-cs"/>
              </a:defRPr>
            </a:lvl1pPr>
            <a:lvl2pPr marL="600668" indent="-289811">
              <a:buClr>
                <a:srgbClr val="FFFFFF"/>
              </a:buClr>
              <a:buSzPct val="70000"/>
              <a:buFont typeface="Wingdings" pitchFamily="2" charset="2"/>
              <a:buChar char="l"/>
              <a:defRPr lang="en-US" sz="2040" kern="1200" dirty="0" smtClean="0">
                <a:solidFill>
                  <a:schemeClr val="bg1"/>
                </a:solidFill>
                <a:latin typeface="Segoe UI" pitchFamily="34" charset="0"/>
                <a:ea typeface="+mn-ea"/>
                <a:cs typeface="+mn-cs"/>
              </a:defRPr>
            </a:lvl2pPr>
            <a:lvl3pPr marL="932573" indent="-291430">
              <a:buClr>
                <a:schemeClr val="bg2"/>
              </a:buClr>
              <a:buSzPct val="70000"/>
              <a:buFont typeface="Segoe UI" pitchFamily="34" charset="0"/>
              <a:buChar char="•"/>
              <a:defRPr lang="en-US" sz="1836" kern="1200" dirty="0" smtClean="0">
                <a:solidFill>
                  <a:schemeClr val="bg1"/>
                </a:solidFill>
                <a:latin typeface="Segoe UI" pitchFamily="34" charset="0"/>
                <a:ea typeface="+mn-ea"/>
                <a:cs typeface="+mn-cs"/>
              </a:defRPr>
            </a:lvl3pPr>
            <a:lvl4pPr marL="1398860" indent="-291430">
              <a:buClr>
                <a:schemeClr val="bg1"/>
              </a:buClr>
              <a:buSzPct val="70000"/>
              <a:buFont typeface="Wingdings" pitchFamily="2" charset="2"/>
              <a:buChar char="l"/>
              <a:defRPr lang="en-US" sz="1632" kern="1200" dirty="0">
                <a:solidFill>
                  <a:schemeClr val="bg1"/>
                </a:solidFill>
                <a:latin typeface="Segoe UI" pitchFamily="34" charset="0"/>
                <a:ea typeface="+mn-ea"/>
                <a:cs typeface="+mn-cs"/>
              </a:defRPr>
            </a:lvl4pPr>
            <a:lvl5pPr marL="1049145" indent="-174858">
              <a:buClr>
                <a:schemeClr val="bg1"/>
              </a:buClr>
              <a:buSzPct val="70000"/>
              <a:buFont typeface="Wingdings" pitchFamily="2" charset="2"/>
              <a:buChar char="l"/>
              <a:defRPr lang="en-US" sz="1632" kern="1200" dirty="0">
                <a:solidFill>
                  <a:schemeClr val="bg1"/>
                </a:solidFill>
                <a:latin typeface="Segoe UI" pitchFamily="34" charset="0"/>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749250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ck Notes Slide">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a:t>Click to edit Master title style</a:t>
            </a:r>
          </a:p>
        </p:txBody>
      </p:sp>
      <p:sp>
        <p:nvSpPr>
          <p:cNvPr id="6" name="Text Placeholder 5"/>
          <p:cNvSpPr>
            <a:spLocks noGrp="1"/>
          </p:cNvSpPr>
          <p:nvPr>
            <p:ph type="body" sz="quarter" idx="10"/>
          </p:nvPr>
        </p:nvSpPr>
        <p:spPr bwMode="white">
          <a:xfrm>
            <a:off x="762905" y="1476622"/>
            <a:ext cx="11142290" cy="1604048"/>
          </a:xfrm>
        </p:spPr>
        <p:txBody>
          <a:bodyPr/>
          <a:lstStyle>
            <a:lvl1pPr>
              <a:buClr>
                <a:srgbClr val="FFFFFF"/>
              </a:buClr>
              <a:buSzPct val="70000"/>
              <a:buFont typeface="Wingdings" pitchFamily="2" charset="2"/>
              <a:buNone/>
              <a:defRPr lang="en-US" sz="2856" kern="1200" dirty="0" smtClean="0">
                <a:solidFill>
                  <a:schemeClr val="bg1"/>
                </a:solidFill>
                <a:latin typeface="Segoe UI Light" pitchFamily="34" charset="0"/>
                <a:ea typeface="+mn-ea"/>
                <a:cs typeface="+mn-cs"/>
              </a:defRPr>
            </a:lvl1pPr>
            <a:lvl2pPr marL="600668" indent="-289811">
              <a:buClr>
                <a:srgbClr val="FFFFFF"/>
              </a:buClr>
              <a:buSzPct val="70000"/>
              <a:buFont typeface="Wingdings" pitchFamily="2" charset="2"/>
              <a:buChar char="l"/>
              <a:defRPr lang="en-US" sz="2040" kern="1200" dirty="0" smtClean="0">
                <a:solidFill>
                  <a:schemeClr val="bg1"/>
                </a:solidFill>
                <a:latin typeface="Segoe UI" pitchFamily="34" charset="0"/>
                <a:ea typeface="+mn-ea"/>
                <a:cs typeface="+mn-cs"/>
              </a:defRPr>
            </a:lvl2pPr>
            <a:lvl3pPr marL="932573" indent="-291430">
              <a:buClr>
                <a:schemeClr val="bg2"/>
              </a:buClr>
              <a:buSzPct val="70000"/>
              <a:buFont typeface="Segoe UI" pitchFamily="34" charset="0"/>
              <a:buChar char="•"/>
              <a:defRPr lang="en-US" sz="1836" kern="1200" dirty="0" smtClean="0">
                <a:solidFill>
                  <a:schemeClr val="bg1"/>
                </a:solidFill>
                <a:latin typeface="Segoe UI" pitchFamily="34" charset="0"/>
                <a:ea typeface="+mn-ea"/>
                <a:cs typeface="+mn-cs"/>
              </a:defRPr>
            </a:lvl3pPr>
            <a:lvl4pPr marL="1398860" indent="-291430">
              <a:buClr>
                <a:schemeClr val="bg1"/>
              </a:buClr>
              <a:buSzPct val="70000"/>
              <a:buFont typeface="Wingdings" pitchFamily="2" charset="2"/>
              <a:buChar char="l"/>
              <a:defRPr lang="en-US" sz="1632" kern="1200" dirty="0">
                <a:solidFill>
                  <a:schemeClr val="bg1"/>
                </a:solidFill>
                <a:latin typeface="Segoe UI" pitchFamily="34" charset="0"/>
                <a:ea typeface="+mn-ea"/>
                <a:cs typeface="+mn-cs"/>
              </a:defRPr>
            </a:lvl4pPr>
            <a:lvl5pPr marL="1049145" indent="-174858">
              <a:buClr>
                <a:schemeClr val="bg1"/>
              </a:buClr>
              <a:buSzPct val="70000"/>
              <a:buFont typeface="Wingdings" pitchFamily="2" charset="2"/>
              <a:buChar char="l"/>
              <a:defRPr lang="en-US" sz="1632" kern="1200" dirty="0">
                <a:solidFill>
                  <a:schemeClr val="bg1"/>
                </a:solidFill>
                <a:latin typeface="Segoe UI" pitchFamily="34" charset="0"/>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quarter" idx="11"/>
          </p:nvPr>
        </p:nvSpPr>
        <p:spPr>
          <a:xfrm>
            <a:off x="0" y="6353360"/>
            <a:ext cx="12436475" cy="641166"/>
          </a:xfrm>
          <a:solidFill>
            <a:srgbClr val="FFFF99"/>
          </a:solidFill>
        </p:spPr>
        <p:txBody>
          <a:bodyPr vert="horz" wrap="square" lIns="152394" tIns="76197" rIns="152394" bIns="76197" rtlCol="0" anchor="b" anchorCtr="0">
            <a:noAutofit/>
          </a:bodyPr>
          <a:lstStyle>
            <a:lvl1pPr>
              <a:defRPr lang="en-US" spc="-52" baseline="0" dirty="0" smtClean="0">
                <a:gradFill>
                  <a:gsLst>
                    <a:gs pos="0">
                      <a:srgbClr val="000000"/>
                    </a:gs>
                    <a:gs pos="100000">
                      <a:srgbClr val="000000"/>
                    </a:gs>
                  </a:gsLst>
                  <a:lin ang="5400000" scaled="0"/>
                </a:gradFill>
                <a:effectLst/>
                <a:latin typeface="Segoe UI" pitchFamily="34" charset="0"/>
              </a:defRPr>
            </a:lvl1pPr>
          </a:lstStyle>
          <a:p>
            <a:pPr lvl="0" algn="r"/>
            <a:r>
              <a:rPr lang="en-US"/>
              <a:t>Click to edit Master text styles</a:t>
            </a:r>
          </a:p>
        </p:txBody>
      </p:sp>
    </p:spTree>
    <p:extLst>
      <p:ext uri="{BB962C8B-B14F-4D97-AF65-F5344CB8AC3E}">
        <p14:creationId xmlns:p14="http://schemas.microsoft.com/office/powerpoint/2010/main" val="403718342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3" name="Picture 2" descr="C:\Users\v-sacars\Documents\Microsoft\Product logos\ms-logo_bL.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493227" y="6384718"/>
            <a:ext cx="1180344" cy="1921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bwMode="auto">
          <a:xfrm>
            <a:off x="762906" y="1463670"/>
            <a:ext cx="5455333" cy="3506977"/>
          </a:xfrm>
          <a:prstGeom prst="rect">
            <a:avLst/>
          </a:prstGeom>
          <a:solidFill>
            <a:srgbClr val="0072C6"/>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66" fontAlgn="base">
              <a:spcBef>
                <a:spcPct val="0"/>
              </a:spcBef>
              <a:spcAft>
                <a:spcPct val="0"/>
              </a:spcAft>
            </a:pPr>
            <a:endParaRPr lang="en-US" sz="2244" err="1">
              <a:gradFill>
                <a:gsLst>
                  <a:gs pos="0">
                    <a:srgbClr val="FFFFFF"/>
                  </a:gs>
                  <a:gs pos="100000">
                    <a:srgbClr val="FFFFFF"/>
                  </a:gs>
                </a:gsLst>
                <a:lin ang="5400000" scaled="0"/>
              </a:gradFill>
              <a:latin typeface="Segoe UI" pitchFamily="34" charset="0"/>
            </a:endParaRPr>
          </a:p>
        </p:txBody>
      </p:sp>
      <p:sp>
        <p:nvSpPr>
          <p:cNvPr id="9" name="Text Placeholder 8"/>
          <p:cNvSpPr>
            <a:spLocks noGrp="1"/>
          </p:cNvSpPr>
          <p:nvPr>
            <p:ph type="body" sz="quarter" idx="10"/>
          </p:nvPr>
        </p:nvSpPr>
        <p:spPr>
          <a:xfrm>
            <a:off x="762905" y="3044327"/>
            <a:ext cx="5249624" cy="1243058"/>
          </a:xfrm>
        </p:spPr>
        <p:txBody>
          <a:bodyPr anchor="b"/>
          <a:lstStyle>
            <a:lvl1pPr marL="0" indent="0" algn="r">
              <a:buNone/>
              <a:defRPr sz="4488" spc="-154">
                <a:solidFill>
                  <a:schemeClr val="bg1"/>
                </a:solidFill>
                <a:latin typeface="Segoe UI Light" pitchFamily="34" charset="0"/>
              </a:defRPr>
            </a:lvl1pPr>
            <a:lvl2pPr marL="310857" indent="0">
              <a:buNone/>
              <a:defRPr sz="3264">
                <a:solidFill>
                  <a:schemeClr val="bg1"/>
                </a:solidFill>
                <a:latin typeface="Segoe UI Light" pitchFamily="34" charset="0"/>
              </a:defRPr>
            </a:lvl2pPr>
            <a:lvl3pPr marL="612001" indent="0">
              <a:buNone/>
              <a:defRPr sz="2856">
                <a:solidFill>
                  <a:schemeClr val="bg1"/>
                </a:solidFill>
                <a:latin typeface="Segoe UI Light" pitchFamily="34" charset="0"/>
              </a:defRPr>
            </a:lvl3pPr>
            <a:lvl4pPr marL="871049" indent="0">
              <a:buNone/>
              <a:defRPr sz="2448">
                <a:solidFill>
                  <a:schemeClr val="bg1"/>
                </a:solidFill>
                <a:latin typeface="Segoe UI Light" pitchFamily="34" charset="0"/>
              </a:defRPr>
            </a:lvl4pPr>
            <a:lvl5pPr marL="1170574" indent="0">
              <a:buNone/>
              <a:defRPr sz="2448">
                <a:solidFill>
                  <a:schemeClr val="bg1"/>
                </a:solidFill>
                <a:latin typeface="Segoe UI Light" pitchFamily="34" charset="0"/>
              </a:defRPr>
            </a:lvl5pPr>
          </a:lstStyle>
          <a:p>
            <a:pPr lvl="0"/>
            <a:r>
              <a:rPr lang="en-US"/>
              <a:t>Click to edit Master text styles</a:t>
            </a:r>
          </a:p>
        </p:txBody>
      </p:sp>
      <p:sp>
        <p:nvSpPr>
          <p:cNvPr id="11" name="Text Placeholder 10"/>
          <p:cNvSpPr>
            <a:spLocks noGrp="1"/>
          </p:cNvSpPr>
          <p:nvPr>
            <p:ph type="body" sz="quarter" idx="11"/>
          </p:nvPr>
        </p:nvSpPr>
        <p:spPr>
          <a:xfrm>
            <a:off x="762905" y="4345344"/>
            <a:ext cx="5249624" cy="395519"/>
          </a:xfrm>
        </p:spPr>
        <p:txBody>
          <a:bodyPr anchor="ctr"/>
          <a:lstStyle>
            <a:lvl1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rgbClr val="FFB900"/>
                </a:solidFill>
                <a:latin typeface="Segoe UI" pitchFamily="34" charset="0"/>
                <a:ea typeface="Segoe UI" pitchFamily="34" charset="0"/>
                <a:cs typeface="Segoe UI" pitchFamily="34" charset="0"/>
              </a:defRPr>
            </a:lvl1pPr>
            <a:lvl2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chemeClr val="bg2"/>
                </a:solidFill>
                <a:latin typeface="Segoe UI" pitchFamily="34" charset="0"/>
                <a:ea typeface="Segoe UI" pitchFamily="34" charset="0"/>
                <a:cs typeface="Segoe UI" pitchFamily="34" charset="0"/>
              </a:defRPr>
            </a:lvl2pPr>
            <a:lvl3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chemeClr val="bg2"/>
                </a:solidFill>
                <a:latin typeface="Segoe UI" pitchFamily="34" charset="0"/>
                <a:ea typeface="Segoe UI" pitchFamily="34" charset="0"/>
                <a:cs typeface="Segoe UI" pitchFamily="34" charset="0"/>
              </a:defRPr>
            </a:lvl3pPr>
            <a:lvl4pPr marL="0" indent="0" algn="r" defTabSz="932535" rtl="0" eaLnBrk="1" latinLnBrk="0" hangingPunct="1">
              <a:lnSpc>
                <a:spcPct val="90000"/>
              </a:lnSpc>
              <a:spcBef>
                <a:spcPct val="20000"/>
              </a:spcBef>
              <a:buClrTx/>
              <a:buSzPct val="90000"/>
              <a:buFont typeface="Arial" pitchFamily="34" charset="0"/>
              <a:buNone/>
              <a:defRPr lang="en-US" sz="2856" kern="1200" dirty="0" smtClean="0">
                <a:ln w="3175">
                  <a:noFill/>
                </a:ln>
                <a:solidFill>
                  <a:schemeClr val="bg2"/>
                </a:solidFill>
                <a:latin typeface="Segoe UI" pitchFamily="34" charset="0"/>
                <a:ea typeface="Segoe UI" pitchFamily="34" charset="0"/>
                <a:cs typeface="Segoe UI" pitchFamily="34" charset="0"/>
              </a:defRPr>
            </a:lvl4pPr>
            <a:lvl5pPr marL="0" indent="0" algn="r" defTabSz="932535" rtl="0" eaLnBrk="1" latinLnBrk="0" hangingPunct="1">
              <a:lnSpc>
                <a:spcPct val="90000"/>
              </a:lnSpc>
              <a:spcBef>
                <a:spcPct val="20000"/>
              </a:spcBef>
              <a:buClrTx/>
              <a:buSzPct val="90000"/>
              <a:buFont typeface="Arial" pitchFamily="34" charset="0"/>
              <a:buNone/>
              <a:defRPr lang="en-US" sz="2856" kern="1200" dirty="0">
                <a:ln w="3175">
                  <a:noFill/>
                </a:ln>
                <a:solidFill>
                  <a:schemeClr val="bg2"/>
                </a:solidFill>
                <a:latin typeface="Segoe UI" pitchFamily="34" charset="0"/>
                <a:ea typeface="Segoe UI" pitchFamily="34" charset="0"/>
                <a:cs typeface="Segoe UI" pitchFamily="34" charset="0"/>
              </a:defRPr>
            </a:lvl5pPr>
          </a:lstStyle>
          <a:p>
            <a:pPr lvl="0"/>
            <a:r>
              <a:rPr lang="en-US"/>
              <a:t>Click to edit Master text styles</a:t>
            </a:r>
          </a:p>
        </p:txBody>
      </p:sp>
      <p:sp>
        <p:nvSpPr>
          <p:cNvPr id="15" name="Text Placeholder 14"/>
          <p:cNvSpPr>
            <a:spLocks noGrp="1"/>
          </p:cNvSpPr>
          <p:nvPr>
            <p:ph type="body" sz="quarter" idx="12" hasCustomPrompt="1"/>
          </p:nvPr>
        </p:nvSpPr>
        <p:spPr>
          <a:xfrm>
            <a:off x="762907" y="5103412"/>
            <a:ext cx="10910666" cy="320182"/>
          </a:xfrm>
        </p:spPr>
        <p:txBody>
          <a:bodyPr lIns="91440" tIns="45720" rIns="91440" bIns="45720"/>
          <a:lstStyle>
            <a:lvl1pPr marL="0" indent="0" algn="l" defTabSz="932573" rtl="0" eaLnBrk="1" latinLnBrk="0" hangingPunct="1">
              <a:spcBef>
                <a:spcPct val="20000"/>
              </a:spcBef>
              <a:buClr>
                <a:srgbClr val="397FBB"/>
              </a:buClr>
              <a:buSzPct val="105000"/>
              <a:buFontTx/>
              <a:buNone/>
              <a:defRPr lang="en-US" sz="1632" b="0" kern="1200" baseline="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Segoe UI" pitchFamily="34" charset="0"/>
              </a:defRPr>
            </a:lvl1pPr>
            <a:lvl2pPr marL="0" indent="0" algn="l" defTabSz="932573" rtl="0" eaLnBrk="1" latinLnBrk="0" hangingPunct="1">
              <a:spcBef>
                <a:spcPct val="20000"/>
              </a:spcBef>
              <a:buClr>
                <a:srgbClr val="397FBB"/>
              </a:buClr>
              <a:buSzPct val="105000"/>
              <a:buFontTx/>
              <a:buNone/>
              <a:defRPr lang="en-US" sz="1632" b="1" kern="120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2pPr>
            <a:lvl3pPr marL="0" indent="0" algn="l" defTabSz="932573" rtl="0" eaLnBrk="1" latinLnBrk="0" hangingPunct="1">
              <a:spcBef>
                <a:spcPct val="20000"/>
              </a:spcBef>
              <a:buClr>
                <a:srgbClr val="397FBB"/>
              </a:buClr>
              <a:buSzPct val="105000"/>
              <a:buFontTx/>
              <a:buNone/>
              <a:defRPr lang="en-US" sz="1632" b="1" kern="120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3pPr>
            <a:lvl4pPr marL="0" indent="0" algn="l" defTabSz="932573" rtl="0" eaLnBrk="1" latinLnBrk="0" hangingPunct="1">
              <a:spcBef>
                <a:spcPct val="20000"/>
              </a:spcBef>
              <a:buClr>
                <a:srgbClr val="397FBB"/>
              </a:buClr>
              <a:buSzPct val="105000"/>
              <a:buFontTx/>
              <a:buNone/>
              <a:defRPr lang="en-US" sz="1632" b="1" kern="120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4pPr>
            <a:lvl5pPr marL="0" indent="0" algn="l" defTabSz="932573" rtl="0" eaLnBrk="1" latinLnBrk="0" hangingPunct="1">
              <a:spcBef>
                <a:spcPct val="20000"/>
              </a:spcBef>
              <a:buClr>
                <a:srgbClr val="397FBB"/>
              </a:buClr>
              <a:buSzPct val="105000"/>
              <a:buFontTx/>
              <a:buNone/>
              <a:defRPr lang="en-US" sz="1632" b="1" kern="1200" dirty="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Arial" charset="0"/>
              </a:defRPr>
            </a:lvl5pPr>
          </a:lstStyle>
          <a:p>
            <a:pPr lvl="0"/>
            <a:r>
              <a:rPr lang="en-US"/>
              <a:t>&lt;PRESENTER NAME&gt;</a:t>
            </a:r>
          </a:p>
        </p:txBody>
      </p:sp>
      <p:sp>
        <p:nvSpPr>
          <p:cNvPr id="19" name="Text Placeholder 18"/>
          <p:cNvSpPr>
            <a:spLocks noGrp="1"/>
          </p:cNvSpPr>
          <p:nvPr>
            <p:ph type="body" sz="quarter" idx="15" hasCustomPrompt="1"/>
          </p:nvPr>
        </p:nvSpPr>
        <p:spPr>
          <a:xfrm>
            <a:off x="762907" y="5458246"/>
            <a:ext cx="10910666" cy="324695"/>
          </a:xfrm>
        </p:spPr>
        <p:txBody>
          <a:bodyPr lIns="91440" tIns="45720" rIns="91440" bIns="45720"/>
          <a:lstStyle>
            <a:lvl1pPr marL="296287" indent="-296287">
              <a:buNone/>
              <a:defRPr lang="en-US" sz="1632" b="0" kern="1200" baseline="0" dirty="0" smtClean="0">
                <a:ln w="3175">
                  <a:noFill/>
                </a:ln>
                <a:gradFill flip="none" rotWithShape="1">
                  <a:gsLst>
                    <a:gs pos="5417">
                      <a:schemeClr val="tx2"/>
                    </a:gs>
                    <a:gs pos="26000">
                      <a:schemeClr val="tx2"/>
                    </a:gs>
                  </a:gsLst>
                  <a:lin ang="5400000" scaled="0"/>
                  <a:tileRect/>
                </a:gradFill>
                <a:latin typeface="Segoe UI Light" pitchFamily="34" charset="0"/>
                <a:ea typeface="Segoe UI" pitchFamily="34" charset="0"/>
                <a:cs typeface="Segoe UI" pitchFamily="34" charset="0"/>
              </a:defRPr>
            </a:lvl1pPr>
          </a:lstStyle>
          <a:p>
            <a:pPr marL="0" lvl="0" indent="0" algn="l" defTabSz="932573" rtl="0" eaLnBrk="1" latinLnBrk="0" hangingPunct="1">
              <a:lnSpc>
                <a:spcPct val="90000"/>
              </a:lnSpc>
              <a:spcBef>
                <a:spcPct val="20000"/>
              </a:spcBef>
              <a:buClr>
                <a:srgbClr val="397FBB"/>
              </a:buClr>
              <a:buSzPct val="105000"/>
            </a:pPr>
            <a:r>
              <a:rPr lang="en-US"/>
              <a:t>&lt;PRESENTER ROLE&gt;</a:t>
            </a:r>
          </a:p>
        </p:txBody>
      </p:sp>
      <p:sp>
        <p:nvSpPr>
          <p:cNvPr id="24" name="Picture Placeholder 23"/>
          <p:cNvSpPr>
            <a:spLocks noGrp="1"/>
          </p:cNvSpPr>
          <p:nvPr>
            <p:ph type="pic" sz="quarter" idx="16"/>
          </p:nvPr>
        </p:nvSpPr>
        <p:spPr>
          <a:xfrm>
            <a:off x="6302205" y="2821640"/>
            <a:ext cx="2631000" cy="791037"/>
          </a:xfrm>
          <a:solidFill>
            <a:schemeClr val="bg1">
              <a:lumMod val="95000"/>
            </a:schemeClr>
          </a:solidFill>
          <a:ln>
            <a:noFill/>
          </a:ln>
        </p:spPr>
        <p:txBody>
          <a:bodyPr anchor="ctr"/>
          <a:lstStyle>
            <a:lvl1pPr marL="0" indent="0" algn="ctr">
              <a:buNone/>
              <a:defRPr/>
            </a:lvl1pPr>
          </a:lstStyle>
          <a:p>
            <a:r>
              <a:rPr lang="en-US"/>
              <a:t>Click icon to add picture</a:t>
            </a:r>
          </a:p>
        </p:txBody>
      </p:sp>
      <p:sp>
        <p:nvSpPr>
          <p:cNvPr id="27" name="Picture Placeholder 26"/>
          <p:cNvSpPr>
            <a:spLocks noGrp="1"/>
          </p:cNvSpPr>
          <p:nvPr>
            <p:ph type="pic" sz="quarter" idx="17"/>
          </p:nvPr>
        </p:nvSpPr>
        <p:spPr>
          <a:xfrm>
            <a:off x="9028513" y="2821640"/>
            <a:ext cx="2645059" cy="791037"/>
          </a:xfrm>
          <a:solidFill>
            <a:schemeClr val="bg1">
              <a:lumMod val="95000"/>
            </a:schemeClr>
          </a:solidFill>
        </p:spPr>
        <p:txBody>
          <a:bodyPr anchor="ctr"/>
          <a:lstStyle>
            <a:lvl1pPr marL="0" indent="0" algn="ctr">
              <a:buNone/>
              <a:defRPr/>
            </a:lvl1pPr>
          </a:lstStyle>
          <a:p>
            <a:r>
              <a:rPr lang="en-US"/>
              <a:t>Click icon to add picture</a:t>
            </a:r>
          </a:p>
        </p:txBody>
      </p:sp>
    </p:spTree>
    <p:extLst>
      <p:ext uri="{BB962C8B-B14F-4D97-AF65-F5344CB8AC3E}">
        <p14:creationId xmlns:p14="http://schemas.microsoft.com/office/powerpoint/2010/main" val="24422364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Section Divider">
    <p:bg>
      <p:bgPr>
        <a:solidFill>
          <a:schemeClr val="tx2"/>
        </a:solidFill>
        <a:effectLst/>
      </p:bgPr>
    </p:bg>
    <p:spTree>
      <p:nvGrpSpPr>
        <p:cNvPr id="1" name=""/>
        <p:cNvGrpSpPr/>
        <p:nvPr/>
      </p:nvGrpSpPr>
      <p:grpSpPr>
        <a:xfrm>
          <a:off x="0" y="0"/>
          <a:ext cx="0" cy="0"/>
          <a:chOff x="0" y="0"/>
          <a:chExt cx="0" cy="0"/>
        </a:xfrm>
      </p:grpSpPr>
      <p:sp>
        <p:nvSpPr>
          <p:cNvPr id="3" name="Rectangle 2"/>
          <p:cNvSpPr/>
          <p:nvPr userDrawn="1"/>
        </p:nvSpPr>
        <p:spPr bwMode="auto">
          <a:xfrm>
            <a:off x="762906" y="1463671"/>
            <a:ext cx="5455333" cy="3972720"/>
          </a:xfrm>
          <a:prstGeom prst="rect">
            <a:avLst/>
          </a:prstGeom>
          <a:solidFill>
            <a:schemeClr val="bg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56" tIns="46629" rIns="93256" bIns="46629" numCol="1" rtlCol="0" anchor="ctr" anchorCtr="0" compatLnSpc="1">
            <a:prstTxWarp prst="textNoShape">
              <a:avLst/>
            </a:prstTxWarp>
          </a:bodyPr>
          <a:lstStyle/>
          <a:p>
            <a:pPr algn="ctr" defTabSz="932266" fontAlgn="base">
              <a:spcBef>
                <a:spcPct val="0"/>
              </a:spcBef>
              <a:spcAft>
                <a:spcPct val="0"/>
              </a:spcAft>
            </a:pPr>
            <a:endParaRPr lang="en-US" sz="2244" err="1">
              <a:gradFill>
                <a:gsLst>
                  <a:gs pos="0">
                    <a:srgbClr val="FFFFFF"/>
                  </a:gs>
                  <a:gs pos="100000">
                    <a:srgbClr val="FFFFFF"/>
                  </a:gs>
                </a:gsLst>
                <a:lin ang="5400000" scaled="0"/>
              </a:gradFill>
              <a:latin typeface="Segoe UI" pitchFamily="34" charset="0"/>
            </a:endParaRPr>
          </a:p>
        </p:txBody>
      </p:sp>
      <p:sp>
        <p:nvSpPr>
          <p:cNvPr id="2" name="Title 1"/>
          <p:cNvSpPr>
            <a:spLocks noGrp="1"/>
          </p:cNvSpPr>
          <p:nvPr>
            <p:ph type="title" hasCustomPrompt="1"/>
          </p:nvPr>
        </p:nvSpPr>
        <p:spPr>
          <a:xfrm>
            <a:off x="1030164" y="2724914"/>
            <a:ext cx="4917573" cy="2245733"/>
          </a:xfrm>
        </p:spPr>
        <p:txBody>
          <a:bodyPr anchor="b"/>
          <a:lstStyle>
            <a:lvl1pPr algn="r">
              <a:defRPr baseline="0">
                <a:solidFill>
                  <a:schemeClr val="bg1"/>
                </a:solidFill>
              </a:defRPr>
            </a:lvl1pPr>
          </a:lstStyle>
          <a:p>
            <a:r>
              <a:rPr lang="en-US"/>
              <a:t>Sample Section Divider Slide</a:t>
            </a:r>
          </a:p>
        </p:txBody>
      </p:sp>
      <p:sp>
        <p:nvSpPr>
          <p:cNvPr id="4" name="Picture Placeholder 23"/>
          <p:cNvSpPr>
            <a:spLocks noGrp="1"/>
          </p:cNvSpPr>
          <p:nvPr>
            <p:ph type="pic" sz="quarter" idx="16"/>
          </p:nvPr>
        </p:nvSpPr>
        <p:spPr>
          <a:xfrm>
            <a:off x="6310566" y="3054511"/>
            <a:ext cx="2627242" cy="791037"/>
          </a:xfrm>
          <a:solidFill>
            <a:schemeClr val="bg1">
              <a:lumMod val="95000"/>
            </a:schemeClr>
          </a:solidFill>
          <a:ln>
            <a:noFill/>
          </a:ln>
        </p:spPr>
        <p:txBody>
          <a:bodyPr anchor="ctr"/>
          <a:lstStyle>
            <a:lvl1pPr marL="0" indent="0" algn="ctr">
              <a:buNone/>
              <a:defRPr/>
            </a:lvl1pPr>
          </a:lstStyle>
          <a:p>
            <a:r>
              <a:rPr lang="en-US"/>
              <a:t>Click icon to add picture</a:t>
            </a:r>
          </a:p>
        </p:txBody>
      </p:sp>
    </p:spTree>
    <p:extLst>
      <p:ext uri="{BB962C8B-B14F-4D97-AF65-F5344CB8AC3E}">
        <p14:creationId xmlns:p14="http://schemas.microsoft.com/office/powerpoint/2010/main" val="359332503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Light">
    <p:bg bwMode="gray">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399" spc="-100" baseline="0">
                <a:gradFill>
                  <a:gsLst>
                    <a:gs pos="100000">
                      <a:schemeClr val="tx2"/>
                    </a:gs>
                    <a:gs pos="0">
                      <a:schemeClr val="tx2"/>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2" y="3955786"/>
            <a:ext cx="7315137" cy="1828007"/>
          </a:xfrm>
          <a:noFill/>
        </p:spPr>
        <p:txBody>
          <a:bodyPr lIns="146304" tIns="109728" rIns="146304" bIns="109728">
            <a:noAutofit/>
          </a:bodyPr>
          <a:lstStyle>
            <a:lvl1pPr marL="0" indent="0">
              <a:spcBef>
                <a:spcPts val="0"/>
              </a:spcBef>
              <a:buNone/>
              <a:defRPr sz="3199"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stretch>
            <a:fillRect/>
          </a:stretch>
        </p:blipFill>
        <p:spPr>
          <a:xfrm>
            <a:off x="457581" y="479425"/>
            <a:ext cx="1449939" cy="310896"/>
          </a:xfrm>
          <a:prstGeom prst="rect">
            <a:avLst/>
          </a:prstGeom>
        </p:spPr>
      </p:pic>
      <p:sp>
        <p:nvSpPr>
          <p:cNvPr id="7" name="Text Placeholder 14"/>
          <p:cNvSpPr>
            <a:spLocks noGrp="1"/>
          </p:cNvSpPr>
          <p:nvPr>
            <p:ph type="body" sz="quarter" idx="15" hasCustomPrompt="1"/>
          </p:nvPr>
        </p:nvSpPr>
        <p:spPr>
          <a:xfrm>
            <a:off x="9418638" y="296864"/>
            <a:ext cx="2743200" cy="578303"/>
          </a:xfrm>
        </p:spPr>
        <p:txBody>
          <a:bodyPr lIns="182880" tIns="146304" rIns="182880" bIns="146304"/>
          <a:lstStyle>
            <a:lvl1pPr marL="0" indent="0" algn="r">
              <a:buNone/>
              <a:defRPr sz="2000">
                <a:gradFill>
                  <a:gsLst>
                    <a:gs pos="0">
                      <a:schemeClr val="tx1"/>
                    </a:gs>
                    <a:gs pos="100000">
                      <a:schemeClr val="tx1"/>
                    </a:gs>
                  </a:gsLst>
                  <a:lin ang="5400000" scaled="0"/>
                </a:gradFill>
                <a:latin typeface="+mn-lt"/>
              </a:defRPr>
            </a:lvl1pPr>
          </a:lstStyle>
          <a:p>
            <a:pPr lvl="0"/>
            <a:r>
              <a:rPr lang="en-US"/>
              <a:t>Session Code</a:t>
            </a:r>
          </a:p>
        </p:txBody>
      </p:sp>
    </p:spTree>
    <p:extLst>
      <p:ext uri="{BB962C8B-B14F-4D97-AF65-F5344CB8AC3E}">
        <p14:creationId xmlns:p14="http://schemas.microsoft.com/office/powerpoint/2010/main" val="10694150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52"/>
            <a:ext cx="11375536" cy="762786"/>
          </a:xfrm>
        </p:spPr>
        <p:txBody>
          <a:bodyPr/>
          <a:lstStyle>
            <a:lvl1pPr>
              <a:defRPr lang="en-US" sz="5507" kern="1200" spc="-102" baseline="0" dirty="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stStyle>
          <a:p>
            <a:r>
              <a:rPr lang="en-US"/>
              <a:t>Click to edit Master title style</a:t>
            </a:r>
          </a:p>
        </p:txBody>
      </p:sp>
      <p:sp>
        <p:nvSpPr>
          <p:cNvPr id="5" name="Text Placeholder 4"/>
          <p:cNvSpPr>
            <a:spLocks noGrp="1"/>
          </p:cNvSpPr>
          <p:nvPr>
            <p:ph type="body" sz="quarter" idx="10"/>
          </p:nvPr>
        </p:nvSpPr>
        <p:spPr>
          <a:xfrm>
            <a:off x="529661" y="1476622"/>
            <a:ext cx="11375536" cy="965254"/>
          </a:xfrm>
        </p:spPr>
        <p:txBody>
          <a:bodyPr/>
          <a:lstStyle>
            <a:lvl1pPr marL="0" indent="0">
              <a:spcBef>
                <a:spcPts val="0"/>
              </a:spcBef>
              <a:spcAft>
                <a:spcPts val="918"/>
              </a:spcAft>
              <a:buNone/>
              <a:defRPr sz="4080" spc="-102" baseline="0">
                <a:latin typeface="Segoe UI Light" pitchFamily="34" charset="0"/>
              </a:defRPr>
            </a:lvl1pPr>
            <a:lvl2pPr marL="0" indent="0">
              <a:spcBef>
                <a:spcPts val="0"/>
              </a:spcBef>
              <a:spcAft>
                <a:spcPts val="408"/>
              </a:spcAft>
              <a:buNone/>
              <a:defRPr sz="2040" spc="-52" baseline="0"/>
            </a:lvl2pPr>
            <a:lvl3pPr marL="0" indent="0">
              <a:spcBef>
                <a:spcPts val="0"/>
              </a:spcBef>
              <a:spcAft>
                <a:spcPts val="408"/>
              </a:spcAft>
              <a:buNone/>
              <a:defRPr sz="2040"/>
            </a:lvl3pPr>
            <a:lvl4pPr marL="0" indent="0">
              <a:spcBef>
                <a:spcPts val="0"/>
              </a:spcBef>
              <a:spcAft>
                <a:spcPts val="408"/>
              </a:spcAft>
              <a:buNone/>
              <a:defRPr/>
            </a:lvl4pPr>
            <a:lvl5pPr marL="0" indent="0">
              <a:spcBef>
                <a:spcPts val="0"/>
              </a:spcBef>
              <a:spcAft>
                <a:spcPts val="408"/>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7975256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52"/>
            <a:ext cx="11375536" cy="679653"/>
          </a:xfrm>
        </p:spPr>
        <p:txBody>
          <a:bodyPr/>
          <a:lstStyle/>
          <a:p>
            <a:r>
              <a:rPr lang="en-US"/>
              <a:t>Click to edit Master title style</a:t>
            </a:r>
          </a:p>
        </p:txBody>
      </p:sp>
      <p:sp>
        <p:nvSpPr>
          <p:cNvPr id="5" name="Text Placeholder 4"/>
          <p:cNvSpPr>
            <a:spLocks noGrp="1"/>
          </p:cNvSpPr>
          <p:nvPr>
            <p:ph type="body" sz="quarter" idx="10"/>
          </p:nvPr>
        </p:nvSpPr>
        <p:spPr>
          <a:xfrm>
            <a:off x="529661" y="1476623"/>
            <a:ext cx="11375536" cy="16040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446563" y="6635663"/>
            <a:ext cx="472008" cy="286306"/>
          </a:xfrm>
          <a:prstGeom prst="rect">
            <a:avLst/>
          </a:prstGeom>
          <a:noFill/>
        </p:spPr>
        <p:txBody>
          <a:bodyPr wrap="square"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699682"/>
            <a:fld id="{0462CC3E-48DD-4274-8616-D549FD7B2C15}" type="slidenum">
              <a:rPr lang="en-US" sz="1224" smtClean="0">
                <a:solidFill>
                  <a:prstClr val="white">
                    <a:lumMod val="50000"/>
                  </a:prstClr>
                </a:solidFill>
              </a:rPr>
              <a:pPr defTabSz="699682"/>
              <a:t>‹#›</a:t>
            </a:fld>
            <a:endParaRPr lang="en-US" sz="1224">
              <a:solidFill>
                <a:prstClr val="white">
                  <a:lumMod val="50000"/>
                </a:prstClr>
              </a:solidFill>
            </a:endParaRPr>
          </a:p>
        </p:txBody>
      </p:sp>
    </p:spTree>
    <p:extLst>
      <p:ext uri="{BB962C8B-B14F-4D97-AF65-F5344CB8AC3E}">
        <p14:creationId xmlns:p14="http://schemas.microsoft.com/office/powerpoint/2010/main" val="18584807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Content Page (Blue)">
    <p:spTree>
      <p:nvGrpSpPr>
        <p:cNvPr id="1" name=""/>
        <p:cNvGrpSpPr/>
        <p:nvPr/>
      </p:nvGrpSpPr>
      <p:grpSpPr>
        <a:xfrm>
          <a:off x="0" y="0"/>
          <a:ext cx="0" cy="0"/>
          <a:chOff x="0" y="0"/>
          <a:chExt cx="0" cy="0"/>
        </a:xfrm>
      </p:grpSpPr>
      <p:pic>
        <p:nvPicPr>
          <p:cNvPr id="3" name="Picture 2"/>
          <p:cNvPicPr>
            <a:picLocks/>
          </p:cNvPicPr>
          <p:nvPr userDrawn="1"/>
        </p:nvPicPr>
        <p:blipFill>
          <a:blip r:embed="rId2" cstate="email">
            <a:extLst>
              <a:ext uri="{28A0092B-C50C-407E-A947-70E740481C1C}">
                <a14:useLocalDpi xmlns:a14="http://schemas.microsoft.com/office/drawing/2010/main"/>
              </a:ext>
            </a:extLst>
          </a:blip>
          <a:stretch>
            <a:fillRect/>
          </a:stretch>
        </p:blipFill>
        <p:spPr>
          <a:xfrm>
            <a:off x="-127" y="879"/>
            <a:ext cx="12436605" cy="6992776"/>
          </a:xfrm>
          <a:prstGeom prst="rect">
            <a:avLst/>
          </a:prstGeom>
        </p:spPr>
      </p:pic>
      <p:sp>
        <p:nvSpPr>
          <p:cNvPr id="2" name="Title 1"/>
          <p:cNvSpPr>
            <a:spLocks noGrp="1"/>
          </p:cNvSpPr>
          <p:nvPr>
            <p:ph type="title" hasCustomPrompt="1"/>
          </p:nvPr>
        </p:nvSpPr>
        <p:spPr>
          <a:xfrm>
            <a:off x="529661" y="367577"/>
            <a:ext cx="11375536" cy="565028"/>
          </a:xfrm>
        </p:spPr>
        <p:txBody>
          <a:bodyPr anchor="t"/>
          <a:lstStyle>
            <a:lvl1pPr>
              <a:defRPr b="0">
                <a:solidFill>
                  <a:schemeClr val="bg1"/>
                </a:solidFill>
                <a:latin typeface="Segoe UI Light" pitchFamily="34" charset="0"/>
              </a:defRPr>
            </a:lvl1pPr>
          </a:lstStyle>
          <a:p>
            <a:r>
              <a:rPr lang="en-US"/>
              <a:t>Click to edit Master title style </a:t>
            </a:r>
          </a:p>
        </p:txBody>
      </p:sp>
      <p:sp>
        <p:nvSpPr>
          <p:cNvPr id="21" name="Text Placeholder 2"/>
          <p:cNvSpPr>
            <a:spLocks noGrp="1"/>
          </p:cNvSpPr>
          <p:nvPr>
            <p:ph type="body" idx="14"/>
          </p:nvPr>
        </p:nvSpPr>
        <p:spPr>
          <a:xfrm>
            <a:off x="529993" y="985817"/>
            <a:ext cx="11356100" cy="339016"/>
          </a:xfrm>
        </p:spPr>
        <p:txBody>
          <a:bodyPr anchor="b"/>
          <a:lstStyle>
            <a:lvl1pPr marL="0" indent="0">
              <a:buNone/>
              <a:tabLst>
                <a:tab pos="641145" algn="l"/>
              </a:tabLst>
              <a:defRPr sz="2448" b="0">
                <a:solidFill>
                  <a:srgbClr val="A4D7F4"/>
                </a:solidFill>
                <a:latin typeface="Segoe UI Light" pitchFamily="34" charset="0"/>
                <a:ea typeface="Verdana" pitchFamily="34" charset="0"/>
                <a:cs typeface="Verdana" pitchFamily="34" charset="0"/>
              </a:defRPr>
            </a:lvl1pPr>
            <a:lvl2pPr marL="466287" indent="0">
              <a:buNone/>
              <a:defRPr sz="2040" b="1"/>
            </a:lvl2pPr>
            <a:lvl3pPr marL="932573" indent="0">
              <a:buNone/>
              <a:defRPr sz="1836" b="1"/>
            </a:lvl3pPr>
            <a:lvl4pPr marL="1398860" indent="0">
              <a:buNone/>
              <a:defRPr sz="1632" b="1"/>
            </a:lvl4pPr>
            <a:lvl5pPr marL="1865146" indent="0">
              <a:buNone/>
              <a:defRPr sz="1632" b="1"/>
            </a:lvl5pPr>
            <a:lvl6pPr marL="2331433" indent="0">
              <a:buNone/>
              <a:defRPr sz="1632" b="1"/>
            </a:lvl6pPr>
            <a:lvl7pPr marL="2797719" indent="0">
              <a:buNone/>
              <a:defRPr sz="1632" b="1"/>
            </a:lvl7pPr>
            <a:lvl8pPr marL="3264006" indent="0">
              <a:buNone/>
              <a:defRPr sz="1632" b="1"/>
            </a:lvl8pPr>
            <a:lvl9pPr marL="3730293" indent="0">
              <a:buNone/>
              <a:defRPr sz="1632" b="1"/>
            </a:lvl9pPr>
          </a:lstStyle>
          <a:p>
            <a:pPr lvl="0"/>
            <a:r>
              <a:rPr lang="en-US"/>
              <a:t>Click to edit Master text styles</a:t>
            </a:r>
          </a:p>
        </p:txBody>
      </p:sp>
      <p:pic>
        <p:nvPicPr>
          <p:cNvPr id="12" name="Picture 1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42627" y="6723278"/>
            <a:ext cx="2409884" cy="83934"/>
          </a:xfrm>
          <a:prstGeom prst="rect">
            <a:avLst/>
          </a:prstGeom>
        </p:spPr>
      </p:pic>
      <p:sp>
        <p:nvSpPr>
          <p:cNvPr id="13" name="TextBox 12"/>
          <p:cNvSpPr txBox="1"/>
          <p:nvPr userDrawn="1"/>
        </p:nvSpPr>
        <p:spPr>
          <a:xfrm>
            <a:off x="5903721" y="6647849"/>
            <a:ext cx="629180" cy="254262"/>
          </a:xfrm>
          <a:prstGeom prst="rect">
            <a:avLst/>
          </a:prstGeom>
          <a:noFill/>
        </p:spPr>
        <p:txBody>
          <a:bodyPr wrap="square" rtlCol="0">
            <a:spAutoFit/>
          </a:bodyPr>
          <a:lstStyle/>
          <a:p>
            <a:pPr algn="ctr" defTabSz="932573"/>
            <a:fld id="{0462CC3E-48DD-4274-8616-D549FD7B2C15}" type="slidenum">
              <a:rPr lang="en-US" sz="1020" smtClean="0">
                <a:solidFill>
                  <a:srgbClr val="A4D7F4"/>
                </a:solidFill>
                <a:latin typeface="Segoe UI" pitchFamily="34" charset="0"/>
                <a:ea typeface="Segoe UI" pitchFamily="34" charset="0"/>
                <a:cs typeface="Segoe UI" pitchFamily="34" charset="0"/>
              </a:rPr>
              <a:pPr algn="ctr" defTabSz="932573"/>
              <a:t>‹#›</a:t>
            </a:fld>
            <a:endParaRPr lang="en-US" sz="1020">
              <a:solidFill>
                <a:srgbClr val="A4D7F4"/>
              </a:solidFill>
              <a:latin typeface="Segoe UI" pitchFamily="34" charset="0"/>
              <a:ea typeface="Segoe UI" pitchFamily="34" charset="0"/>
              <a:cs typeface="Segoe UI" pitchFamily="34" charset="0"/>
            </a:endParaRPr>
          </a:p>
        </p:txBody>
      </p:sp>
      <p:sp>
        <p:nvSpPr>
          <p:cNvPr id="10" name="Content Placeholder 2"/>
          <p:cNvSpPr>
            <a:spLocks noGrp="1"/>
          </p:cNvSpPr>
          <p:nvPr>
            <p:ph idx="1"/>
          </p:nvPr>
        </p:nvSpPr>
        <p:spPr>
          <a:xfrm>
            <a:off x="882334" y="1709785"/>
            <a:ext cx="10778278" cy="1089246"/>
          </a:xfrm>
        </p:spPr>
        <p:txBody>
          <a:bodyPr/>
          <a:lstStyle>
            <a:lvl1pPr marL="279772" indent="-279772">
              <a:buClr>
                <a:srgbClr val="5191CD"/>
              </a:buClr>
              <a:buFontTx/>
              <a:buBlip>
                <a:blip r:embed="rId4"/>
              </a:buBlip>
              <a:defRPr sz="1632">
                <a:solidFill>
                  <a:schemeClr val="bg1"/>
                </a:solidFill>
                <a:latin typeface="Segoe UI" pitchFamily="34" charset="0"/>
                <a:ea typeface="Segoe UI" pitchFamily="34" charset="0"/>
                <a:cs typeface="Segoe UI" pitchFamily="34" charset="0"/>
              </a:defRPr>
            </a:lvl1pPr>
            <a:lvl2pPr marL="559544" indent="-279772">
              <a:buClr>
                <a:srgbClr val="5191CD"/>
              </a:buClr>
              <a:buSzPct val="75000"/>
              <a:buFontTx/>
              <a:buBlip>
                <a:blip r:embed="rId4"/>
              </a:buBlip>
              <a:defRPr sz="1428">
                <a:solidFill>
                  <a:schemeClr val="bg1"/>
                </a:solidFill>
                <a:latin typeface="Segoe UI" pitchFamily="34" charset="0"/>
                <a:ea typeface="Segoe UI" pitchFamily="34" charset="0"/>
                <a:cs typeface="Segoe UI" pitchFamily="34" charset="0"/>
              </a:defRPr>
            </a:lvl2pPr>
            <a:lvl3pPr marL="839315" indent="-279772">
              <a:buClr>
                <a:srgbClr val="5191CD"/>
              </a:buClr>
              <a:buFont typeface="Segoe" charset="0"/>
              <a:buChar char="–"/>
              <a:defRPr sz="1224">
                <a:solidFill>
                  <a:schemeClr val="bg1"/>
                </a:solidFill>
                <a:latin typeface="Segoe UI" pitchFamily="34" charset="0"/>
                <a:ea typeface="Segoe UI" pitchFamily="34" charset="0"/>
                <a:cs typeface="Segoe UI" pitchFamily="34" charset="0"/>
              </a:defRPr>
            </a:lvl3pPr>
            <a:lvl4pPr marL="1119088" indent="-279772">
              <a:buClr>
                <a:srgbClr val="5191CD"/>
              </a:buClr>
              <a:buFont typeface="Segoe" charset="0"/>
              <a:buChar char="–"/>
              <a:defRPr sz="1224">
                <a:solidFill>
                  <a:schemeClr val="bg1"/>
                </a:solidFill>
                <a:latin typeface="Segoe UI" pitchFamily="34" charset="0"/>
                <a:ea typeface="Segoe UI" pitchFamily="34" charset="0"/>
                <a:cs typeface="Segoe UI" pitchFamily="34" charset="0"/>
              </a:defRPr>
            </a:lvl4pPr>
            <a:lvl5pPr marL="1398860" indent="-279772">
              <a:buClr>
                <a:srgbClr val="5191CD"/>
              </a:buClr>
              <a:buFont typeface="Segoe" charset="0"/>
              <a:buChar char="–"/>
              <a:defRPr sz="1224">
                <a:solidFill>
                  <a:schemeClr val="bg1"/>
                </a:solidFill>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0509950" y="6639600"/>
            <a:ext cx="1511424" cy="251289"/>
          </a:xfrm>
          <a:prstGeom prst="rect">
            <a:avLst/>
          </a:prstGeom>
        </p:spPr>
      </p:pic>
    </p:spTree>
    <p:extLst>
      <p:ext uri="{BB962C8B-B14F-4D97-AF65-F5344CB8AC3E}">
        <p14:creationId xmlns:p14="http://schemas.microsoft.com/office/powerpoint/2010/main" val="122179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501771"/>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0227989"/>
      </p:ext>
    </p:extLst>
  </p:cSld>
  <p:clrMapOvr>
    <a:masterClrMapping/>
  </p:clrMapOvr>
  <p:transition>
    <p:fade/>
  </p:transition>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7"/>
          </a:xfrm>
          <a:noFill/>
        </p:spPr>
        <p:txBody>
          <a:bodyPr lIns="146304" tIns="91440" rIns="146304" bIns="91440" anchor="t" anchorCtr="0"/>
          <a:lstStyle>
            <a:lvl1pPr>
              <a:defRPr sz="6000" spc="-101"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1" y="3955788"/>
            <a:ext cx="9143938" cy="1828008"/>
          </a:xfrm>
          <a:noFill/>
        </p:spPr>
        <p:txBody>
          <a:bodyPr lIns="182880" tIns="146304" rIns="182880" bIns="146304">
            <a:noAutofit/>
          </a:bodyPr>
          <a:lstStyle>
            <a:lvl1pPr marL="0" indent="0">
              <a:spcBef>
                <a:spcPts val="0"/>
              </a:spcBef>
              <a:buNone/>
              <a:defRPr sz="3599"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lang="en-US"/>
              <a:t>Microsoft Confidential</a:t>
            </a:r>
          </a:p>
        </p:txBody>
      </p:sp>
      <p:sp>
        <p:nvSpPr>
          <p:cNvPr id="3" name="Slide Number Placeholder 2"/>
          <p:cNvSpPr>
            <a:spLocks noGrp="1"/>
          </p:cNvSpPr>
          <p:nvPr>
            <p:ph type="sldNum" sz="quarter" idx="14"/>
          </p:nvPr>
        </p:nvSpPr>
        <p:spPr/>
        <p:txBody>
          <a:bodyPr/>
          <a:lstStyle/>
          <a:p>
            <a:fld id="{27258FFF-F925-446B-8502-81C933981705}" type="slidenum">
              <a:rPr lang="en-US" smtClean="0"/>
              <a:pPr/>
              <a:t>‹#›</a:t>
            </a:fld>
            <a:endParaRPr lang="en-US"/>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64355" y="479776"/>
            <a:ext cx="1639084" cy="359162"/>
          </a:xfrm>
          <a:prstGeom prst="rect">
            <a:avLst/>
          </a:prstGeom>
        </p:spPr>
      </p:pic>
    </p:spTree>
    <p:extLst>
      <p:ext uri="{BB962C8B-B14F-4D97-AF65-F5344CB8AC3E}">
        <p14:creationId xmlns:p14="http://schemas.microsoft.com/office/powerpoint/2010/main" val="1376353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93">
          <p15:clr>
            <a:srgbClr val="C35EA4"/>
          </p15:clr>
        </p15:guide>
        <p15:guide id="2" pos="7546">
          <p15:clr>
            <a:srgbClr val="C35EA4"/>
          </p15:clr>
        </p15:guide>
        <p15:guide id="3" orient="horz" pos="283">
          <p15:clr>
            <a:srgbClr val="C35EA4"/>
          </p15:clr>
        </p15:guide>
        <p15:guide id="4" orient="horz" pos="4104">
          <p15:clr>
            <a:srgbClr val="C35EA4"/>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chemeClr val="bg2"/>
                </a:solidFill>
              </a:rPr>
              <a:t>Confidential under NDA</a:t>
            </a:r>
          </a:p>
        </p:txBody>
      </p:sp>
    </p:spTree>
    <p:extLst>
      <p:ext uri="{BB962C8B-B14F-4D97-AF65-F5344CB8AC3E}">
        <p14:creationId xmlns:p14="http://schemas.microsoft.com/office/powerpoint/2010/main" val="360273022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Demo">
    <p:bg>
      <p:bgPr>
        <a:solidFill>
          <a:schemeClr val="accent2"/>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23906154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Demo">
    <p:bg>
      <p:bgPr>
        <a:solidFill>
          <a:schemeClr val="tx2"/>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358580221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_Demo">
    <p:bg>
      <p:bgPr>
        <a:solidFill>
          <a:schemeClr val="accent4"/>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253428568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4068073"/>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6_Demo">
    <p:bg>
      <p:bgPr>
        <a:solidFill>
          <a:schemeClr val="accent1"/>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4103031478"/>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8_Demo">
    <p:bg>
      <p:bgPr>
        <a:solidFill>
          <a:schemeClr val="accent1">
            <a:lumMod val="75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2642612024"/>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7_Demo">
    <p:bg>
      <p:bgPr>
        <a:solidFill>
          <a:schemeClr val="accent1">
            <a:lumMod val="50000"/>
          </a:scheme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133756675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9_Demo">
    <p:bg>
      <p:bgPr>
        <a:solidFill>
          <a:schemeClr val="accent5"/>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5"/>
            <a:ext cx="5954712" cy="509570"/>
          </a:xfrm>
        </p:spPr>
        <p:txBody>
          <a:bodyPr lIns="0" tIns="0"/>
          <a:lstStyle>
            <a:lvl1pPr marL="0" indent="0">
              <a:buNone/>
              <a:defRPr sz="3000">
                <a:solidFill>
                  <a:schemeClr val="bg1"/>
                </a:solidFill>
              </a:defRPr>
            </a:lvl1pPr>
          </a:lstStyle>
          <a:p>
            <a:pPr lvl="0"/>
            <a:endParaRPr lang="en-US"/>
          </a:p>
        </p:txBody>
      </p:sp>
      <p:grpSp>
        <p:nvGrpSpPr>
          <p:cNvPr id="2" name="Group 4"/>
          <p:cNvGrpSpPr>
            <a:grpSpLocks noChangeAspect="1"/>
          </p:cNvGrpSpPr>
          <p:nvPr userDrawn="1"/>
        </p:nvGrpSpPr>
        <p:grpSpPr bwMode="auto">
          <a:xfrm>
            <a:off x="7548563" y="1219203"/>
            <a:ext cx="4619624" cy="5478462"/>
            <a:chOff x="4755" y="768"/>
            <a:chExt cx="2910" cy="3451"/>
          </a:xfrm>
        </p:grpSpPr>
        <p:sp>
          <p:nvSpPr>
            <p:cNvPr id="3" name="AutoShape 3"/>
            <p:cNvSpPr>
              <a:spLocks noChangeAspect="1" noChangeArrowheads="1" noTextEdit="1"/>
            </p:cNvSpPr>
            <p:nvPr userDrawn="1"/>
          </p:nvSpPr>
          <p:spPr bwMode="auto">
            <a:xfrm>
              <a:off x="4755" y="768"/>
              <a:ext cx="2909" cy="3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 name="Freeform 5"/>
            <p:cNvSpPr>
              <a:spLocks/>
            </p:cNvSpPr>
            <p:nvPr userDrawn="1"/>
          </p:nvSpPr>
          <p:spPr bwMode="auto">
            <a:xfrm>
              <a:off x="5808" y="1575"/>
              <a:ext cx="1140" cy="1317"/>
            </a:xfrm>
            <a:custGeom>
              <a:avLst/>
              <a:gdLst>
                <a:gd name="T0" fmla="*/ 1140 w 1140"/>
                <a:gd name="T1" fmla="*/ 988 h 1317"/>
                <a:gd name="T2" fmla="*/ 571 w 1140"/>
                <a:gd name="T3" fmla="*/ 1317 h 1317"/>
                <a:gd name="T4" fmla="*/ 0 w 1140"/>
                <a:gd name="T5" fmla="*/ 988 h 1317"/>
                <a:gd name="T6" fmla="*/ 0 w 1140"/>
                <a:gd name="T7" fmla="*/ 330 h 1317"/>
                <a:gd name="T8" fmla="*/ 571 w 1140"/>
                <a:gd name="T9" fmla="*/ 0 h 1317"/>
                <a:gd name="T10" fmla="*/ 1140 w 1140"/>
                <a:gd name="T11" fmla="*/ 330 h 1317"/>
                <a:gd name="T12" fmla="*/ 1140 w 1140"/>
                <a:gd name="T13" fmla="*/ 988 h 1317"/>
              </a:gdLst>
              <a:ahLst/>
              <a:cxnLst>
                <a:cxn ang="0">
                  <a:pos x="T0" y="T1"/>
                </a:cxn>
                <a:cxn ang="0">
                  <a:pos x="T2" y="T3"/>
                </a:cxn>
                <a:cxn ang="0">
                  <a:pos x="T4" y="T5"/>
                </a:cxn>
                <a:cxn ang="0">
                  <a:pos x="T6" y="T7"/>
                </a:cxn>
                <a:cxn ang="0">
                  <a:pos x="T8" y="T9"/>
                </a:cxn>
                <a:cxn ang="0">
                  <a:pos x="T10" y="T11"/>
                </a:cxn>
                <a:cxn ang="0">
                  <a:pos x="T12" y="T13"/>
                </a:cxn>
              </a:cxnLst>
              <a:rect l="0" t="0" r="r" b="b"/>
              <a:pathLst>
                <a:path w="1140" h="1317">
                  <a:moveTo>
                    <a:pt x="1140" y="988"/>
                  </a:moveTo>
                  <a:lnTo>
                    <a:pt x="571" y="1317"/>
                  </a:lnTo>
                  <a:lnTo>
                    <a:pt x="0" y="988"/>
                  </a:lnTo>
                  <a:lnTo>
                    <a:pt x="0" y="330"/>
                  </a:lnTo>
                  <a:lnTo>
                    <a:pt x="571" y="0"/>
                  </a:lnTo>
                  <a:lnTo>
                    <a:pt x="1140" y="330"/>
                  </a:lnTo>
                  <a:lnTo>
                    <a:pt x="1140" y="988"/>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 name="Freeform 6"/>
            <p:cNvSpPr>
              <a:spLocks/>
            </p:cNvSpPr>
            <p:nvPr userDrawn="1"/>
          </p:nvSpPr>
          <p:spPr bwMode="auto">
            <a:xfrm>
              <a:off x="6955" y="1529"/>
              <a:ext cx="396" cy="457"/>
            </a:xfrm>
            <a:custGeom>
              <a:avLst/>
              <a:gdLst>
                <a:gd name="T0" fmla="*/ 396 w 396"/>
                <a:gd name="T1" fmla="*/ 342 h 457"/>
                <a:gd name="T2" fmla="*/ 198 w 396"/>
                <a:gd name="T3" fmla="*/ 457 h 457"/>
                <a:gd name="T4" fmla="*/ 0 w 396"/>
                <a:gd name="T5" fmla="*/ 342 h 457"/>
                <a:gd name="T6" fmla="*/ 0 w 396"/>
                <a:gd name="T7" fmla="*/ 113 h 457"/>
                <a:gd name="T8" fmla="*/ 198 w 396"/>
                <a:gd name="T9" fmla="*/ 0 h 457"/>
                <a:gd name="T10" fmla="*/ 396 w 396"/>
                <a:gd name="T11" fmla="*/ 113 h 457"/>
                <a:gd name="T12" fmla="*/ 396 w 396"/>
                <a:gd name="T13" fmla="*/ 342 h 457"/>
              </a:gdLst>
              <a:ahLst/>
              <a:cxnLst>
                <a:cxn ang="0">
                  <a:pos x="T0" y="T1"/>
                </a:cxn>
                <a:cxn ang="0">
                  <a:pos x="T2" y="T3"/>
                </a:cxn>
                <a:cxn ang="0">
                  <a:pos x="T4" y="T5"/>
                </a:cxn>
                <a:cxn ang="0">
                  <a:pos x="T6" y="T7"/>
                </a:cxn>
                <a:cxn ang="0">
                  <a:pos x="T8" y="T9"/>
                </a:cxn>
                <a:cxn ang="0">
                  <a:pos x="T10" y="T11"/>
                </a:cxn>
                <a:cxn ang="0">
                  <a:pos x="T12" y="T13"/>
                </a:cxn>
              </a:cxnLst>
              <a:rect l="0" t="0" r="r" b="b"/>
              <a:pathLst>
                <a:path w="396" h="457">
                  <a:moveTo>
                    <a:pt x="396" y="342"/>
                  </a:moveTo>
                  <a:lnTo>
                    <a:pt x="198" y="457"/>
                  </a:lnTo>
                  <a:lnTo>
                    <a:pt x="0" y="342"/>
                  </a:lnTo>
                  <a:lnTo>
                    <a:pt x="0" y="113"/>
                  </a:lnTo>
                  <a:lnTo>
                    <a:pt x="198" y="0"/>
                  </a:lnTo>
                  <a:lnTo>
                    <a:pt x="396" y="113"/>
                  </a:lnTo>
                  <a:lnTo>
                    <a:pt x="396" y="34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 name="Freeform 7"/>
            <p:cNvSpPr>
              <a:spLocks/>
            </p:cNvSpPr>
            <p:nvPr userDrawn="1"/>
          </p:nvSpPr>
          <p:spPr bwMode="auto">
            <a:xfrm>
              <a:off x="7067" y="1658"/>
              <a:ext cx="172" cy="198"/>
            </a:xfrm>
            <a:custGeom>
              <a:avLst/>
              <a:gdLst>
                <a:gd name="T0" fmla="*/ 172 w 172"/>
                <a:gd name="T1" fmla="*/ 148 h 198"/>
                <a:gd name="T2" fmla="*/ 86 w 172"/>
                <a:gd name="T3" fmla="*/ 198 h 198"/>
                <a:gd name="T4" fmla="*/ 0 w 172"/>
                <a:gd name="T5" fmla="*/ 148 h 198"/>
                <a:gd name="T6" fmla="*/ 0 w 172"/>
                <a:gd name="T7" fmla="*/ 49 h 198"/>
                <a:gd name="T8" fmla="*/ 86 w 172"/>
                <a:gd name="T9" fmla="*/ 0 h 198"/>
                <a:gd name="T10" fmla="*/ 172 w 172"/>
                <a:gd name="T11" fmla="*/ 49 h 198"/>
                <a:gd name="T12" fmla="*/ 172 w 172"/>
                <a:gd name="T13" fmla="*/ 148 h 198"/>
              </a:gdLst>
              <a:ahLst/>
              <a:cxnLst>
                <a:cxn ang="0">
                  <a:pos x="T0" y="T1"/>
                </a:cxn>
                <a:cxn ang="0">
                  <a:pos x="T2" y="T3"/>
                </a:cxn>
                <a:cxn ang="0">
                  <a:pos x="T4" y="T5"/>
                </a:cxn>
                <a:cxn ang="0">
                  <a:pos x="T6" y="T7"/>
                </a:cxn>
                <a:cxn ang="0">
                  <a:pos x="T8" y="T9"/>
                </a:cxn>
                <a:cxn ang="0">
                  <a:pos x="T10" y="T11"/>
                </a:cxn>
                <a:cxn ang="0">
                  <a:pos x="T12" y="T13"/>
                </a:cxn>
              </a:cxnLst>
              <a:rect l="0" t="0" r="r" b="b"/>
              <a:pathLst>
                <a:path w="172" h="198">
                  <a:moveTo>
                    <a:pt x="172" y="148"/>
                  </a:moveTo>
                  <a:lnTo>
                    <a:pt x="86" y="198"/>
                  </a:lnTo>
                  <a:lnTo>
                    <a:pt x="0" y="148"/>
                  </a:lnTo>
                  <a:lnTo>
                    <a:pt x="0" y="49"/>
                  </a:lnTo>
                  <a:lnTo>
                    <a:pt x="86" y="0"/>
                  </a:lnTo>
                  <a:lnTo>
                    <a:pt x="172" y="49"/>
                  </a:lnTo>
                  <a:lnTo>
                    <a:pt x="172" y="14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8"/>
            <p:cNvSpPr>
              <a:spLocks/>
            </p:cNvSpPr>
            <p:nvPr userDrawn="1"/>
          </p:nvSpPr>
          <p:spPr bwMode="auto">
            <a:xfrm>
              <a:off x="6792" y="2379"/>
              <a:ext cx="313" cy="361"/>
            </a:xfrm>
            <a:custGeom>
              <a:avLst/>
              <a:gdLst>
                <a:gd name="T0" fmla="*/ 313 w 313"/>
                <a:gd name="T1" fmla="*/ 271 h 361"/>
                <a:gd name="T2" fmla="*/ 156 w 313"/>
                <a:gd name="T3" fmla="*/ 361 h 361"/>
                <a:gd name="T4" fmla="*/ 0 w 313"/>
                <a:gd name="T5" fmla="*/ 271 h 361"/>
                <a:gd name="T6" fmla="*/ 0 w 313"/>
                <a:gd name="T7" fmla="*/ 90 h 361"/>
                <a:gd name="T8" fmla="*/ 156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6" y="361"/>
                  </a:lnTo>
                  <a:lnTo>
                    <a:pt x="0" y="271"/>
                  </a:lnTo>
                  <a:lnTo>
                    <a:pt x="0" y="90"/>
                  </a:lnTo>
                  <a:lnTo>
                    <a:pt x="156"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Freeform 9"/>
            <p:cNvSpPr>
              <a:spLocks/>
            </p:cNvSpPr>
            <p:nvPr userDrawn="1"/>
          </p:nvSpPr>
          <p:spPr bwMode="auto">
            <a:xfrm>
              <a:off x="6881" y="2481"/>
              <a:ext cx="136" cy="157"/>
            </a:xfrm>
            <a:custGeom>
              <a:avLst/>
              <a:gdLst>
                <a:gd name="T0" fmla="*/ 136 w 136"/>
                <a:gd name="T1" fmla="*/ 118 h 157"/>
                <a:gd name="T2" fmla="*/ 67 w 136"/>
                <a:gd name="T3" fmla="*/ 157 h 157"/>
                <a:gd name="T4" fmla="*/ 0 w 136"/>
                <a:gd name="T5" fmla="*/ 118 h 157"/>
                <a:gd name="T6" fmla="*/ 0 w 136"/>
                <a:gd name="T7" fmla="*/ 40 h 157"/>
                <a:gd name="T8" fmla="*/ 67 w 136"/>
                <a:gd name="T9" fmla="*/ 0 h 157"/>
                <a:gd name="T10" fmla="*/ 136 w 136"/>
                <a:gd name="T11" fmla="*/ 40 h 157"/>
                <a:gd name="T12" fmla="*/ 136 w 136"/>
                <a:gd name="T13" fmla="*/ 118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8"/>
                  </a:moveTo>
                  <a:lnTo>
                    <a:pt x="67" y="157"/>
                  </a:lnTo>
                  <a:lnTo>
                    <a:pt x="0" y="118"/>
                  </a:lnTo>
                  <a:lnTo>
                    <a:pt x="0" y="40"/>
                  </a:lnTo>
                  <a:lnTo>
                    <a:pt x="67" y="0"/>
                  </a:lnTo>
                  <a:lnTo>
                    <a:pt x="136" y="40"/>
                  </a:lnTo>
                  <a:lnTo>
                    <a:pt x="136" y="118"/>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10"/>
            <p:cNvSpPr>
              <a:spLocks/>
            </p:cNvSpPr>
            <p:nvPr userDrawn="1"/>
          </p:nvSpPr>
          <p:spPr bwMode="auto">
            <a:xfrm>
              <a:off x="7446" y="994"/>
              <a:ext cx="219" cy="253"/>
            </a:xfrm>
            <a:custGeom>
              <a:avLst/>
              <a:gdLst>
                <a:gd name="T0" fmla="*/ 219 w 219"/>
                <a:gd name="T1" fmla="*/ 190 h 253"/>
                <a:gd name="T2" fmla="*/ 110 w 219"/>
                <a:gd name="T3" fmla="*/ 253 h 253"/>
                <a:gd name="T4" fmla="*/ 0 w 219"/>
                <a:gd name="T5" fmla="*/ 190 h 253"/>
                <a:gd name="T6" fmla="*/ 0 w 219"/>
                <a:gd name="T7" fmla="*/ 63 h 253"/>
                <a:gd name="T8" fmla="*/ 110 w 219"/>
                <a:gd name="T9" fmla="*/ 0 h 253"/>
                <a:gd name="T10" fmla="*/ 219 w 219"/>
                <a:gd name="T11" fmla="*/ 63 h 253"/>
                <a:gd name="T12" fmla="*/ 219 w 219"/>
                <a:gd name="T13" fmla="*/ 190 h 253"/>
              </a:gdLst>
              <a:ahLst/>
              <a:cxnLst>
                <a:cxn ang="0">
                  <a:pos x="T0" y="T1"/>
                </a:cxn>
                <a:cxn ang="0">
                  <a:pos x="T2" y="T3"/>
                </a:cxn>
                <a:cxn ang="0">
                  <a:pos x="T4" y="T5"/>
                </a:cxn>
                <a:cxn ang="0">
                  <a:pos x="T6" y="T7"/>
                </a:cxn>
                <a:cxn ang="0">
                  <a:pos x="T8" y="T9"/>
                </a:cxn>
                <a:cxn ang="0">
                  <a:pos x="T10" y="T11"/>
                </a:cxn>
                <a:cxn ang="0">
                  <a:pos x="T12" y="T13"/>
                </a:cxn>
              </a:cxnLst>
              <a:rect l="0" t="0" r="r" b="b"/>
              <a:pathLst>
                <a:path w="219" h="253">
                  <a:moveTo>
                    <a:pt x="219" y="190"/>
                  </a:moveTo>
                  <a:lnTo>
                    <a:pt x="110" y="253"/>
                  </a:lnTo>
                  <a:lnTo>
                    <a:pt x="0" y="190"/>
                  </a:lnTo>
                  <a:lnTo>
                    <a:pt x="0" y="63"/>
                  </a:lnTo>
                  <a:lnTo>
                    <a:pt x="110" y="0"/>
                  </a:lnTo>
                  <a:lnTo>
                    <a:pt x="219" y="63"/>
                  </a:lnTo>
                  <a:lnTo>
                    <a:pt x="219" y="190"/>
                  </a:lnTo>
                  <a:close/>
                </a:path>
              </a:pathLst>
            </a:custGeom>
            <a:solidFill>
              <a:srgbClr val="2A338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11"/>
            <p:cNvSpPr>
              <a:spLocks/>
            </p:cNvSpPr>
            <p:nvPr userDrawn="1"/>
          </p:nvSpPr>
          <p:spPr bwMode="auto">
            <a:xfrm>
              <a:off x="7508" y="1065"/>
              <a:ext cx="95" cy="111"/>
            </a:xfrm>
            <a:custGeom>
              <a:avLst/>
              <a:gdLst>
                <a:gd name="T0" fmla="*/ 95 w 95"/>
                <a:gd name="T1" fmla="*/ 83 h 111"/>
                <a:gd name="T2" fmla="*/ 48 w 95"/>
                <a:gd name="T3" fmla="*/ 111 h 111"/>
                <a:gd name="T4" fmla="*/ 0 w 95"/>
                <a:gd name="T5" fmla="*/ 83 h 111"/>
                <a:gd name="T6" fmla="*/ 0 w 95"/>
                <a:gd name="T7" fmla="*/ 28 h 111"/>
                <a:gd name="T8" fmla="*/ 48 w 95"/>
                <a:gd name="T9" fmla="*/ 0 h 111"/>
                <a:gd name="T10" fmla="*/ 95 w 95"/>
                <a:gd name="T11" fmla="*/ 28 h 111"/>
                <a:gd name="T12" fmla="*/ 95 w 9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95" h="111">
                  <a:moveTo>
                    <a:pt x="95" y="83"/>
                  </a:moveTo>
                  <a:lnTo>
                    <a:pt x="48" y="111"/>
                  </a:lnTo>
                  <a:lnTo>
                    <a:pt x="0" y="83"/>
                  </a:lnTo>
                  <a:lnTo>
                    <a:pt x="0" y="28"/>
                  </a:lnTo>
                  <a:lnTo>
                    <a:pt x="48" y="0"/>
                  </a:lnTo>
                  <a:lnTo>
                    <a:pt x="95" y="28"/>
                  </a:lnTo>
                  <a:lnTo>
                    <a:pt x="95" y="83"/>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12"/>
            <p:cNvSpPr>
              <a:spLocks/>
            </p:cNvSpPr>
            <p:nvPr userDrawn="1"/>
          </p:nvSpPr>
          <p:spPr bwMode="auto">
            <a:xfrm>
              <a:off x="5808" y="846"/>
              <a:ext cx="313" cy="361"/>
            </a:xfrm>
            <a:custGeom>
              <a:avLst/>
              <a:gdLst>
                <a:gd name="T0" fmla="*/ 313 w 313"/>
                <a:gd name="T1" fmla="*/ 271 h 361"/>
                <a:gd name="T2" fmla="*/ 157 w 313"/>
                <a:gd name="T3" fmla="*/ 361 h 361"/>
                <a:gd name="T4" fmla="*/ 0 w 313"/>
                <a:gd name="T5" fmla="*/ 271 h 361"/>
                <a:gd name="T6" fmla="*/ 0 w 313"/>
                <a:gd name="T7" fmla="*/ 90 h 361"/>
                <a:gd name="T8" fmla="*/ 157 w 313"/>
                <a:gd name="T9" fmla="*/ 0 h 361"/>
                <a:gd name="T10" fmla="*/ 313 w 313"/>
                <a:gd name="T11" fmla="*/ 90 h 361"/>
                <a:gd name="T12" fmla="*/ 313 w 313"/>
                <a:gd name="T13" fmla="*/ 271 h 361"/>
              </a:gdLst>
              <a:ahLst/>
              <a:cxnLst>
                <a:cxn ang="0">
                  <a:pos x="T0" y="T1"/>
                </a:cxn>
                <a:cxn ang="0">
                  <a:pos x="T2" y="T3"/>
                </a:cxn>
                <a:cxn ang="0">
                  <a:pos x="T4" y="T5"/>
                </a:cxn>
                <a:cxn ang="0">
                  <a:pos x="T6" y="T7"/>
                </a:cxn>
                <a:cxn ang="0">
                  <a:pos x="T8" y="T9"/>
                </a:cxn>
                <a:cxn ang="0">
                  <a:pos x="T10" y="T11"/>
                </a:cxn>
                <a:cxn ang="0">
                  <a:pos x="T12" y="T13"/>
                </a:cxn>
              </a:cxnLst>
              <a:rect l="0" t="0" r="r" b="b"/>
              <a:pathLst>
                <a:path w="313" h="361">
                  <a:moveTo>
                    <a:pt x="313" y="271"/>
                  </a:moveTo>
                  <a:lnTo>
                    <a:pt x="157" y="361"/>
                  </a:lnTo>
                  <a:lnTo>
                    <a:pt x="0" y="271"/>
                  </a:lnTo>
                  <a:lnTo>
                    <a:pt x="0" y="90"/>
                  </a:lnTo>
                  <a:lnTo>
                    <a:pt x="157" y="0"/>
                  </a:lnTo>
                  <a:lnTo>
                    <a:pt x="313" y="90"/>
                  </a:lnTo>
                  <a:lnTo>
                    <a:pt x="313" y="271"/>
                  </a:lnTo>
                  <a:close/>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Freeform 13"/>
            <p:cNvSpPr>
              <a:spLocks/>
            </p:cNvSpPr>
            <p:nvPr userDrawn="1"/>
          </p:nvSpPr>
          <p:spPr bwMode="auto">
            <a:xfrm>
              <a:off x="5896" y="948"/>
              <a:ext cx="136" cy="157"/>
            </a:xfrm>
            <a:custGeom>
              <a:avLst/>
              <a:gdLst>
                <a:gd name="T0" fmla="*/ 136 w 136"/>
                <a:gd name="T1" fmla="*/ 117 h 157"/>
                <a:gd name="T2" fmla="*/ 69 w 136"/>
                <a:gd name="T3" fmla="*/ 157 h 157"/>
                <a:gd name="T4" fmla="*/ 0 w 136"/>
                <a:gd name="T5" fmla="*/ 117 h 157"/>
                <a:gd name="T6" fmla="*/ 0 w 136"/>
                <a:gd name="T7" fmla="*/ 39 h 157"/>
                <a:gd name="T8" fmla="*/ 69 w 136"/>
                <a:gd name="T9" fmla="*/ 0 h 157"/>
                <a:gd name="T10" fmla="*/ 136 w 136"/>
                <a:gd name="T11" fmla="*/ 39 h 157"/>
                <a:gd name="T12" fmla="*/ 136 w 136"/>
                <a:gd name="T13" fmla="*/ 117 h 157"/>
              </a:gdLst>
              <a:ahLst/>
              <a:cxnLst>
                <a:cxn ang="0">
                  <a:pos x="T0" y="T1"/>
                </a:cxn>
                <a:cxn ang="0">
                  <a:pos x="T2" y="T3"/>
                </a:cxn>
                <a:cxn ang="0">
                  <a:pos x="T4" y="T5"/>
                </a:cxn>
                <a:cxn ang="0">
                  <a:pos x="T6" y="T7"/>
                </a:cxn>
                <a:cxn ang="0">
                  <a:pos x="T8" y="T9"/>
                </a:cxn>
                <a:cxn ang="0">
                  <a:pos x="T10" y="T11"/>
                </a:cxn>
                <a:cxn ang="0">
                  <a:pos x="T12" y="T13"/>
                </a:cxn>
              </a:cxnLst>
              <a:rect l="0" t="0" r="r" b="b"/>
              <a:pathLst>
                <a:path w="136" h="157">
                  <a:moveTo>
                    <a:pt x="136" y="117"/>
                  </a:moveTo>
                  <a:lnTo>
                    <a:pt x="69" y="157"/>
                  </a:lnTo>
                  <a:lnTo>
                    <a:pt x="0" y="117"/>
                  </a:lnTo>
                  <a:lnTo>
                    <a:pt x="0" y="39"/>
                  </a:lnTo>
                  <a:lnTo>
                    <a:pt x="69" y="0"/>
                  </a:lnTo>
                  <a:lnTo>
                    <a:pt x="136" y="39"/>
                  </a:lnTo>
                  <a:lnTo>
                    <a:pt x="136" y="117"/>
                  </a:lnTo>
                  <a:close/>
                </a:path>
              </a:pathLst>
            </a:custGeom>
            <a:solidFill>
              <a:srgbClr val="327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Freeform 14"/>
            <p:cNvSpPr>
              <a:spLocks/>
            </p:cNvSpPr>
            <p:nvPr userDrawn="1"/>
          </p:nvSpPr>
          <p:spPr bwMode="auto">
            <a:xfrm>
              <a:off x="6324" y="768"/>
              <a:ext cx="756" cy="873"/>
            </a:xfrm>
            <a:custGeom>
              <a:avLst/>
              <a:gdLst>
                <a:gd name="T0" fmla="*/ 756 w 756"/>
                <a:gd name="T1" fmla="*/ 655 h 873"/>
                <a:gd name="T2" fmla="*/ 378 w 756"/>
                <a:gd name="T3" fmla="*/ 873 h 873"/>
                <a:gd name="T4" fmla="*/ 0 w 756"/>
                <a:gd name="T5" fmla="*/ 655 h 873"/>
                <a:gd name="T6" fmla="*/ 0 w 756"/>
                <a:gd name="T7" fmla="*/ 218 h 873"/>
                <a:gd name="T8" fmla="*/ 378 w 756"/>
                <a:gd name="T9" fmla="*/ 0 h 873"/>
                <a:gd name="T10" fmla="*/ 756 w 756"/>
                <a:gd name="T11" fmla="*/ 218 h 873"/>
                <a:gd name="T12" fmla="*/ 756 w 756"/>
                <a:gd name="T13" fmla="*/ 655 h 873"/>
              </a:gdLst>
              <a:ahLst/>
              <a:cxnLst>
                <a:cxn ang="0">
                  <a:pos x="T0" y="T1"/>
                </a:cxn>
                <a:cxn ang="0">
                  <a:pos x="T2" y="T3"/>
                </a:cxn>
                <a:cxn ang="0">
                  <a:pos x="T4" y="T5"/>
                </a:cxn>
                <a:cxn ang="0">
                  <a:pos x="T6" y="T7"/>
                </a:cxn>
                <a:cxn ang="0">
                  <a:pos x="T8" y="T9"/>
                </a:cxn>
                <a:cxn ang="0">
                  <a:pos x="T10" y="T11"/>
                </a:cxn>
                <a:cxn ang="0">
                  <a:pos x="T12" y="T13"/>
                </a:cxn>
              </a:cxnLst>
              <a:rect l="0" t="0" r="r" b="b"/>
              <a:pathLst>
                <a:path w="756" h="873">
                  <a:moveTo>
                    <a:pt x="756" y="655"/>
                  </a:moveTo>
                  <a:lnTo>
                    <a:pt x="378" y="873"/>
                  </a:lnTo>
                  <a:lnTo>
                    <a:pt x="0" y="655"/>
                  </a:lnTo>
                  <a:lnTo>
                    <a:pt x="0" y="218"/>
                  </a:lnTo>
                  <a:lnTo>
                    <a:pt x="378" y="0"/>
                  </a:lnTo>
                  <a:lnTo>
                    <a:pt x="756" y="218"/>
                  </a:lnTo>
                  <a:lnTo>
                    <a:pt x="756" y="655"/>
                  </a:lnTo>
                  <a:close/>
                </a:path>
              </a:pathLst>
            </a:custGeom>
            <a:solidFill>
              <a:srgbClr val="308D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15"/>
            <p:cNvSpPr>
              <a:spLocks/>
            </p:cNvSpPr>
            <p:nvPr userDrawn="1"/>
          </p:nvSpPr>
          <p:spPr bwMode="auto">
            <a:xfrm>
              <a:off x="6474" y="940"/>
              <a:ext cx="455" cy="525"/>
            </a:xfrm>
            <a:custGeom>
              <a:avLst/>
              <a:gdLst>
                <a:gd name="T0" fmla="*/ 455 w 455"/>
                <a:gd name="T1" fmla="*/ 395 h 525"/>
                <a:gd name="T2" fmla="*/ 228 w 455"/>
                <a:gd name="T3" fmla="*/ 525 h 525"/>
                <a:gd name="T4" fmla="*/ 0 w 455"/>
                <a:gd name="T5" fmla="*/ 395 h 525"/>
                <a:gd name="T6" fmla="*/ 0 w 455"/>
                <a:gd name="T7" fmla="*/ 132 h 525"/>
                <a:gd name="T8" fmla="*/ 228 w 455"/>
                <a:gd name="T9" fmla="*/ 0 h 525"/>
                <a:gd name="T10" fmla="*/ 455 w 455"/>
                <a:gd name="T11" fmla="*/ 132 h 525"/>
                <a:gd name="T12" fmla="*/ 455 w 455"/>
                <a:gd name="T13" fmla="*/ 395 h 525"/>
              </a:gdLst>
              <a:ahLst/>
              <a:cxnLst>
                <a:cxn ang="0">
                  <a:pos x="T0" y="T1"/>
                </a:cxn>
                <a:cxn ang="0">
                  <a:pos x="T2" y="T3"/>
                </a:cxn>
                <a:cxn ang="0">
                  <a:pos x="T4" y="T5"/>
                </a:cxn>
                <a:cxn ang="0">
                  <a:pos x="T6" y="T7"/>
                </a:cxn>
                <a:cxn ang="0">
                  <a:pos x="T8" y="T9"/>
                </a:cxn>
                <a:cxn ang="0">
                  <a:pos x="T10" y="T11"/>
                </a:cxn>
                <a:cxn ang="0">
                  <a:pos x="T12" y="T13"/>
                </a:cxn>
              </a:cxnLst>
              <a:rect l="0" t="0" r="r" b="b"/>
              <a:pathLst>
                <a:path w="455" h="525">
                  <a:moveTo>
                    <a:pt x="455" y="395"/>
                  </a:moveTo>
                  <a:lnTo>
                    <a:pt x="228" y="525"/>
                  </a:lnTo>
                  <a:lnTo>
                    <a:pt x="0" y="395"/>
                  </a:lnTo>
                  <a:lnTo>
                    <a:pt x="0" y="132"/>
                  </a:lnTo>
                  <a:lnTo>
                    <a:pt x="228" y="0"/>
                  </a:lnTo>
                  <a:lnTo>
                    <a:pt x="455" y="132"/>
                  </a:lnTo>
                  <a:lnTo>
                    <a:pt x="455" y="395"/>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6"/>
            <p:cNvSpPr>
              <a:spLocks/>
            </p:cNvSpPr>
            <p:nvPr userDrawn="1"/>
          </p:nvSpPr>
          <p:spPr bwMode="auto">
            <a:xfrm>
              <a:off x="5289" y="1284"/>
              <a:ext cx="618" cy="714"/>
            </a:xfrm>
            <a:custGeom>
              <a:avLst/>
              <a:gdLst>
                <a:gd name="T0" fmla="*/ 618 w 618"/>
                <a:gd name="T1" fmla="*/ 535 h 714"/>
                <a:gd name="T2" fmla="*/ 309 w 618"/>
                <a:gd name="T3" fmla="*/ 714 h 714"/>
                <a:gd name="T4" fmla="*/ 0 w 618"/>
                <a:gd name="T5" fmla="*/ 535 h 714"/>
                <a:gd name="T6" fmla="*/ 0 w 618"/>
                <a:gd name="T7" fmla="*/ 179 h 714"/>
                <a:gd name="T8" fmla="*/ 309 w 618"/>
                <a:gd name="T9" fmla="*/ 0 h 714"/>
                <a:gd name="T10" fmla="*/ 618 w 618"/>
                <a:gd name="T11" fmla="*/ 179 h 714"/>
                <a:gd name="T12" fmla="*/ 618 w 618"/>
                <a:gd name="T13" fmla="*/ 535 h 714"/>
              </a:gdLst>
              <a:ahLst/>
              <a:cxnLst>
                <a:cxn ang="0">
                  <a:pos x="T0" y="T1"/>
                </a:cxn>
                <a:cxn ang="0">
                  <a:pos x="T2" y="T3"/>
                </a:cxn>
                <a:cxn ang="0">
                  <a:pos x="T4" y="T5"/>
                </a:cxn>
                <a:cxn ang="0">
                  <a:pos x="T6" y="T7"/>
                </a:cxn>
                <a:cxn ang="0">
                  <a:pos x="T8" y="T9"/>
                </a:cxn>
                <a:cxn ang="0">
                  <a:pos x="T10" y="T11"/>
                </a:cxn>
                <a:cxn ang="0">
                  <a:pos x="T12" y="T13"/>
                </a:cxn>
              </a:cxnLst>
              <a:rect l="0" t="0" r="r" b="b"/>
              <a:pathLst>
                <a:path w="618" h="714">
                  <a:moveTo>
                    <a:pt x="618" y="535"/>
                  </a:moveTo>
                  <a:lnTo>
                    <a:pt x="309" y="714"/>
                  </a:lnTo>
                  <a:lnTo>
                    <a:pt x="0" y="535"/>
                  </a:lnTo>
                  <a:lnTo>
                    <a:pt x="0" y="179"/>
                  </a:lnTo>
                  <a:lnTo>
                    <a:pt x="309" y="0"/>
                  </a:lnTo>
                  <a:lnTo>
                    <a:pt x="618" y="179"/>
                  </a:lnTo>
                  <a:lnTo>
                    <a:pt x="618" y="535"/>
                  </a:lnTo>
                  <a:close/>
                </a:path>
              </a:pathLst>
            </a:custGeom>
            <a:solidFill>
              <a:srgbClr val="C7C8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7"/>
            <p:cNvSpPr>
              <a:spLocks/>
            </p:cNvSpPr>
            <p:nvPr userDrawn="1"/>
          </p:nvSpPr>
          <p:spPr bwMode="auto">
            <a:xfrm>
              <a:off x="6054" y="1860"/>
              <a:ext cx="648" cy="748"/>
            </a:xfrm>
            <a:custGeom>
              <a:avLst/>
              <a:gdLst>
                <a:gd name="T0" fmla="*/ 648 w 648"/>
                <a:gd name="T1" fmla="*/ 560 h 748"/>
                <a:gd name="T2" fmla="*/ 325 w 648"/>
                <a:gd name="T3" fmla="*/ 748 h 748"/>
                <a:gd name="T4" fmla="*/ 0 w 648"/>
                <a:gd name="T5" fmla="*/ 560 h 748"/>
                <a:gd name="T6" fmla="*/ 0 w 648"/>
                <a:gd name="T7" fmla="*/ 186 h 748"/>
                <a:gd name="T8" fmla="*/ 325 w 648"/>
                <a:gd name="T9" fmla="*/ 0 h 748"/>
                <a:gd name="T10" fmla="*/ 648 w 648"/>
                <a:gd name="T11" fmla="*/ 186 h 748"/>
                <a:gd name="T12" fmla="*/ 648 w 648"/>
                <a:gd name="T13" fmla="*/ 560 h 748"/>
              </a:gdLst>
              <a:ahLst/>
              <a:cxnLst>
                <a:cxn ang="0">
                  <a:pos x="T0" y="T1"/>
                </a:cxn>
                <a:cxn ang="0">
                  <a:pos x="T2" y="T3"/>
                </a:cxn>
                <a:cxn ang="0">
                  <a:pos x="T4" y="T5"/>
                </a:cxn>
                <a:cxn ang="0">
                  <a:pos x="T6" y="T7"/>
                </a:cxn>
                <a:cxn ang="0">
                  <a:pos x="T8" y="T9"/>
                </a:cxn>
                <a:cxn ang="0">
                  <a:pos x="T10" y="T11"/>
                </a:cxn>
                <a:cxn ang="0">
                  <a:pos x="T12" y="T13"/>
                </a:cxn>
              </a:cxnLst>
              <a:rect l="0" t="0" r="r" b="b"/>
              <a:pathLst>
                <a:path w="648" h="748">
                  <a:moveTo>
                    <a:pt x="648" y="560"/>
                  </a:moveTo>
                  <a:lnTo>
                    <a:pt x="325" y="748"/>
                  </a:lnTo>
                  <a:lnTo>
                    <a:pt x="0" y="560"/>
                  </a:lnTo>
                  <a:lnTo>
                    <a:pt x="0" y="186"/>
                  </a:lnTo>
                  <a:lnTo>
                    <a:pt x="325" y="0"/>
                  </a:lnTo>
                  <a:lnTo>
                    <a:pt x="648" y="186"/>
                  </a:lnTo>
                  <a:lnTo>
                    <a:pt x="648" y="56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18"/>
            <p:cNvSpPr>
              <a:spLocks/>
            </p:cNvSpPr>
            <p:nvPr userDrawn="1"/>
          </p:nvSpPr>
          <p:spPr bwMode="auto">
            <a:xfrm>
              <a:off x="5980" y="1774"/>
              <a:ext cx="796" cy="920"/>
            </a:xfrm>
            <a:custGeom>
              <a:avLst/>
              <a:gdLst>
                <a:gd name="T0" fmla="*/ 796 w 796"/>
                <a:gd name="T1" fmla="*/ 690 h 920"/>
                <a:gd name="T2" fmla="*/ 399 w 796"/>
                <a:gd name="T3" fmla="*/ 920 h 920"/>
                <a:gd name="T4" fmla="*/ 0 w 796"/>
                <a:gd name="T5" fmla="*/ 690 h 920"/>
                <a:gd name="T6" fmla="*/ 0 w 796"/>
                <a:gd name="T7" fmla="*/ 230 h 920"/>
                <a:gd name="T8" fmla="*/ 399 w 796"/>
                <a:gd name="T9" fmla="*/ 0 h 920"/>
                <a:gd name="T10" fmla="*/ 796 w 796"/>
                <a:gd name="T11" fmla="*/ 230 h 920"/>
                <a:gd name="T12" fmla="*/ 796 w 796"/>
                <a:gd name="T13" fmla="*/ 690 h 920"/>
              </a:gdLst>
              <a:ahLst/>
              <a:cxnLst>
                <a:cxn ang="0">
                  <a:pos x="T0" y="T1"/>
                </a:cxn>
                <a:cxn ang="0">
                  <a:pos x="T2" y="T3"/>
                </a:cxn>
                <a:cxn ang="0">
                  <a:pos x="T4" y="T5"/>
                </a:cxn>
                <a:cxn ang="0">
                  <a:pos x="T6" y="T7"/>
                </a:cxn>
                <a:cxn ang="0">
                  <a:pos x="T8" y="T9"/>
                </a:cxn>
                <a:cxn ang="0">
                  <a:pos x="T10" y="T11"/>
                </a:cxn>
                <a:cxn ang="0">
                  <a:pos x="T12" y="T13"/>
                </a:cxn>
              </a:cxnLst>
              <a:rect l="0" t="0" r="r" b="b"/>
              <a:pathLst>
                <a:path w="796" h="920">
                  <a:moveTo>
                    <a:pt x="796" y="690"/>
                  </a:moveTo>
                  <a:lnTo>
                    <a:pt x="399" y="920"/>
                  </a:lnTo>
                  <a:lnTo>
                    <a:pt x="0" y="690"/>
                  </a:lnTo>
                  <a:lnTo>
                    <a:pt x="0" y="230"/>
                  </a:lnTo>
                  <a:lnTo>
                    <a:pt x="399" y="0"/>
                  </a:lnTo>
                  <a:lnTo>
                    <a:pt x="796" y="230"/>
                  </a:lnTo>
                  <a:lnTo>
                    <a:pt x="796" y="690"/>
                  </a:lnTo>
                  <a:close/>
                </a:path>
              </a:pathLst>
            </a:custGeom>
            <a:solidFill>
              <a:srgbClr val="63A9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9"/>
            <p:cNvSpPr>
              <a:spLocks noEditPoints="1"/>
            </p:cNvSpPr>
            <p:nvPr userDrawn="1"/>
          </p:nvSpPr>
          <p:spPr bwMode="auto">
            <a:xfrm>
              <a:off x="6133" y="1998"/>
              <a:ext cx="481" cy="635"/>
            </a:xfrm>
            <a:custGeom>
              <a:avLst/>
              <a:gdLst>
                <a:gd name="T0" fmla="*/ 364 w 364"/>
                <a:gd name="T1" fmla="*/ 182 h 481"/>
                <a:gd name="T2" fmla="*/ 182 w 364"/>
                <a:gd name="T3" fmla="*/ 0 h 481"/>
                <a:gd name="T4" fmla="*/ 0 w 364"/>
                <a:gd name="T5" fmla="*/ 182 h 481"/>
                <a:gd name="T6" fmla="*/ 81 w 364"/>
                <a:gd name="T7" fmla="*/ 333 h 481"/>
                <a:gd name="T8" fmla="*/ 120 w 364"/>
                <a:gd name="T9" fmla="*/ 456 h 481"/>
                <a:gd name="T10" fmla="*/ 182 w 364"/>
                <a:gd name="T11" fmla="*/ 481 h 481"/>
                <a:gd name="T12" fmla="*/ 182 w 364"/>
                <a:gd name="T13" fmla="*/ 481 h 481"/>
                <a:gd name="T14" fmla="*/ 182 w 364"/>
                <a:gd name="T15" fmla="*/ 481 h 481"/>
                <a:gd name="T16" fmla="*/ 182 w 364"/>
                <a:gd name="T17" fmla="*/ 481 h 481"/>
                <a:gd name="T18" fmla="*/ 182 w 364"/>
                <a:gd name="T19" fmla="*/ 481 h 481"/>
                <a:gd name="T20" fmla="*/ 244 w 364"/>
                <a:gd name="T21" fmla="*/ 456 h 481"/>
                <a:gd name="T22" fmla="*/ 244 w 364"/>
                <a:gd name="T23" fmla="*/ 456 h 481"/>
                <a:gd name="T24" fmla="*/ 244 w 364"/>
                <a:gd name="T25" fmla="*/ 447 h 481"/>
                <a:gd name="T26" fmla="*/ 283 w 364"/>
                <a:gd name="T27" fmla="*/ 333 h 481"/>
                <a:gd name="T28" fmla="*/ 364 w 364"/>
                <a:gd name="T29" fmla="*/ 182 h 481"/>
                <a:gd name="T30" fmla="*/ 182 w 364"/>
                <a:gd name="T31" fmla="*/ 479 h 481"/>
                <a:gd name="T32" fmla="*/ 181 w 364"/>
                <a:gd name="T33" fmla="*/ 456 h 481"/>
                <a:gd name="T34" fmla="*/ 183 w 364"/>
                <a:gd name="T35" fmla="*/ 456 h 481"/>
                <a:gd name="T36" fmla="*/ 182 w 364"/>
                <a:gd name="T37" fmla="*/ 47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4" h="481">
                  <a:moveTo>
                    <a:pt x="364" y="182"/>
                  </a:moveTo>
                  <a:cubicBezTo>
                    <a:pt x="364" y="82"/>
                    <a:pt x="282" y="0"/>
                    <a:pt x="182" y="0"/>
                  </a:cubicBezTo>
                  <a:cubicBezTo>
                    <a:pt x="82" y="0"/>
                    <a:pt x="0" y="82"/>
                    <a:pt x="0" y="182"/>
                  </a:cubicBezTo>
                  <a:cubicBezTo>
                    <a:pt x="0" y="245"/>
                    <a:pt x="32" y="300"/>
                    <a:pt x="81" y="333"/>
                  </a:cubicBezTo>
                  <a:cubicBezTo>
                    <a:pt x="81" y="333"/>
                    <a:pt x="120" y="364"/>
                    <a:pt x="120" y="456"/>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182" y="481"/>
                    <a:pt x="182" y="481"/>
                    <a:pt x="182" y="481"/>
                  </a:cubicBezTo>
                  <a:cubicBezTo>
                    <a:pt x="244" y="456"/>
                    <a:pt x="244" y="456"/>
                    <a:pt x="244" y="456"/>
                  </a:cubicBezTo>
                  <a:cubicBezTo>
                    <a:pt x="244" y="456"/>
                    <a:pt x="244" y="456"/>
                    <a:pt x="244" y="456"/>
                  </a:cubicBezTo>
                  <a:cubicBezTo>
                    <a:pt x="244" y="447"/>
                    <a:pt x="244" y="447"/>
                    <a:pt x="244" y="447"/>
                  </a:cubicBezTo>
                  <a:cubicBezTo>
                    <a:pt x="246" y="367"/>
                    <a:pt x="279" y="337"/>
                    <a:pt x="283" y="333"/>
                  </a:cubicBezTo>
                  <a:cubicBezTo>
                    <a:pt x="332" y="301"/>
                    <a:pt x="364" y="245"/>
                    <a:pt x="364" y="182"/>
                  </a:cubicBezTo>
                  <a:moveTo>
                    <a:pt x="182" y="479"/>
                  </a:moveTo>
                  <a:cubicBezTo>
                    <a:pt x="181" y="456"/>
                    <a:pt x="181" y="456"/>
                    <a:pt x="181" y="456"/>
                  </a:cubicBezTo>
                  <a:cubicBezTo>
                    <a:pt x="183" y="456"/>
                    <a:pt x="183" y="456"/>
                    <a:pt x="183" y="456"/>
                  </a:cubicBezTo>
                  <a:lnTo>
                    <a:pt x="182" y="479"/>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Rectangle 20"/>
            <p:cNvSpPr>
              <a:spLocks noChangeArrowheads="1"/>
            </p:cNvSpPr>
            <p:nvPr userDrawn="1"/>
          </p:nvSpPr>
          <p:spPr bwMode="auto">
            <a:xfrm>
              <a:off x="6291" y="2600"/>
              <a:ext cx="164" cy="109"/>
            </a:xfrm>
            <a:prstGeom prst="rect">
              <a:avLst/>
            </a:prstGeom>
            <a:solidFill>
              <a:srgbClr val="4B4E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Line 21"/>
            <p:cNvSpPr>
              <a:spLocks noChangeShapeType="1"/>
            </p:cNvSpPr>
            <p:nvPr userDrawn="1"/>
          </p:nvSpPr>
          <p:spPr bwMode="auto">
            <a:xfrm>
              <a:off x="6291" y="2641"/>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4" name="Line 22"/>
            <p:cNvSpPr>
              <a:spLocks noChangeShapeType="1"/>
            </p:cNvSpPr>
            <p:nvPr userDrawn="1"/>
          </p:nvSpPr>
          <p:spPr bwMode="auto">
            <a:xfrm>
              <a:off x="6291" y="2674"/>
              <a:ext cx="164" cy="0"/>
            </a:xfrm>
            <a:prstGeom prst="line">
              <a:avLst/>
            </a:prstGeom>
            <a:noFill/>
            <a:ln w="20638"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23"/>
            <p:cNvSpPr>
              <a:spLocks/>
            </p:cNvSpPr>
            <p:nvPr userDrawn="1"/>
          </p:nvSpPr>
          <p:spPr bwMode="auto">
            <a:xfrm>
              <a:off x="6331" y="2709"/>
              <a:ext cx="85" cy="30"/>
            </a:xfrm>
            <a:custGeom>
              <a:avLst/>
              <a:gdLst>
                <a:gd name="T0" fmla="*/ 0 w 85"/>
                <a:gd name="T1" fmla="*/ 0 h 30"/>
                <a:gd name="T2" fmla="*/ 12 w 85"/>
                <a:gd name="T3" fmla="*/ 30 h 30"/>
                <a:gd name="T4" fmla="*/ 71 w 85"/>
                <a:gd name="T5" fmla="*/ 30 h 30"/>
                <a:gd name="T6" fmla="*/ 85 w 85"/>
                <a:gd name="T7" fmla="*/ 0 h 30"/>
                <a:gd name="T8" fmla="*/ 0 w 85"/>
                <a:gd name="T9" fmla="*/ 0 h 30"/>
              </a:gdLst>
              <a:ahLst/>
              <a:cxnLst>
                <a:cxn ang="0">
                  <a:pos x="T0" y="T1"/>
                </a:cxn>
                <a:cxn ang="0">
                  <a:pos x="T2" y="T3"/>
                </a:cxn>
                <a:cxn ang="0">
                  <a:pos x="T4" y="T5"/>
                </a:cxn>
                <a:cxn ang="0">
                  <a:pos x="T6" y="T7"/>
                </a:cxn>
                <a:cxn ang="0">
                  <a:pos x="T8" y="T9"/>
                </a:cxn>
              </a:cxnLst>
              <a:rect l="0" t="0" r="r" b="b"/>
              <a:pathLst>
                <a:path w="85" h="30">
                  <a:moveTo>
                    <a:pt x="0" y="0"/>
                  </a:moveTo>
                  <a:lnTo>
                    <a:pt x="12" y="30"/>
                  </a:lnTo>
                  <a:lnTo>
                    <a:pt x="71" y="30"/>
                  </a:lnTo>
                  <a:lnTo>
                    <a:pt x="85" y="0"/>
                  </a:lnTo>
                  <a:lnTo>
                    <a:pt x="0"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6" name="Freeform 24"/>
            <p:cNvSpPr>
              <a:spLocks/>
            </p:cNvSpPr>
            <p:nvPr userDrawn="1"/>
          </p:nvSpPr>
          <p:spPr bwMode="auto">
            <a:xfrm>
              <a:off x="6261" y="2116"/>
              <a:ext cx="219" cy="254"/>
            </a:xfrm>
            <a:custGeom>
              <a:avLst/>
              <a:gdLst>
                <a:gd name="T0" fmla="*/ 219 w 219"/>
                <a:gd name="T1" fmla="*/ 191 h 254"/>
                <a:gd name="T2" fmla="*/ 110 w 219"/>
                <a:gd name="T3" fmla="*/ 254 h 254"/>
                <a:gd name="T4" fmla="*/ 0 w 219"/>
                <a:gd name="T5" fmla="*/ 191 h 254"/>
                <a:gd name="T6" fmla="*/ 0 w 219"/>
                <a:gd name="T7" fmla="*/ 64 h 254"/>
                <a:gd name="T8" fmla="*/ 110 w 219"/>
                <a:gd name="T9" fmla="*/ 0 h 254"/>
                <a:gd name="T10" fmla="*/ 219 w 219"/>
                <a:gd name="T11" fmla="*/ 64 h 254"/>
                <a:gd name="T12" fmla="*/ 219 w 219"/>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19" h="254">
                  <a:moveTo>
                    <a:pt x="219" y="191"/>
                  </a:moveTo>
                  <a:lnTo>
                    <a:pt x="110" y="254"/>
                  </a:lnTo>
                  <a:lnTo>
                    <a:pt x="0" y="191"/>
                  </a:lnTo>
                  <a:lnTo>
                    <a:pt x="0" y="64"/>
                  </a:lnTo>
                  <a:lnTo>
                    <a:pt x="110" y="0"/>
                  </a:lnTo>
                  <a:lnTo>
                    <a:pt x="219" y="64"/>
                  </a:lnTo>
                  <a:lnTo>
                    <a:pt x="219" y="1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25"/>
            <p:cNvSpPr>
              <a:spLocks/>
            </p:cNvSpPr>
            <p:nvPr userDrawn="1"/>
          </p:nvSpPr>
          <p:spPr bwMode="auto">
            <a:xfrm>
              <a:off x="6327" y="2193"/>
              <a:ext cx="89" cy="102"/>
            </a:xfrm>
            <a:custGeom>
              <a:avLst/>
              <a:gdLst>
                <a:gd name="T0" fmla="*/ 89 w 89"/>
                <a:gd name="T1" fmla="*/ 77 h 102"/>
                <a:gd name="T2" fmla="*/ 44 w 89"/>
                <a:gd name="T3" fmla="*/ 102 h 102"/>
                <a:gd name="T4" fmla="*/ 0 w 89"/>
                <a:gd name="T5" fmla="*/ 77 h 102"/>
                <a:gd name="T6" fmla="*/ 0 w 89"/>
                <a:gd name="T7" fmla="*/ 25 h 102"/>
                <a:gd name="T8" fmla="*/ 44 w 89"/>
                <a:gd name="T9" fmla="*/ 0 h 102"/>
                <a:gd name="T10" fmla="*/ 89 w 89"/>
                <a:gd name="T11" fmla="*/ 25 h 102"/>
                <a:gd name="T12" fmla="*/ 89 w 89"/>
                <a:gd name="T13" fmla="*/ 77 h 102"/>
              </a:gdLst>
              <a:ahLst/>
              <a:cxnLst>
                <a:cxn ang="0">
                  <a:pos x="T0" y="T1"/>
                </a:cxn>
                <a:cxn ang="0">
                  <a:pos x="T2" y="T3"/>
                </a:cxn>
                <a:cxn ang="0">
                  <a:pos x="T4" y="T5"/>
                </a:cxn>
                <a:cxn ang="0">
                  <a:pos x="T6" y="T7"/>
                </a:cxn>
                <a:cxn ang="0">
                  <a:pos x="T8" y="T9"/>
                </a:cxn>
                <a:cxn ang="0">
                  <a:pos x="T10" y="T11"/>
                </a:cxn>
                <a:cxn ang="0">
                  <a:pos x="T12" y="T13"/>
                </a:cxn>
              </a:cxnLst>
              <a:rect l="0" t="0" r="r" b="b"/>
              <a:pathLst>
                <a:path w="89" h="102">
                  <a:moveTo>
                    <a:pt x="89" y="77"/>
                  </a:moveTo>
                  <a:lnTo>
                    <a:pt x="44" y="102"/>
                  </a:lnTo>
                  <a:lnTo>
                    <a:pt x="0" y="77"/>
                  </a:lnTo>
                  <a:lnTo>
                    <a:pt x="0" y="25"/>
                  </a:lnTo>
                  <a:lnTo>
                    <a:pt x="44" y="0"/>
                  </a:lnTo>
                  <a:lnTo>
                    <a:pt x="89" y="25"/>
                  </a:lnTo>
                  <a:lnTo>
                    <a:pt x="89" y="77"/>
                  </a:lnTo>
                  <a:close/>
                </a:path>
              </a:pathLst>
            </a:custGeom>
            <a:solidFill>
              <a:srgbClr val="FCF4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26"/>
            <p:cNvSpPr>
              <a:spLocks noEditPoints="1"/>
            </p:cNvSpPr>
            <p:nvPr userDrawn="1"/>
          </p:nvSpPr>
          <p:spPr bwMode="auto">
            <a:xfrm>
              <a:off x="5437" y="1480"/>
              <a:ext cx="319" cy="320"/>
            </a:xfrm>
            <a:custGeom>
              <a:avLst/>
              <a:gdLst>
                <a:gd name="T0" fmla="*/ 39 w 242"/>
                <a:gd name="T1" fmla="*/ 7 h 242"/>
                <a:gd name="T2" fmla="*/ 77 w 242"/>
                <a:gd name="T3" fmla="*/ 46 h 242"/>
                <a:gd name="T4" fmla="*/ 71 w 242"/>
                <a:gd name="T5" fmla="*/ 71 h 242"/>
                <a:gd name="T6" fmla="*/ 46 w 242"/>
                <a:gd name="T7" fmla="*/ 77 h 242"/>
                <a:gd name="T8" fmla="*/ 7 w 242"/>
                <a:gd name="T9" fmla="*/ 39 h 242"/>
                <a:gd name="T10" fmla="*/ 20 w 242"/>
                <a:gd name="T11" fmla="*/ 97 h 242"/>
                <a:gd name="T12" fmla="*/ 78 w 242"/>
                <a:gd name="T13" fmla="*/ 110 h 242"/>
                <a:gd name="T14" fmla="*/ 202 w 242"/>
                <a:gd name="T15" fmla="*/ 234 h 242"/>
                <a:gd name="T16" fmla="*/ 232 w 242"/>
                <a:gd name="T17" fmla="*/ 234 h 242"/>
                <a:gd name="T18" fmla="*/ 234 w 242"/>
                <a:gd name="T19" fmla="*/ 232 h 242"/>
                <a:gd name="T20" fmla="*/ 234 w 242"/>
                <a:gd name="T21" fmla="*/ 202 h 242"/>
                <a:gd name="T22" fmla="*/ 110 w 242"/>
                <a:gd name="T23" fmla="*/ 78 h 242"/>
                <a:gd name="T24" fmla="*/ 97 w 242"/>
                <a:gd name="T25" fmla="*/ 20 h 242"/>
                <a:gd name="T26" fmla="*/ 39 w 242"/>
                <a:gd name="T27" fmla="*/ 7 h 242"/>
                <a:gd name="T28" fmla="*/ 226 w 242"/>
                <a:gd name="T29" fmla="*/ 226 h 242"/>
                <a:gd name="T30" fmla="*/ 208 w 242"/>
                <a:gd name="T31" fmla="*/ 226 h 242"/>
                <a:gd name="T32" fmla="*/ 208 w 242"/>
                <a:gd name="T33" fmla="*/ 208 h 242"/>
                <a:gd name="T34" fmla="*/ 226 w 242"/>
                <a:gd name="T35" fmla="*/ 208 h 242"/>
                <a:gd name="T36" fmla="*/ 226 w 242"/>
                <a:gd name="T37" fmla="*/ 22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2" h="242">
                  <a:moveTo>
                    <a:pt x="39" y="7"/>
                  </a:moveTo>
                  <a:cubicBezTo>
                    <a:pt x="77" y="46"/>
                    <a:pt x="77" y="46"/>
                    <a:pt x="77" y="46"/>
                  </a:cubicBezTo>
                  <a:cubicBezTo>
                    <a:pt x="71" y="71"/>
                    <a:pt x="71" y="71"/>
                    <a:pt x="71" y="71"/>
                  </a:cubicBezTo>
                  <a:cubicBezTo>
                    <a:pt x="46" y="77"/>
                    <a:pt x="46" y="77"/>
                    <a:pt x="46" y="77"/>
                  </a:cubicBezTo>
                  <a:cubicBezTo>
                    <a:pt x="7" y="39"/>
                    <a:pt x="7" y="39"/>
                    <a:pt x="7" y="39"/>
                  </a:cubicBezTo>
                  <a:cubicBezTo>
                    <a:pt x="0" y="58"/>
                    <a:pt x="4" y="81"/>
                    <a:pt x="20" y="97"/>
                  </a:cubicBezTo>
                  <a:cubicBezTo>
                    <a:pt x="35" y="113"/>
                    <a:pt x="58" y="117"/>
                    <a:pt x="78" y="110"/>
                  </a:cubicBezTo>
                  <a:cubicBezTo>
                    <a:pt x="202" y="234"/>
                    <a:pt x="202" y="234"/>
                    <a:pt x="202" y="234"/>
                  </a:cubicBezTo>
                  <a:cubicBezTo>
                    <a:pt x="211" y="242"/>
                    <a:pt x="224" y="242"/>
                    <a:pt x="232" y="234"/>
                  </a:cubicBezTo>
                  <a:cubicBezTo>
                    <a:pt x="234" y="232"/>
                    <a:pt x="234" y="232"/>
                    <a:pt x="234" y="232"/>
                  </a:cubicBezTo>
                  <a:cubicBezTo>
                    <a:pt x="242" y="224"/>
                    <a:pt x="242" y="210"/>
                    <a:pt x="234" y="202"/>
                  </a:cubicBezTo>
                  <a:cubicBezTo>
                    <a:pt x="110" y="78"/>
                    <a:pt x="110" y="78"/>
                    <a:pt x="110" y="78"/>
                  </a:cubicBezTo>
                  <a:cubicBezTo>
                    <a:pt x="117" y="58"/>
                    <a:pt x="113" y="35"/>
                    <a:pt x="97" y="20"/>
                  </a:cubicBezTo>
                  <a:cubicBezTo>
                    <a:pt x="81" y="4"/>
                    <a:pt x="58" y="0"/>
                    <a:pt x="39" y="7"/>
                  </a:cubicBezTo>
                  <a:moveTo>
                    <a:pt x="226" y="226"/>
                  </a:moveTo>
                  <a:cubicBezTo>
                    <a:pt x="221" y="231"/>
                    <a:pt x="213" y="231"/>
                    <a:pt x="208" y="226"/>
                  </a:cubicBezTo>
                  <a:cubicBezTo>
                    <a:pt x="204" y="221"/>
                    <a:pt x="204" y="213"/>
                    <a:pt x="208" y="208"/>
                  </a:cubicBezTo>
                  <a:cubicBezTo>
                    <a:pt x="213" y="204"/>
                    <a:pt x="221" y="204"/>
                    <a:pt x="226" y="208"/>
                  </a:cubicBezTo>
                  <a:cubicBezTo>
                    <a:pt x="231" y="213"/>
                    <a:pt x="231" y="221"/>
                    <a:pt x="226" y="226"/>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27"/>
            <p:cNvSpPr>
              <a:spLocks/>
            </p:cNvSpPr>
            <p:nvPr userDrawn="1"/>
          </p:nvSpPr>
          <p:spPr bwMode="auto">
            <a:xfrm>
              <a:off x="5447" y="1489"/>
              <a:ext cx="304" cy="301"/>
            </a:xfrm>
            <a:custGeom>
              <a:avLst/>
              <a:gdLst>
                <a:gd name="T0" fmla="*/ 223 w 230"/>
                <a:gd name="T1" fmla="*/ 19 h 228"/>
                <a:gd name="T2" fmla="*/ 211 w 230"/>
                <a:gd name="T3" fmla="*/ 7 h 228"/>
                <a:gd name="T4" fmla="*/ 185 w 230"/>
                <a:gd name="T5" fmla="*/ 7 h 228"/>
                <a:gd name="T6" fmla="*/ 103 w 230"/>
                <a:gd name="T7" fmla="*/ 90 h 228"/>
                <a:gd name="T8" fmla="*/ 102 w 230"/>
                <a:gd name="T9" fmla="*/ 114 h 228"/>
                <a:gd name="T10" fmla="*/ 48 w 230"/>
                <a:gd name="T11" fmla="*/ 167 h 228"/>
                <a:gd name="T12" fmla="*/ 26 w 230"/>
                <a:gd name="T13" fmla="*/ 172 h 228"/>
                <a:gd name="T14" fmla="*/ 0 w 230"/>
                <a:gd name="T15" fmla="*/ 216 h 228"/>
                <a:gd name="T16" fmla="*/ 13 w 230"/>
                <a:gd name="T17" fmla="*/ 228 h 228"/>
                <a:gd name="T18" fmla="*/ 56 w 230"/>
                <a:gd name="T19" fmla="*/ 202 h 228"/>
                <a:gd name="T20" fmla="*/ 62 w 230"/>
                <a:gd name="T21" fmla="*/ 181 h 228"/>
                <a:gd name="T22" fmla="*/ 115 w 230"/>
                <a:gd name="T23" fmla="*/ 128 h 228"/>
                <a:gd name="T24" fmla="*/ 140 w 230"/>
                <a:gd name="T25" fmla="*/ 127 h 228"/>
                <a:gd name="T26" fmla="*/ 223 w 230"/>
                <a:gd name="T27" fmla="*/ 44 h 228"/>
                <a:gd name="T28" fmla="*/ 223 w 230"/>
                <a:gd name="T29"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0" h="228">
                  <a:moveTo>
                    <a:pt x="223" y="19"/>
                  </a:moveTo>
                  <a:cubicBezTo>
                    <a:pt x="211" y="7"/>
                    <a:pt x="211" y="7"/>
                    <a:pt x="211" y="7"/>
                  </a:cubicBezTo>
                  <a:cubicBezTo>
                    <a:pt x="204" y="0"/>
                    <a:pt x="192" y="0"/>
                    <a:pt x="185" y="7"/>
                  </a:cubicBezTo>
                  <a:cubicBezTo>
                    <a:pt x="103" y="90"/>
                    <a:pt x="103" y="90"/>
                    <a:pt x="103" y="90"/>
                  </a:cubicBezTo>
                  <a:cubicBezTo>
                    <a:pt x="96" y="96"/>
                    <a:pt x="96" y="107"/>
                    <a:pt x="102" y="114"/>
                  </a:cubicBezTo>
                  <a:cubicBezTo>
                    <a:pt x="48" y="167"/>
                    <a:pt x="48" y="167"/>
                    <a:pt x="48" y="167"/>
                  </a:cubicBezTo>
                  <a:cubicBezTo>
                    <a:pt x="26" y="172"/>
                    <a:pt x="26" y="172"/>
                    <a:pt x="26" y="172"/>
                  </a:cubicBezTo>
                  <a:cubicBezTo>
                    <a:pt x="0" y="216"/>
                    <a:pt x="0" y="216"/>
                    <a:pt x="0" y="216"/>
                  </a:cubicBezTo>
                  <a:cubicBezTo>
                    <a:pt x="13" y="228"/>
                    <a:pt x="13" y="228"/>
                    <a:pt x="13" y="228"/>
                  </a:cubicBezTo>
                  <a:cubicBezTo>
                    <a:pt x="56" y="202"/>
                    <a:pt x="56" y="202"/>
                    <a:pt x="56" y="202"/>
                  </a:cubicBezTo>
                  <a:cubicBezTo>
                    <a:pt x="62" y="181"/>
                    <a:pt x="62" y="181"/>
                    <a:pt x="62" y="181"/>
                  </a:cubicBezTo>
                  <a:cubicBezTo>
                    <a:pt x="115" y="128"/>
                    <a:pt x="115" y="128"/>
                    <a:pt x="115" y="128"/>
                  </a:cubicBezTo>
                  <a:cubicBezTo>
                    <a:pt x="122" y="134"/>
                    <a:pt x="133" y="134"/>
                    <a:pt x="140" y="127"/>
                  </a:cubicBezTo>
                  <a:cubicBezTo>
                    <a:pt x="223" y="44"/>
                    <a:pt x="223" y="44"/>
                    <a:pt x="223" y="44"/>
                  </a:cubicBezTo>
                  <a:cubicBezTo>
                    <a:pt x="230" y="37"/>
                    <a:pt x="230" y="26"/>
                    <a:pt x="223" y="19"/>
                  </a:cubicBezTo>
                </a:path>
              </a:pathLst>
            </a:custGeom>
            <a:solidFill>
              <a:srgbClr val="21BB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32"/>
            <p:cNvSpPr>
              <a:spLocks/>
            </p:cNvSpPr>
            <p:nvPr userDrawn="1"/>
          </p:nvSpPr>
          <p:spPr bwMode="auto">
            <a:xfrm>
              <a:off x="5488" y="2705"/>
              <a:ext cx="220" cy="254"/>
            </a:xfrm>
            <a:custGeom>
              <a:avLst/>
              <a:gdLst>
                <a:gd name="T0" fmla="*/ 220 w 220"/>
                <a:gd name="T1" fmla="*/ 191 h 254"/>
                <a:gd name="T2" fmla="*/ 110 w 220"/>
                <a:gd name="T3" fmla="*/ 254 h 254"/>
                <a:gd name="T4" fmla="*/ 0 w 220"/>
                <a:gd name="T5" fmla="*/ 191 h 254"/>
                <a:gd name="T6" fmla="*/ 0 w 220"/>
                <a:gd name="T7" fmla="*/ 64 h 254"/>
                <a:gd name="T8" fmla="*/ 110 w 220"/>
                <a:gd name="T9" fmla="*/ 0 h 254"/>
                <a:gd name="T10" fmla="*/ 220 w 220"/>
                <a:gd name="T11" fmla="*/ 64 h 254"/>
                <a:gd name="T12" fmla="*/ 220 w 220"/>
                <a:gd name="T13" fmla="*/ 191 h 254"/>
              </a:gdLst>
              <a:ahLst/>
              <a:cxnLst>
                <a:cxn ang="0">
                  <a:pos x="T0" y="T1"/>
                </a:cxn>
                <a:cxn ang="0">
                  <a:pos x="T2" y="T3"/>
                </a:cxn>
                <a:cxn ang="0">
                  <a:pos x="T4" y="T5"/>
                </a:cxn>
                <a:cxn ang="0">
                  <a:pos x="T6" y="T7"/>
                </a:cxn>
                <a:cxn ang="0">
                  <a:pos x="T8" y="T9"/>
                </a:cxn>
                <a:cxn ang="0">
                  <a:pos x="T10" y="T11"/>
                </a:cxn>
                <a:cxn ang="0">
                  <a:pos x="T12" y="T13"/>
                </a:cxn>
              </a:cxnLst>
              <a:rect l="0" t="0" r="r" b="b"/>
              <a:pathLst>
                <a:path w="220" h="254">
                  <a:moveTo>
                    <a:pt x="220" y="191"/>
                  </a:moveTo>
                  <a:lnTo>
                    <a:pt x="110" y="254"/>
                  </a:lnTo>
                  <a:lnTo>
                    <a:pt x="0" y="191"/>
                  </a:lnTo>
                  <a:lnTo>
                    <a:pt x="0" y="64"/>
                  </a:lnTo>
                  <a:lnTo>
                    <a:pt x="110" y="0"/>
                  </a:lnTo>
                  <a:lnTo>
                    <a:pt x="220" y="64"/>
                  </a:lnTo>
                  <a:lnTo>
                    <a:pt x="220" y="191"/>
                  </a:lnTo>
                  <a:close/>
                </a:path>
              </a:pathLst>
            </a:custGeom>
            <a:solidFill>
              <a:srgbClr val="B9D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33"/>
            <p:cNvSpPr>
              <a:spLocks/>
            </p:cNvSpPr>
            <p:nvPr userDrawn="1"/>
          </p:nvSpPr>
          <p:spPr bwMode="auto">
            <a:xfrm>
              <a:off x="5550" y="2778"/>
              <a:ext cx="95" cy="110"/>
            </a:xfrm>
            <a:custGeom>
              <a:avLst/>
              <a:gdLst>
                <a:gd name="T0" fmla="*/ 95 w 95"/>
                <a:gd name="T1" fmla="*/ 82 h 110"/>
                <a:gd name="T2" fmla="*/ 48 w 95"/>
                <a:gd name="T3" fmla="*/ 110 h 110"/>
                <a:gd name="T4" fmla="*/ 0 w 95"/>
                <a:gd name="T5" fmla="*/ 82 h 110"/>
                <a:gd name="T6" fmla="*/ 0 w 95"/>
                <a:gd name="T7" fmla="*/ 28 h 110"/>
                <a:gd name="T8" fmla="*/ 48 w 95"/>
                <a:gd name="T9" fmla="*/ 0 h 110"/>
                <a:gd name="T10" fmla="*/ 95 w 95"/>
                <a:gd name="T11" fmla="*/ 28 h 110"/>
                <a:gd name="T12" fmla="*/ 95 w 95"/>
                <a:gd name="T13" fmla="*/ 82 h 110"/>
              </a:gdLst>
              <a:ahLst/>
              <a:cxnLst>
                <a:cxn ang="0">
                  <a:pos x="T0" y="T1"/>
                </a:cxn>
                <a:cxn ang="0">
                  <a:pos x="T2" y="T3"/>
                </a:cxn>
                <a:cxn ang="0">
                  <a:pos x="T4" y="T5"/>
                </a:cxn>
                <a:cxn ang="0">
                  <a:pos x="T6" y="T7"/>
                </a:cxn>
                <a:cxn ang="0">
                  <a:pos x="T8" y="T9"/>
                </a:cxn>
                <a:cxn ang="0">
                  <a:pos x="T10" y="T11"/>
                </a:cxn>
                <a:cxn ang="0">
                  <a:pos x="T12" y="T13"/>
                </a:cxn>
              </a:cxnLst>
              <a:rect l="0" t="0" r="r" b="b"/>
              <a:pathLst>
                <a:path w="95" h="110">
                  <a:moveTo>
                    <a:pt x="95" y="82"/>
                  </a:moveTo>
                  <a:lnTo>
                    <a:pt x="48" y="110"/>
                  </a:lnTo>
                  <a:lnTo>
                    <a:pt x="0" y="82"/>
                  </a:lnTo>
                  <a:lnTo>
                    <a:pt x="0" y="28"/>
                  </a:lnTo>
                  <a:lnTo>
                    <a:pt x="48" y="0"/>
                  </a:lnTo>
                  <a:lnTo>
                    <a:pt x="95" y="28"/>
                  </a:lnTo>
                  <a:lnTo>
                    <a:pt x="95" y="82"/>
                  </a:lnTo>
                  <a:close/>
                </a:path>
              </a:pathLst>
            </a:custGeom>
            <a:solidFill>
              <a:srgbClr val="FDB8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34"/>
            <p:cNvSpPr>
              <a:spLocks/>
            </p:cNvSpPr>
            <p:nvPr userDrawn="1"/>
          </p:nvSpPr>
          <p:spPr bwMode="auto">
            <a:xfrm>
              <a:off x="6204" y="3816"/>
              <a:ext cx="340" cy="394"/>
            </a:xfrm>
            <a:custGeom>
              <a:avLst/>
              <a:gdLst>
                <a:gd name="T0" fmla="*/ 340 w 340"/>
                <a:gd name="T1" fmla="*/ 295 h 394"/>
                <a:gd name="T2" fmla="*/ 171 w 340"/>
                <a:gd name="T3" fmla="*/ 394 h 394"/>
                <a:gd name="T4" fmla="*/ 0 w 340"/>
                <a:gd name="T5" fmla="*/ 295 h 394"/>
                <a:gd name="T6" fmla="*/ 0 w 340"/>
                <a:gd name="T7" fmla="*/ 99 h 394"/>
                <a:gd name="T8" fmla="*/ 171 w 340"/>
                <a:gd name="T9" fmla="*/ 0 h 394"/>
                <a:gd name="T10" fmla="*/ 340 w 340"/>
                <a:gd name="T11" fmla="*/ 99 h 394"/>
                <a:gd name="T12" fmla="*/ 340 w 340"/>
                <a:gd name="T13" fmla="*/ 295 h 394"/>
              </a:gdLst>
              <a:ahLst/>
              <a:cxnLst>
                <a:cxn ang="0">
                  <a:pos x="T0" y="T1"/>
                </a:cxn>
                <a:cxn ang="0">
                  <a:pos x="T2" y="T3"/>
                </a:cxn>
                <a:cxn ang="0">
                  <a:pos x="T4" y="T5"/>
                </a:cxn>
                <a:cxn ang="0">
                  <a:pos x="T6" y="T7"/>
                </a:cxn>
                <a:cxn ang="0">
                  <a:pos x="T8" y="T9"/>
                </a:cxn>
                <a:cxn ang="0">
                  <a:pos x="T10" y="T11"/>
                </a:cxn>
                <a:cxn ang="0">
                  <a:pos x="T12" y="T13"/>
                </a:cxn>
              </a:cxnLst>
              <a:rect l="0" t="0" r="r" b="b"/>
              <a:pathLst>
                <a:path w="340" h="394">
                  <a:moveTo>
                    <a:pt x="340" y="295"/>
                  </a:moveTo>
                  <a:lnTo>
                    <a:pt x="171" y="394"/>
                  </a:lnTo>
                  <a:lnTo>
                    <a:pt x="0" y="295"/>
                  </a:lnTo>
                  <a:lnTo>
                    <a:pt x="0" y="99"/>
                  </a:lnTo>
                  <a:lnTo>
                    <a:pt x="171" y="0"/>
                  </a:lnTo>
                  <a:lnTo>
                    <a:pt x="340" y="99"/>
                  </a:lnTo>
                  <a:lnTo>
                    <a:pt x="340" y="295"/>
                  </a:lnTo>
                  <a:close/>
                </a:path>
              </a:pathLst>
            </a:custGeom>
            <a:noFill/>
            <a:ln w="254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7" name="Line 35"/>
            <p:cNvSpPr>
              <a:spLocks noChangeShapeType="1"/>
            </p:cNvSpPr>
            <p:nvPr userDrawn="1"/>
          </p:nvSpPr>
          <p:spPr bwMode="auto">
            <a:xfrm>
              <a:off x="6373" y="2739"/>
              <a:ext cx="0" cy="1149"/>
            </a:xfrm>
            <a:prstGeom prst="line">
              <a:avLst/>
            </a:prstGeom>
            <a:noFill/>
            <a:ln w="20638" cap="rnd">
              <a:solidFill>
                <a:srgbClr val="51515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36"/>
            <p:cNvSpPr>
              <a:spLocks/>
            </p:cNvSpPr>
            <p:nvPr userDrawn="1"/>
          </p:nvSpPr>
          <p:spPr bwMode="auto">
            <a:xfrm>
              <a:off x="6336" y="4001"/>
              <a:ext cx="24" cy="111"/>
            </a:xfrm>
            <a:custGeom>
              <a:avLst/>
              <a:gdLst>
                <a:gd name="T0" fmla="*/ 18 w 18"/>
                <a:gd name="T1" fmla="*/ 7 h 84"/>
                <a:gd name="T2" fmla="*/ 9 w 18"/>
                <a:gd name="T3" fmla="*/ 0 h 84"/>
                <a:gd name="T4" fmla="*/ 0 w 18"/>
                <a:gd name="T5" fmla="*/ 7 h 84"/>
                <a:gd name="T6" fmla="*/ 0 w 18"/>
                <a:gd name="T7" fmla="*/ 76 h 84"/>
                <a:gd name="T8" fmla="*/ 9 w 18"/>
                <a:gd name="T9" fmla="*/ 84 h 84"/>
                <a:gd name="T10" fmla="*/ 18 w 18"/>
                <a:gd name="T11" fmla="*/ 76 h 84"/>
                <a:gd name="T12" fmla="*/ 18 w 18"/>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8" h="84">
                  <a:moveTo>
                    <a:pt x="18" y="7"/>
                  </a:moveTo>
                  <a:cubicBezTo>
                    <a:pt x="18" y="3"/>
                    <a:pt x="14" y="0"/>
                    <a:pt x="9" y="0"/>
                  </a:cubicBezTo>
                  <a:cubicBezTo>
                    <a:pt x="4" y="0"/>
                    <a:pt x="0" y="3"/>
                    <a:pt x="0" y="7"/>
                  </a:cubicBezTo>
                  <a:cubicBezTo>
                    <a:pt x="0" y="76"/>
                    <a:pt x="0" y="76"/>
                    <a:pt x="0" y="76"/>
                  </a:cubicBezTo>
                  <a:cubicBezTo>
                    <a:pt x="0" y="80"/>
                    <a:pt x="4" y="84"/>
                    <a:pt x="9" y="84"/>
                  </a:cubicBezTo>
                  <a:cubicBezTo>
                    <a:pt x="14" y="84"/>
                    <a:pt x="18" y="80"/>
                    <a:pt x="18" y="76"/>
                  </a:cubicBezTo>
                  <a:lnTo>
                    <a:pt x="18"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37"/>
            <p:cNvSpPr>
              <a:spLocks/>
            </p:cNvSpPr>
            <p:nvPr userDrawn="1"/>
          </p:nvSpPr>
          <p:spPr bwMode="auto">
            <a:xfrm>
              <a:off x="6385" y="4001"/>
              <a:ext cx="25" cy="111"/>
            </a:xfrm>
            <a:custGeom>
              <a:avLst/>
              <a:gdLst>
                <a:gd name="T0" fmla="*/ 19 w 19"/>
                <a:gd name="T1" fmla="*/ 7 h 84"/>
                <a:gd name="T2" fmla="*/ 9 w 19"/>
                <a:gd name="T3" fmla="*/ 0 h 84"/>
                <a:gd name="T4" fmla="*/ 0 w 19"/>
                <a:gd name="T5" fmla="*/ 7 h 84"/>
                <a:gd name="T6" fmla="*/ 0 w 19"/>
                <a:gd name="T7" fmla="*/ 76 h 84"/>
                <a:gd name="T8" fmla="*/ 9 w 19"/>
                <a:gd name="T9" fmla="*/ 84 h 84"/>
                <a:gd name="T10" fmla="*/ 19 w 19"/>
                <a:gd name="T11" fmla="*/ 76 h 84"/>
                <a:gd name="T12" fmla="*/ 19 w 19"/>
                <a:gd name="T13" fmla="*/ 7 h 84"/>
              </a:gdLst>
              <a:ahLst/>
              <a:cxnLst>
                <a:cxn ang="0">
                  <a:pos x="T0" y="T1"/>
                </a:cxn>
                <a:cxn ang="0">
                  <a:pos x="T2" y="T3"/>
                </a:cxn>
                <a:cxn ang="0">
                  <a:pos x="T4" y="T5"/>
                </a:cxn>
                <a:cxn ang="0">
                  <a:pos x="T6" y="T7"/>
                </a:cxn>
                <a:cxn ang="0">
                  <a:pos x="T8" y="T9"/>
                </a:cxn>
                <a:cxn ang="0">
                  <a:pos x="T10" y="T11"/>
                </a:cxn>
                <a:cxn ang="0">
                  <a:pos x="T12" y="T13"/>
                </a:cxn>
              </a:cxnLst>
              <a:rect l="0" t="0" r="r" b="b"/>
              <a:pathLst>
                <a:path w="19" h="84">
                  <a:moveTo>
                    <a:pt x="19" y="7"/>
                  </a:moveTo>
                  <a:cubicBezTo>
                    <a:pt x="19" y="3"/>
                    <a:pt x="14" y="0"/>
                    <a:pt x="9" y="0"/>
                  </a:cubicBezTo>
                  <a:cubicBezTo>
                    <a:pt x="4" y="0"/>
                    <a:pt x="0" y="3"/>
                    <a:pt x="0" y="7"/>
                  </a:cubicBezTo>
                  <a:cubicBezTo>
                    <a:pt x="0" y="76"/>
                    <a:pt x="0" y="76"/>
                    <a:pt x="0" y="76"/>
                  </a:cubicBezTo>
                  <a:cubicBezTo>
                    <a:pt x="0" y="80"/>
                    <a:pt x="4" y="84"/>
                    <a:pt x="9" y="84"/>
                  </a:cubicBezTo>
                  <a:cubicBezTo>
                    <a:pt x="14" y="84"/>
                    <a:pt x="19" y="80"/>
                    <a:pt x="19" y="76"/>
                  </a:cubicBezTo>
                  <a:lnTo>
                    <a:pt x="19" y="7"/>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38"/>
            <p:cNvSpPr>
              <a:spLocks/>
            </p:cNvSpPr>
            <p:nvPr userDrawn="1"/>
          </p:nvSpPr>
          <p:spPr bwMode="auto">
            <a:xfrm>
              <a:off x="6306" y="3947"/>
              <a:ext cx="133" cy="98"/>
            </a:xfrm>
            <a:custGeom>
              <a:avLst/>
              <a:gdLst>
                <a:gd name="T0" fmla="*/ 0 w 101"/>
                <a:gd name="T1" fmla="*/ 74 h 74"/>
                <a:gd name="T2" fmla="*/ 0 w 101"/>
                <a:gd name="T3" fmla="*/ 32 h 74"/>
                <a:gd name="T4" fmla="*/ 38 w 101"/>
                <a:gd name="T5" fmla="*/ 0 h 74"/>
                <a:gd name="T6" fmla="*/ 64 w 101"/>
                <a:gd name="T7" fmla="*/ 0 h 74"/>
                <a:gd name="T8" fmla="*/ 101 w 101"/>
                <a:gd name="T9" fmla="*/ 32 h 74"/>
                <a:gd name="T10" fmla="*/ 101 w 101"/>
                <a:gd name="T11" fmla="*/ 74 h 74"/>
                <a:gd name="T12" fmla="*/ 0 w 101"/>
                <a:gd name="T13" fmla="*/ 74 h 74"/>
              </a:gdLst>
              <a:ahLst/>
              <a:cxnLst>
                <a:cxn ang="0">
                  <a:pos x="T0" y="T1"/>
                </a:cxn>
                <a:cxn ang="0">
                  <a:pos x="T2" y="T3"/>
                </a:cxn>
                <a:cxn ang="0">
                  <a:pos x="T4" y="T5"/>
                </a:cxn>
                <a:cxn ang="0">
                  <a:pos x="T6" y="T7"/>
                </a:cxn>
                <a:cxn ang="0">
                  <a:pos x="T8" y="T9"/>
                </a:cxn>
                <a:cxn ang="0">
                  <a:pos x="T10" y="T11"/>
                </a:cxn>
                <a:cxn ang="0">
                  <a:pos x="T12" y="T13"/>
                </a:cxn>
              </a:cxnLst>
              <a:rect l="0" t="0" r="r" b="b"/>
              <a:pathLst>
                <a:path w="101" h="74">
                  <a:moveTo>
                    <a:pt x="0" y="74"/>
                  </a:moveTo>
                  <a:cubicBezTo>
                    <a:pt x="0" y="32"/>
                    <a:pt x="0" y="32"/>
                    <a:pt x="0" y="32"/>
                  </a:cubicBezTo>
                  <a:cubicBezTo>
                    <a:pt x="0" y="14"/>
                    <a:pt x="17" y="0"/>
                    <a:pt x="38" y="0"/>
                  </a:cubicBezTo>
                  <a:cubicBezTo>
                    <a:pt x="64" y="0"/>
                    <a:pt x="64" y="0"/>
                    <a:pt x="64" y="0"/>
                  </a:cubicBezTo>
                  <a:cubicBezTo>
                    <a:pt x="84" y="0"/>
                    <a:pt x="101" y="14"/>
                    <a:pt x="101" y="32"/>
                  </a:cubicBezTo>
                  <a:cubicBezTo>
                    <a:pt x="101" y="74"/>
                    <a:pt x="101" y="74"/>
                    <a:pt x="101" y="74"/>
                  </a:cubicBezTo>
                  <a:lnTo>
                    <a:pt x="0" y="7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39"/>
            <p:cNvSpPr>
              <a:spLocks/>
            </p:cNvSpPr>
            <p:nvPr userDrawn="1"/>
          </p:nvSpPr>
          <p:spPr bwMode="auto">
            <a:xfrm>
              <a:off x="6346" y="3915"/>
              <a:ext cx="54" cy="69"/>
            </a:xfrm>
            <a:custGeom>
              <a:avLst/>
              <a:gdLst>
                <a:gd name="T0" fmla="*/ 47 w 54"/>
                <a:gd name="T1" fmla="*/ 0 h 69"/>
                <a:gd name="T2" fmla="*/ 7 w 54"/>
                <a:gd name="T3" fmla="*/ 0 h 69"/>
                <a:gd name="T4" fmla="*/ 0 w 54"/>
                <a:gd name="T5" fmla="*/ 69 h 69"/>
                <a:gd name="T6" fmla="*/ 54 w 54"/>
                <a:gd name="T7" fmla="*/ 69 h 69"/>
                <a:gd name="T8" fmla="*/ 47 w 54"/>
                <a:gd name="T9" fmla="*/ 0 h 69"/>
              </a:gdLst>
              <a:ahLst/>
              <a:cxnLst>
                <a:cxn ang="0">
                  <a:pos x="T0" y="T1"/>
                </a:cxn>
                <a:cxn ang="0">
                  <a:pos x="T2" y="T3"/>
                </a:cxn>
                <a:cxn ang="0">
                  <a:pos x="T4" y="T5"/>
                </a:cxn>
                <a:cxn ang="0">
                  <a:pos x="T6" y="T7"/>
                </a:cxn>
                <a:cxn ang="0">
                  <a:pos x="T8" y="T9"/>
                </a:cxn>
              </a:cxnLst>
              <a:rect l="0" t="0" r="r" b="b"/>
              <a:pathLst>
                <a:path w="54" h="69">
                  <a:moveTo>
                    <a:pt x="47" y="0"/>
                  </a:moveTo>
                  <a:lnTo>
                    <a:pt x="7" y="0"/>
                  </a:lnTo>
                  <a:lnTo>
                    <a:pt x="0" y="69"/>
                  </a:lnTo>
                  <a:lnTo>
                    <a:pt x="54" y="69"/>
                  </a:lnTo>
                  <a:lnTo>
                    <a:pt x="47"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40"/>
            <p:cNvSpPr>
              <a:spLocks/>
            </p:cNvSpPr>
            <p:nvPr userDrawn="1"/>
          </p:nvSpPr>
          <p:spPr bwMode="auto">
            <a:xfrm>
              <a:off x="6342" y="3906"/>
              <a:ext cx="62" cy="20"/>
            </a:xfrm>
            <a:custGeom>
              <a:avLst/>
              <a:gdLst>
                <a:gd name="T0" fmla="*/ 47 w 47"/>
                <a:gd name="T1" fmla="*/ 7 h 15"/>
                <a:gd name="T2" fmla="*/ 38 w 47"/>
                <a:gd name="T3" fmla="*/ 0 h 15"/>
                <a:gd name="T4" fmla="*/ 9 w 47"/>
                <a:gd name="T5" fmla="*/ 0 h 15"/>
                <a:gd name="T6" fmla="*/ 0 w 47"/>
                <a:gd name="T7" fmla="*/ 7 h 15"/>
                <a:gd name="T8" fmla="*/ 9 w 47"/>
                <a:gd name="T9" fmla="*/ 15 h 15"/>
                <a:gd name="T10" fmla="*/ 38 w 47"/>
                <a:gd name="T11" fmla="*/ 15 h 15"/>
                <a:gd name="T12" fmla="*/ 47 w 47"/>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47" h="15">
                  <a:moveTo>
                    <a:pt x="47" y="7"/>
                  </a:moveTo>
                  <a:cubicBezTo>
                    <a:pt x="47" y="3"/>
                    <a:pt x="43" y="0"/>
                    <a:pt x="38" y="0"/>
                  </a:cubicBezTo>
                  <a:cubicBezTo>
                    <a:pt x="9" y="0"/>
                    <a:pt x="9" y="0"/>
                    <a:pt x="9" y="0"/>
                  </a:cubicBezTo>
                  <a:cubicBezTo>
                    <a:pt x="4" y="0"/>
                    <a:pt x="0" y="3"/>
                    <a:pt x="0" y="7"/>
                  </a:cubicBezTo>
                  <a:cubicBezTo>
                    <a:pt x="0" y="12"/>
                    <a:pt x="4" y="15"/>
                    <a:pt x="9" y="15"/>
                  </a:cubicBezTo>
                  <a:cubicBezTo>
                    <a:pt x="38" y="15"/>
                    <a:pt x="38" y="15"/>
                    <a:pt x="38" y="15"/>
                  </a:cubicBezTo>
                  <a:cubicBezTo>
                    <a:pt x="43" y="15"/>
                    <a:pt x="47" y="12"/>
                    <a:pt x="47" y="7"/>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3"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solidFill>
                  <a:srgbClr val="D2D2D2"/>
                </a:solidFill>
              </a:rPr>
              <a:t>Confidential under NDA</a:t>
            </a:r>
          </a:p>
        </p:txBody>
      </p:sp>
    </p:spTree>
    <p:extLst>
      <p:ext uri="{BB962C8B-B14F-4D97-AF65-F5344CB8AC3E}">
        <p14:creationId xmlns:p14="http://schemas.microsoft.com/office/powerpoint/2010/main" val="356957978"/>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Demo">
    <p:bg>
      <p:bgPr>
        <a:solidFill>
          <a:schemeClr val="accent5"/>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74638" y="3040063"/>
            <a:ext cx="5954712" cy="758797"/>
          </a:xfrm>
        </p:spPr>
        <p:txBody>
          <a:bodyPr lIns="0" tIns="0"/>
          <a:lstStyle>
            <a:lvl1pPr marL="0" indent="0">
              <a:buNone/>
              <a:defRPr sz="4799">
                <a:solidFill>
                  <a:schemeClr val="bg1"/>
                </a:solidFill>
              </a:defRPr>
            </a:lvl1pPr>
          </a:lstStyle>
          <a:p>
            <a:pPr lvl="0"/>
            <a:endParaRPr lang="en-US"/>
          </a:p>
        </p:txBody>
      </p:sp>
      <p:sp>
        <p:nvSpPr>
          <p:cNvPr id="8" name="Text Placeholder 6"/>
          <p:cNvSpPr>
            <a:spLocks noGrp="1"/>
          </p:cNvSpPr>
          <p:nvPr>
            <p:ph type="body" sz="quarter" idx="11"/>
          </p:nvPr>
        </p:nvSpPr>
        <p:spPr>
          <a:xfrm>
            <a:off x="274638" y="3842236"/>
            <a:ext cx="5954712" cy="426516"/>
          </a:xfrm>
        </p:spPr>
        <p:txBody>
          <a:bodyPr lIns="0" tIns="0"/>
          <a:lstStyle>
            <a:lvl1pPr marL="0" indent="0">
              <a:buNone/>
              <a:defRPr sz="2400">
                <a:solidFill>
                  <a:schemeClr val="bg1"/>
                </a:solidFill>
              </a:defRPr>
            </a:lvl1pPr>
          </a:lstStyle>
          <a:p>
            <a:pPr lvl="0"/>
            <a:endParaRPr lang="en-US"/>
          </a:p>
        </p:txBody>
      </p:sp>
      <p:pic>
        <p:nvPicPr>
          <p:cNvPr id="6" name="Picture 5"/>
          <p:cNvPicPr>
            <a:picLocks noChangeAspect="1"/>
          </p:cNvPicPr>
          <p:nvPr userDrawn="1"/>
        </p:nvPicPr>
        <p:blipFill>
          <a:blip r:embed="rId2"/>
          <a:stretch>
            <a:fillRect/>
          </a:stretch>
        </p:blipFill>
        <p:spPr>
          <a:xfrm>
            <a:off x="5521298" y="3174177"/>
            <a:ext cx="6590716" cy="4397616"/>
          </a:xfrm>
          <a:prstGeom prst="rect">
            <a:avLst/>
          </a:prstGeom>
        </p:spPr>
      </p:pic>
    </p:spTree>
    <p:extLst>
      <p:ext uri="{BB962C8B-B14F-4D97-AF65-F5344CB8AC3E}">
        <p14:creationId xmlns:p14="http://schemas.microsoft.com/office/powerpoint/2010/main" val="2355340273"/>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4"/>
          <p:cNvGrpSpPr>
            <a:grpSpLocks noChangeAspect="1"/>
          </p:cNvGrpSpPr>
          <p:nvPr userDrawn="1"/>
        </p:nvGrpSpPr>
        <p:grpSpPr bwMode="auto">
          <a:xfrm>
            <a:off x="7589839" y="296863"/>
            <a:ext cx="5174855" cy="6697663"/>
            <a:chOff x="4698" y="851"/>
            <a:chExt cx="1152" cy="1491"/>
          </a:xfrm>
        </p:grpSpPr>
        <p:sp>
          <p:nvSpPr>
            <p:cNvPr id="9"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1"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2"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5"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6"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8"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1"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26" name="Text Placeholder 25"/>
          <p:cNvSpPr>
            <a:spLocks noGrp="1"/>
          </p:cNvSpPr>
          <p:nvPr>
            <p:ph type="body" sz="quarter" idx="10"/>
          </p:nvPr>
        </p:nvSpPr>
        <p:spPr>
          <a:xfrm>
            <a:off x="274638" y="2389190"/>
            <a:ext cx="5264150" cy="592690"/>
          </a:xfrm>
        </p:spPr>
        <p:txBody>
          <a:bodyPr lIns="0" tIns="0"/>
          <a:lstStyle>
            <a:lvl1pPr marL="0" indent="0">
              <a:buNone/>
              <a:defRPr sz="3599">
                <a:solidFill>
                  <a:schemeClr val="bg1"/>
                </a:solidFill>
              </a:defRPr>
            </a:lvl1pPr>
          </a:lstStyle>
          <a:p>
            <a:pPr lvl="0"/>
            <a:endParaRPr lang="en-US"/>
          </a:p>
        </p:txBody>
      </p:sp>
      <p:sp>
        <p:nvSpPr>
          <p:cNvPr id="25"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22144547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92690"/>
          </a:xfrm>
        </p:spPr>
        <p:txBody>
          <a:bodyPr lIns="0" tIns="0"/>
          <a:lstStyle>
            <a:lvl1pPr marL="0" indent="0">
              <a:buNone/>
              <a:defRPr sz="3599">
                <a:solidFill>
                  <a:schemeClr val="bg1"/>
                </a:solidFill>
              </a:defRPr>
            </a:lvl1pPr>
          </a:lstStyle>
          <a:p>
            <a:pPr lvl="0"/>
            <a:endParaRPr lang="en-US"/>
          </a:p>
        </p:txBody>
      </p:sp>
      <p:grpSp>
        <p:nvGrpSpPr>
          <p:cNvPr id="2" name="Group 4"/>
          <p:cNvGrpSpPr>
            <a:grpSpLocks noChangeAspect="1"/>
          </p:cNvGrpSpPr>
          <p:nvPr userDrawn="1"/>
        </p:nvGrpSpPr>
        <p:grpSpPr bwMode="auto">
          <a:xfrm>
            <a:off x="7334441" y="384062"/>
            <a:ext cx="5102034" cy="6602529"/>
            <a:chOff x="4205" y="674"/>
            <a:chExt cx="2880" cy="3727"/>
          </a:xfrm>
        </p:grpSpPr>
        <p:sp>
          <p:nvSpPr>
            <p:cNvPr id="3" name="AutoShape 3"/>
            <p:cNvSpPr>
              <a:spLocks noChangeAspect="1" noChangeArrowheads="1" noTextEdit="1"/>
            </p:cNvSpPr>
            <p:nvPr userDrawn="1"/>
          </p:nvSpPr>
          <p:spPr bwMode="auto">
            <a:xfrm>
              <a:off x="4205" y="675"/>
              <a:ext cx="2880" cy="3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 name="Rectangle 6"/>
            <p:cNvSpPr>
              <a:spLocks noChangeArrowheads="1"/>
            </p:cNvSpPr>
            <p:nvPr userDrawn="1"/>
          </p:nvSpPr>
          <p:spPr bwMode="auto">
            <a:xfrm>
              <a:off x="4205" y="674"/>
              <a:ext cx="2880" cy="3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7"/>
            <p:cNvSpPr>
              <a:spLocks/>
            </p:cNvSpPr>
            <p:nvPr userDrawn="1"/>
          </p:nvSpPr>
          <p:spPr bwMode="auto">
            <a:xfrm>
              <a:off x="5794" y="2061"/>
              <a:ext cx="393" cy="490"/>
            </a:xfrm>
            <a:custGeom>
              <a:avLst/>
              <a:gdLst>
                <a:gd name="T0" fmla="*/ 10 w 334"/>
                <a:gd name="T1" fmla="*/ 417 h 417"/>
                <a:gd name="T2" fmla="*/ 0 w 334"/>
                <a:gd name="T3" fmla="*/ 417 h 417"/>
                <a:gd name="T4" fmla="*/ 2 w 334"/>
                <a:gd name="T5" fmla="*/ 335 h 417"/>
                <a:gd name="T6" fmla="*/ 10 w 334"/>
                <a:gd name="T7" fmla="*/ 335 h 417"/>
                <a:gd name="T8" fmla="*/ 144 w 334"/>
                <a:gd name="T9" fmla="*/ 292 h 417"/>
                <a:gd name="T10" fmla="*/ 216 w 334"/>
                <a:gd name="T11" fmla="*/ 190 h 417"/>
                <a:gd name="T12" fmla="*/ 252 w 334"/>
                <a:gd name="T13" fmla="*/ 5 h 417"/>
                <a:gd name="T14" fmla="*/ 252 w 334"/>
                <a:gd name="T15" fmla="*/ 1 h 417"/>
                <a:gd name="T16" fmla="*/ 252 w 334"/>
                <a:gd name="T17" fmla="*/ 1 h 417"/>
                <a:gd name="T18" fmla="*/ 334 w 334"/>
                <a:gd name="T19" fmla="*/ 0 h 417"/>
                <a:gd name="T20" fmla="*/ 334 w 334"/>
                <a:gd name="T21" fmla="*/ 5 h 417"/>
                <a:gd name="T22" fmla="*/ 316 w 334"/>
                <a:gd name="T23" fmla="*/ 150 h 417"/>
                <a:gd name="T24" fmla="*/ 196 w 334"/>
                <a:gd name="T25" fmla="*/ 356 h 417"/>
                <a:gd name="T26" fmla="*/ 11 w 334"/>
                <a:gd name="T27" fmla="*/ 417 h 417"/>
                <a:gd name="T28" fmla="*/ 10 w 334"/>
                <a:gd name="T29"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4" h="417">
                  <a:moveTo>
                    <a:pt x="10" y="417"/>
                  </a:moveTo>
                  <a:cubicBezTo>
                    <a:pt x="7" y="417"/>
                    <a:pt x="3" y="417"/>
                    <a:pt x="0" y="417"/>
                  </a:cubicBezTo>
                  <a:cubicBezTo>
                    <a:pt x="2" y="335"/>
                    <a:pt x="2" y="335"/>
                    <a:pt x="2" y="335"/>
                  </a:cubicBezTo>
                  <a:cubicBezTo>
                    <a:pt x="5" y="335"/>
                    <a:pt x="8" y="335"/>
                    <a:pt x="10" y="335"/>
                  </a:cubicBezTo>
                  <a:cubicBezTo>
                    <a:pt x="71" y="335"/>
                    <a:pt x="112" y="318"/>
                    <a:pt x="144" y="292"/>
                  </a:cubicBezTo>
                  <a:cubicBezTo>
                    <a:pt x="176" y="266"/>
                    <a:pt x="200" y="230"/>
                    <a:pt x="216" y="190"/>
                  </a:cubicBezTo>
                  <a:cubicBezTo>
                    <a:pt x="249" y="111"/>
                    <a:pt x="252" y="22"/>
                    <a:pt x="252" y="5"/>
                  </a:cubicBezTo>
                  <a:cubicBezTo>
                    <a:pt x="252" y="2"/>
                    <a:pt x="252" y="1"/>
                    <a:pt x="252" y="1"/>
                  </a:cubicBezTo>
                  <a:cubicBezTo>
                    <a:pt x="252" y="1"/>
                    <a:pt x="252" y="1"/>
                    <a:pt x="252" y="1"/>
                  </a:cubicBezTo>
                  <a:cubicBezTo>
                    <a:pt x="334" y="0"/>
                    <a:pt x="334" y="0"/>
                    <a:pt x="334" y="0"/>
                  </a:cubicBezTo>
                  <a:cubicBezTo>
                    <a:pt x="334" y="0"/>
                    <a:pt x="334" y="2"/>
                    <a:pt x="334" y="5"/>
                  </a:cubicBezTo>
                  <a:cubicBezTo>
                    <a:pt x="334" y="22"/>
                    <a:pt x="333" y="81"/>
                    <a:pt x="316" y="150"/>
                  </a:cubicBezTo>
                  <a:cubicBezTo>
                    <a:pt x="298" y="219"/>
                    <a:pt x="265" y="300"/>
                    <a:pt x="196" y="356"/>
                  </a:cubicBezTo>
                  <a:cubicBezTo>
                    <a:pt x="150" y="393"/>
                    <a:pt x="88" y="417"/>
                    <a:pt x="11" y="417"/>
                  </a:cubicBezTo>
                  <a:cubicBezTo>
                    <a:pt x="10" y="417"/>
                    <a:pt x="10" y="417"/>
                    <a:pt x="10" y="417"/>
                  </a:cubicBezTo>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Freeform 8"/>
            <p:cNvSpPr>
              <a:spLocks/>
            </p:cNvSpPr>
            <p:nvPr userDrawn="1"/>
          </p:nvSpPr>
          <p:spPr bwMode="auto">
            <a:xfrm>
              <a:off x="5797" y="2061"/>
              <a:ext cx="390" cy="490"/>
            </a:xfrm>
            <a:custGeom>
              <a:avLst/>
              <a:gdLst>
                <a:gd name="T0" fmla="*/ 332 w 332"/>
                <a:gd name="T1" fmla="*/ 0 h 417"/>
                <a:gd name="T2" fmla="*/ 250 w 332"/>
                <a:gd name="T3" fmla="*/ 1 h 417"/>
                <a:gd name="T4" fmla="*/ 250 w 332"/>
                <a:gd name="T5" fmla="*/ 1 h 417"/>
                <a:gd name="T6" fmla="*/ 250 w 332"/>
                <a:gd name="T7" fmla="*/ 5 h 417"/>
                <a:gd name="T8" fmla="*/ 250 w 332"/>
                <a:gd name="T9" fmla="*/ 6 h 417"/>
                <a:gd name="T10" fmla="*/ 214 w 332"/>
                <a:gd name="T11" fmla="*/ 190 h 417"/>
                <a:gd name="T12" fmla="*/ 142 w 332"/>
                <a:gd name="T13" fmla="*/ 292 h 417"/>
                <a:gd name="T14" fmla="*/ 8 w 332"/>
                <a:gd name="T15" fmla="*/ 335 h 417"/>
                <a:gd name="T16" fmla="*/ 0 w 332"/>
                <a:gd name="T17" fmla="*/ 335 h 417"/>
                <a:gd name="T18" fmla="*/ 0 w 332"/>
                <a:gd name="T19" fmla="*/ 335 h 417"/>
                <a:gd name="T20" fmla="*/ 16 w 332"/>
                <a:gd name="T21" fmla="*/ 335 h 417"/>
                <a:gd name="T22" fmla="*/ 16 w 332"/>
                <a:gd name="T23" fmla="*/ 417 h 417"/>
                <a:gd name="T24" fmla="*/ 194 w 332"/>
                <a:gd name="T25" fmla="*/ 356 h 417"/>
                <a:gd name="T26" fmla="*/ 314 w 332"/>
                <a:gd name="T27" fmla="*/ 150 h 417"/>
                <a:gd name="T28" fmla="*/ 332 w 332"/>
                <a:gd name="T29" fmla="*/ 5 h 417"/>
                <a:gd name="T30" fmla="*/ 332 w 332"/>
                <a:gd name="T31"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2" h="417">
                  <a:moveTo>
                    <a:pt x="332" y="0"/>
                  </a:moveTo>
                  <a:cubicBezTo>
                    <a:pt x="250" y="1"/>
                    <a:pt x="250" y="1"/>
                    <a:pt x="250" y="1"/>
                  </a:cubicBezTo>
                  <a:cubicBezTo>
                    <a:pt x="250" y="1"/>
                    <a:pt x="250" y="1"/>
                    <a:pt x="250" y="1"/>
                  </a:cubicBezTo>
                  <a:cubicBezTo>
                    <a:pt x="250" y="1"/>
                    <a:pt x="250" y="2"/>
                    <a:pt x="250" y="5"/>
                  </a:cubicBezTo>
                  <a:cubicBezTo>
                    <a:pt x="250" y="5"/>
                    <a:pt x="250" y="6"/>
                    <a:pt x="250" y="6"/>
                  </a:cubicBezTo>
                  <a:cubicBezTo>
                    <a:pt x="250" y="28"/>
                    <a:pt x="246" y="114"/>
                    <a:pt x="214" y="190"/>
                  </a:cubicBezTo>
                  <a:cubicBezTo>
                    <a:pt x="198" y="230"/>
                    <a:pt x="174" y="266"/>
                    <a:pt x="142" y="292"/>
                  </a:cubicBezTo>
                  <a:cubicBezTo>
                    <a:pt x="110" y="318"/>
                    <a:pt x="69" y="335"/>
                    <a:pt x="8" y="335"/>
                  </a:cubicBezTo>
                  <a:cubicBezTo>
                    <a:pt x="6" y="335"/>
                    <a:pt x="3" y="335"/>
                    <a:pt x="0" y="335"/>
                  </a:cubicBezTo>
                  <a:cubicBezTo>
                    <a:pt x="0" y="335"/>
                    <a:pt x="0" y="335"/>
                    <a:pt x="0" y="335"/>
                  </a:cubicBezTo>
                  <a:cubicBezTo>
                    <a:pt x="16" y="335"/>
                    <a:pt x="16" y="335"/>
                    <a:pt x="16" y="335"/>
                  </a:cubicBezTo>
                  <a:cubicBezTo>
                    <a:pt x="16" y="417"/>
                    <a:pt x="16" y="417"/>
                    <a:pt x="16" y="417"/>
                  </a:cubicBezTo>
                  <a:cubicBezTo>
                    <a:pt x="89" y="416"/>
                    <a:pt x="149" y="392"/>
                    <a:pt x="194" y="356"/>
                  </a:cubicBezTo>
                  <a:cubicBezTo>
                    <a:pt x="263" y="300"/>
                    <a:pt x="296" y="219"/>
                    <a:pt x="314" y="150"/>
                  </a:cubicBezTo>
                  <a:cubicBezTo>
                    <a:pt x="331" y="81"/>
                    <a:pt x="332" y="22"/>
                    <a:pt x="332" y="5"/>
                  </a:cubicBezTo>
                  <a:cubicBezTo>
                    <a:pt x="332" y="2"/>
                    <a:pt x="332" y="0"/>
                    <a:pt x="332" y="0"/>
                  </a:cubicBezTo>
                </a:path>
              </a:pathLst>
            </a:custGeom>
            <a:solidFill>
              <a:srgbClr val="0016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9"/>
            <p:cNvSpPr>
              <a:spLocks/>
            </p:cNvSpPr>
            <p:nvPr userDrawn="1"/>
          </p:nvSpPr>
          <p:spPr bwMode="auto">
            <a:xfrm>
              <a:off x="5291" y="4067"/>
              <a:ext cx="776" cy="112"/>
            </a:xfrm>
            <a:custGeom>
              <a:avLst/>
              <a:gdLst>
                <a:gd name="T0" fmla="*/ 613 w 660"/>
                <a:gd name="T1" fmla="*/ 0 h 95"/>
                <a:gd name="T2" fmla="*/ 470 w 660"/>
                <a:gd name="T3" fmla="*/ 0 h 95"/>
                <a:gd name="T4" fmla="*/ 484 w 660"/>
                <a:gd name="T5" fmla="*/ 14 h 95"/>
                <a:gd name="T6" fmla="*/ 484 w 660"/>
                <a:gd name="T7" fmla="*/ 36 h 95"/>
                <a:gd name="T8" fmla="*/ 313 w 660"/>
                <a:gd name="T9" fmla="*/ 36 h 95"/>
                <a:gd name="T10" fmla="*/ 164 w 660"/>
                <a:gd name="T11" fmla="*/ 36 h 95"/>
                <a:gd name="T12" fmla="*/ 164 w 660"/>
                <a:gd name="T13" fmla="*/ 0 h 95"/>
                <a:gd name="T14" fmla="*/ 48 w 660"/>
                <a:gd name="T15" fmla="*/ 0 h 95"/>
                <a:gd name="T16" fmla="*/ 0 w 660"/>
                <a:gd name="T17" fmla="*/ 47 h 95"/>
                <a:gd name="T18" fmla="*/ 48 w 660"/>
                <a:gd name="T19" fmla="*/ 95 h 95"/>
                <a:gd name="T20" fmla="*/ 613 w 660"/>
                <a:gd name="T21" fmla="*/ 95 h 95"/>
                <a:gd name="T22" fmla="*/ 660 w 660"/>
                <a:gd name="T23" fmla="*/ 47 h 95"/>
                <a:gd name="T24" fmla="*/ 613 w 660"/>
                <a:gd name="T2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0" h="95">
                  <a:moveTo>
                    <a:pt x="613" y="0"/>
                  </a:moveTo>
                  <a:cubicBezTo>
                    <a:pt x="470" y="0"/>
                    <a:pt x="470" y="0"/>
                    <a:pt x="470" y="0"/>
                  </a:cubicBezTo>
                  <a:cubicBezTo>
                    <a:pt x="484" y="14"/>
                    <a:pt x="484" y="14"/>
                    <a:pt x="484" y="14"/>
                  </a:cubicBezTo>
                  <a:cubicBezTo>
                    <a:pt x="484" y="36"/>
                    <a:pt x="484" y="36"/>
                    <a:pt x="484" y="36"/>
                  </a:cubicBezTo>
                  <a:cubicBezTo>
                    <a:pt x="313" y="36"/>
                    <a:pt x="313" y="36"/>
                    <a:pt x="313" y="36"/>
                  </a:cubicBezTo>
                  <a:cubicBezTo>
                    <a:pt x="164" y="36"/>
                    <a:pt x="164" y="36"/>
                    <a:pt x="164" y="36"/>
                  </a:cubicBezTo>
                  <a:cubicBezTo>
                    <a:pt x="164" y="0"/>
                    <a:pt x="164" y="0"/>
                    <a:pt x="164" y="0"/>
                  </a:cubicBezTo>
                  <a:cubicBezTo>
                    <a:pt x="48" y="0"/>
                    <a:pt x="48" y="0"/>
                    <a:pt x="48" y="0"/>
                  </a:cubicBezTo>
                  <a:cubicBezTo>
                    <a:pt x="22" y="0"/>
                    <a:pt x="0" y="21"/>
                    <a:pt x="0" y="47"/>
                  </a:cubicBezTo>
                  <a:cubicBezTo>
                    <a:pt x="0" y="74"/>
                    <a:pt x="22" y="95"/>
                    <a:pt x="48" y="95"/>
                  </a:cubicBezTo>
                  <a:cubicBezTo>
                    <a:pt x="613" y="95"/>
                    <a:pt x="613" y="95"/>
                    <a:pt x="613" y="95"/>
                  </a:cubicBezTo>
                  <a:cubicBezTo>
                    <a:pt x="639" y="95"/>
                    <a:pt x="660" y="74"/>
                    <a:pt x="660" y="47"/>
                  </a:cubicBezTo>
                  <a:cubicBezTo>
                    <a:pt x="660" y="21"/>
                    <a:pt x="639" y="0"/>
                    <a:pt x="613" y="0"/>
                  </a:cubicBezTo>
                </a:path>
              </a:pathLst>
            </a:custGeom>
            <a:solidFill>
              <a:srgbClr val="62AE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10"/>
            <p:cNvSpPr>
              <a:spLocks/>
            </p:cNvSpPr>
            <p:nvPr userDrawn="1"/>
          </p:nvSpPr>
          <p:spPr bwMode="auto">
            <a:xfrm>
              <a:off x="5407" y="2455"/>
              <a:ext cx="409" cy="839"/>
            </a:xfrm>
            <a:custGeom>
              <a:avLst/>
              <a:gdLst>
                <a:gd name="T0" fmla="*/ 347 w 347"/>
                <a:gd name="T1" fmla="*/ 187 h 714"/>
                <a:gd name="T2" fmla="*/ 347 w 347"/>
                <a:gd name="T3" fmla="*/ 0 h 714"/>
                <a:gd name="T4" fmla="*/ 0 w 347"/>
                <a:gd name="T5" fmla="*/ 0 h 714"/>
                <a:gd name="T6" fmla="*/ 0 w 347"/>
                <a:gd name="T7" fmla="*/ 714 h 714"/>
                <a:gd name="T8" fmla="*/ 347 w 347"/>
                <a:gd name="T9" fmla="*/ 714 h 714"/>
                <a:gd name="T10" fmla="*/ 347 w 347"/>
                <a:gd name="T11" fmla="*/ 656 h 714"/>
                <a:gd name="T12" fmla="*/ 310 w 347"/>
                <a:gd name="T13" fmla="*/ 406 h 714"/>
                <a:gd name="T14" fmla="*/ 347 w 347"/>
                <a:gd name="T15" fmla="*/ 187 h 7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7" h="714">
                  <a:moveTo>
                    <a:pt x="347" y="187"/>
                  </a:moveTo>
                  <a:cubicBezTo>
                    <a:pt x="347" y="0"/>
                    <a:pt x="347" y="0"/>
                    <a:pt x="347" y="0"/>
                  </a:cubicBezTo>
                  <a:cubicBezTo>
                    <a:pt x="0" y="0"/>
                    <a:pt x="0" y="0"/>
                    <a:pt x="0" y="0"/>
                  </a:cubicBezTo>
                  <a:cubicBezTo>
                    <a:pt x="0" y="714"/>
                    <a:pt x="0" y="714"/>
                    <a:pt x="0" y="714"/>
                  </a:cubicBezTo>
                  <a:cubicBezTo>
                    <a:pt x="347" y="714"/>
                    <a:pt x="347" y="714"/>
                    <a:pt x="347" y="714"/>
                  </a:cubicBezTo>
                  <a:cubicBezTo>
                    <a:pt x="347" y="656"/>
                    <a:pt x="347" y="656"/>
                    <a:pt x="347" y="656"/>
                  </a:cubicBezTo>
                  <a:cubicBezTo>
                    <a:pt x="344" y="575"/>
                    <a:pt x="335" y="475"/>
                    <a:pt x="310" y="406"/>
                  </a:cubicBezTo>
                  <a:cubicBezTo>
                    <a:pt x="310" y="406"/>
                    <a:pt x="340" y="258"/>
                    <a:pt x="347" y="187"/>
                  </a:cubicBezTo>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1"/>
            <p:cNvSpPr>
              <a:spLocks/>
            </p:cNvSpPr>
            <p:nvPr userDrawn="1"/>
          </p:nvSpPr>
          <p:spPr bwMode="auto">
            <a:xfrm>
              <a:off x="6091" y="1962"/>
              <a:ext cx="96" cy="101"/>
            </a:xfrm>
            <a:custGeom>
              <a:avLst/>
              <a:gdLst>
                <a:gd name="T0" fmla="*/ 82 w 82"/>
                <a:gd name="T1" fmla="*/ 43 h 86"/>
                <a:gd name="T2" fmla="*/ 82 w 82"/>
                <a:gd name="T3" fmla="*/ 41 h 86"/>
                <a:gd name="T4" fmla="*/ 41 w 82"/>
                <a:gd name="T5" fmla="*/ 0 h 86"/>
                <a:gd name="T6" fmla="*/ 0 w 82"/>
                <a:gd name="T7" fmla="*/ 41 h 86"/>
                <a:gd name="T8" fmla="*/ 0 w 82"/>
                <a:gd name="T9" fmla="*/ 43 h 86"/>
                <a:gd name="T10" fmla="*/ 0 w 82"/>
                <a:gd name="T11" fmla="*/ 43 h 86"/>
                <a:gd name="T12" fmla="*/ 0 w 82"/>
                <a:gd name="T13" fmla="*/ 85 h 86"/>
                <a:gd name="T14" fmla="*/ 82 w 82"/>
                <a:gd name="T15" fmla="*/ 86 h 86"/>
                <a:gd name="T16" fmla="*/ 82 w 82"/>
                <a:gd name="T17"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6">
                  <a:moveTo>
                    <a:pt x="82" y="43"/>
                  </a:moveTo>
                  <a:cubicBezTo>
                    <a:pt x="82" y="43"/>
                    <a:pt x="82" y="42"/>
                    <a:pt x="82" y="41"/>
                  </a:cubicBezTo>
                  <a:cubicBezTo>
                    <a:pt x="82" y="19"/>
                    <a:pt x="64" y="0"/>
                    <a:pt x="41" y="0"/>
                  </a:cubicBezTo>
                  <a:cubicBezTo>
                    <a:pt x="18" y="0"/>
                    <a:pt x="0" y="19"/>
                    <a:pt x="0" y="41"/>
                  </a:cubicBezTo>
                  <a:cubicBezTo>
                    <a:pt x="0" y="42"/>
                    <a:pt x="0" y="42"/>
                    <a:pt x="0" y="43"/>
                  </a:cubicBezTo>
                  <a:cubicBezTo>
                    <a:pt x="0" y="43"/>
                    <a:pt x="0" y="43"/>
                    <a:pt x="0" y="43"/>
                  </a:cubicBezTo>
                  <a:cubicBezTo>
                    <a:pt x="0" y="85"/>
                    <a:pt x="0" y="85"/>
                    <a:pt x="0" y="85"/>
                  </a:cubicBezTo>
                  <a:cubicBezTo>
                    <a:pt x="82" y="86"/>
                    <a:pt x="82" y="86"/>
                    <a:pt x="82" y="86"/>
                  </a:cubicBezTo>
                  <a:cubicBezTo>
                    <a:pt x="82" y="43"/>
                    <a:pt x="82" y="43"/>
                    <a:pt x="82" y="43"/>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2"/>
            <p:cNvSpPr>
              <a:spLocks/>
            </p:cNvSpPr>
            <p:nvPr userDrawn="1"/>
          </p:nvSpPr>
          <p:spPr bwMode="auto">
            <a:xfrm>
              <a:off x="5659" y="3996"/>
              <a:ext cx="201" cy="113"/>
            </a:xfrm>
            <a:custGeom>
              <a:avLst/>
              <a:gdLst>
                <a:gd name="T0" fmla="*/ 201 w 201"/>
                <a:gd name="T1" fmla="*/ 87 h 113"/>
                <a:gd name="T2" fmla="*/ 114 w 201"/>
                <a:gd name="T3" fmla="*/ 0 h 113"/>
                <a:gd name="T4" fmla="*/ 0 w 201"/>
                <a:gd name="T5" fmla="*/ 0 h 113"/>
                <a:gd name="T6" fmla="*/ 0 w 201"/>
                <a:gd name="T7" fmla="*/ 113 h 113"/>
                <a:gd name="T8" fmla="*/ 201 w 201"/>
                <a:gd name="T9" fmla="*/ 113 h 113"/>
                <a:gd name="T10" fmla="*/ 201 w 201"/>
                <a:gd name="T11" fmla="*/ 87 h 113"/>
              </a:gdLst>
              <a:ahLst/>
              <a:cxnLst>
                <a:cxn ang="0">
                  <a:pos x="T0" y="T1"/>
                </a:cxn>
                <a:cxn ang="0">
                  <a:pos x="T2" y="T3"/>
                </a:cxn>
                <a:cxn ang="0">
                  <a:pos x="T4" y="T5"/>
                </a:cxn>
                <a:cxn ang="0">
                  <a:pos x="T6" y="T7"/>
                </a:cxn>
                <a:cxn ang="0">
                  <a:pos x="T8" y="T9"/>
                </a:cxn>
                <a:cxn ang="0">
                  <a:pos x="T10" y="T11"/>
                </a:cxn>
              </a:cxnLst>
              <a:rect l="0" t="0" r="r" b="b"/>
              <a:pathLst>
                <a:path w="201" h="113">
                  <a:moveTo>
                    <a:pt x="201" y="87"/>
                  </a:moveTo>
                  <a:lnTo>
                    <a:pt x="114" y="0"/>
                  </a:lnTo>
                  <a:lnTo>
                    <a:pt x="0" y="0"/>
                  </a:lnTo>
                  <a:lnTo>
                    <a:pt x="0" y="113"/>
                  </a:lnTo>
                  <a:lnTo>
                    <a:pt x="201" y="113"/>
                  </a:lnTo>
                  <a:lnTo>
                    <a:pt x="201" y="8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Freeform 13"/>
            <p:cNvSpPr>
              <a:spLocks/>
            </p:cNvSpPr>
            <p:nvPr userDrawn="1"/>
          </p:nvSpPr>
          <p:spPr bwMode="auto">
            <a:xfrm>
              <a:off x="5659" y="3996"/>
              <a:ext cx="201" cy="113"/>
            </a:xfrm>
            <a:custGeom>
              <a:avLst/>
              <a:gdLst>
                <a:gd name="T0" fmla="*/ 201 w 201"/>
                <a:gd name="T1" fmla="*/ 87 h 113"/>
                <a:gd name="T2" fmla="*/ 114 w 201"/>
                <a:gd name="T3" fmla="*/ 0 h 113"/>
                <a:gd name="T4" fmla="*/ 0 w 201"/>
                <a:gd name="T5" fmla="*/ 0 h 113"/>
                <a:gd name="T6" fmla="*/ 0 w 201"/>
                <a:gd name="T7" fmla="*/ 113 h 113"/>
                <a:gd name="T8" fmla="*/ 201 w 201"/>
                <a:gd name="T9" fmla="*/ 113 h 113"/>
                <a:gd name="T10" fmla="*/ 201 w 201"/>
                <a:gd name="T11" fmla="*/ 87 h 113"/>
              </a:gdLst>
              <a:ahLst/>
              <a:cxnLst>
                <a:cxn ang="0">
                  <a:pos x="T0" y="T1"/>
                </a:cxn>
                <a:cxn ang="0">
                  <a:pos x="T2" y="T3"/>
                </a:cxn>
                <a:cxn ang="0">
                  <a:pos x="T4" y="T5"/>
                </a:cxn>
                <a:cxn ang="0">
                  <a:pos x="T6" y="T7"/>
                </a:cxn>
                <a:cxn ang="0">
                  <a:pos x="T8" y="T9"/>
                </a:cxn>
                <a:cxn ang="0">
                  <a:pos x="T10" y="T11"/>
                </a:cxn>
              </a:cxnLst>
              <a:rect l="0" t="0" r="r" b="b"/>
              <a:pathLst>
                <a:path w="201" h="113">
                  <a:moveTo>
                    <a:pt x="201" y="87"/>
                  </a:moveTo>
                  <a:lnTo>
                    <a:pt x="114" y="0"/>
                  </a:lnTo>
                  <a:lnTo>
                    <a:pt x="0" y="0"/>
                  </a:lnTo>
                  <a:lnTo>
                    <a:pt x="0" y="113"/>
                  </a:lnTo>
                  <a:lnTo>
                    <a:pt x="201" y="113"/>
                  </a:lnTo>
                  <a:lnTo>
                    <a:pt x="201" y="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Rectangle 14"/>
            <p:cNvSpPr>
              <a:spLocks noChangeArrowheads="1"/>
            </p:cNvSpPr>
            <p:nvPr userDrawn="1"/>
          </p:nvSpPr>
          <p:spPr bwMode="auto">
            <a:xfrm>
              <a:off x="5659" y="3261"/>
              <a:ext cx="113" cy="73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Rectangle 15"/>
            <p:cNvSpPr>
              <a:spLocks noChangeArrowheads="1"/>
            </p:cNvSpPr>
            <p:nvPr userDrawn="1"/>
          </p:nvSpPr>
          <p:spPr bwMode="auto">
            <a:xfrm>
              <a:off x="5659" y="3261"/>
              <a:ext cx="113"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6"/>
            <p:cNvSpPr>
              <a:spLocks/>
            </p:cNvSpPr>
            <p:nvPr userDrawn="1"/>
          </p:nvSpPr>
          <p:spPr bwMode="auto">
            <a:xfrm>
              <a:off x="5659" y="3996"/>
              <a:ext cx="54" cy="113"/>
            </a:xfrm>
            <a:custGeom>
              <a:avLst/>
              <a:gdLst>
                <a:gd name="T0" fmla="*/ 54 w 54"/>
                <a:gd name="T1" fmla="*/ 0 h 113"/>
                <a:gd name="T2" fmla="*/ 0 w 54"/>
                <a:gd name="T3" fmla="*/ 0 h 113"/>
                <a:gd name="T4" fmla="*/ 0 w 54"/>
                <a:gd name="T5" fmla="*/ 62 h 113"/>
                <a:gd name="T6" fmla="*/ 25 w 54"/>
                <a:gd name="T7" fmla="*/ 87 h 113"/>
                <a:gd name="T8" fmla="*/ 25 w 54"/>
                <a:gd name="T9" fmla="*/ 113 h 113"/>
                <a:gd name="T10" fmla="*/ 0 w 54"/>
                <a:gd name="T11" fmla="*/ 113 h 113"/>
                <a:gd name="T12" fmla="*/ 54 w 54"/>
                <a:gd name="T13" fmla="*/ 113 h 113"/>
                <a:gd name="T14" fmla="*/ 54 w 54"/>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13">
                  <a:moveTo>
                    <a:pt x="54" y="0"/>
                  </a:moveTo>
                  <a:lnTo>
                    <a:pt x="0" y="0"/>
                  </a:lnTo>
                  <a:lnTo>
                    <a:pt x="0" y="62"/>
                  </a:lnTo>
                  <a:lnTo>
                    <a:pt x="25" y="87"/>
                  </a:lnTo>
                  <a:lnTo>
                    <a:pt x="25" y="113"/>
                  </a:lnTo>
                  <a:lnTo>
                    <a:pt x="0" y="113"/>
                  </a:lnTo>
                  <a:lnTo>
                    <a:pt x="54" y="113"/>
                  </a:lnTo>
                  <a:lnTo>
                    <a:pt x="54" y="0"/>
                  </a:lnTo>
                  <a:close/>
                </a:path>
              </a:pathLst>
            </a:custGeom>
            <a:solidFill>
              <a:srgbClr val="001B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Freeform 17"/>
            <p:cNvSpPr>
              <a:spLocks/>
            </p:cNvSpPr>
            <p:nvPr userDrawn="1"/>
          </p:nvSpPr>
          <p:spPr bwMode="auto">
            <a:xfrm>
              <a:off x="5659" y="3996"/>
              <a:ext cx="54" cy="113"/>
            </a:xfrm>
            <a:custGeom>
              <a:avLst/>
              <a:gdLst>
                <a:gd name="T0" fmla="*/ 54 w 54"/>
                <a:gd name="T1" fmla="*/ 0 h 113"/>
                <a:gd name="T2" fmla="*/ 0 w 54"/>
                <a:gd name="T3" fmla="*/ 0 h 113"/>
                <a:gd name="T4" fmla="*/ 0 w 54"/>
                <a:gd name="T5" fmla="*/ 62 h 113"/>
                <a:gd name="T6" fmla="*/ 25 w 54"/>
                <a:gd name="T7" fmla="*/ 87 h 113"/>
                <a:gd name="T8" fmla="*/ 25 w 54"/>
                <a:gd name="T9" fmla="*/ 113 h 113"/>
                <a:gd name="T10" fmla="*/ 0 w 54"/>
                <a:gd name="T11" fmla="*/ 113 h 113"/>
                <a:gd name="T12" fmla="*/ 54 w 54"/>
                <a:gd name="T13" fmla="*/ 113 h 113"/>
                <a:gd name="T14" fmla="*/ 54 w 54"/>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13">
                  <a:moveTo>
                    <a:pt x="54" y="0"/>
                  </a:moveTo>
                  <a:lnTo>
                    <a:pt x="0" y="0"/>
                  </a:lnTo>
                  <a:lnTo>
                    <a:pt x="0" y="62"/>
                  </a:lnTo>
                  <a:lnTo>
                    <a:pt x="25" y="87"/>
                  </a:lnTo>
                  <a:lnTo>
                    <a:pt x="25" y="113"/>
                  </a:lnTo>
                  <a:lnTo>
                    <a:pt x="0" y="113"/>
                  </a:lnTo>
                  <a:lnTo>
                    <a:pt x="54" y="113"/>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8" name="Rectangle 18"/>
            <p:cNvSpPr>
              <a:spLocks noChangeArrowheads="1"/>
            </p:cNvSpPr>
            <p:nvPr userDrawn="1"/>
          </p:nvSpPr>
          <p:spPr bwMode="auto">
            <a:xfrm>
              <a:off x="5659" y="3294"/>
              <a:ext cx="54" cy="702"/>
            </a:xfrm>
            <a:prstGeom prst="rect">
              <a:avLst/>
            </a:prstGeom>
            <a:solidFill>
              <a:srgbClr val="0014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Rectangle 19"/>
            <p:cNvSpPr>
              <a:spLocks noChangeArrowheads="1"/>
            </p:cNvSpPr>
            <p:nvPr userDrawn="1"/>
          </p:nvSpPr>
          <p:spPr bwMode="auto">
            <a:xfrm>
              <a:off x="5659" y="3294"/>
              <a:ext cx="54"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Rectangle 20"/>
            <p:cNvSpPr>
              <a:spLocks noChangeArrowheads="1"/>
            </p:cNvSpPr>
            <p:nvPr userDrawn="1"/>
          </p:nvSpPr>
          <p:spPr bwMode="auto">
            <a:xfrm>
              <a:off x="5484" y="3261"/>
              <a:ext cx="113" cy="73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Rectangle 21"/>
            <p:cNvSpPr>
              <a:spLocks noChangeArrowheads="1"/>
            </p:cNvSpPr>
            <p:nvPr userDrawn="1"/>
          </p:nvSpPr>
          <p:spPr bwMode="auto">
            <a:xfrm>
              <a:off x="5484" y="3261"/>
              <a:ext cx="113"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22"/>
            <p:cNvSpPr>
              <a:spLocks/>
            </p:cNvSpPr>
            <p:nvPr userDrawn="1"/>
          </p:nvSpPr>
          <p:spPr bwMode="auto">
            <a:xfrm>
              <a:off x="5484" y="3996"/>
              <a:ext cx="200" cy="113"/>
            </a:xfrm>
            <a:custGeom>
              <a:avLst/>
              <a:gdLst>
                <a:gd name="T0" fmla="*/ 200 w 200"/>
                <a:gd name="T1" fmla="*/ 87 h 113"/>
                <a:gd name="T2" fmla="*/ 114 w 200"/>
                <a:gd name="T3" fmla="*/ 0 h 113"/>
                <a:gd name="T4" fmla="*/ 0 w 200"/>
                <a:gd name="T5" fmla="*/ 0 h 113"/>
                <a:gd name="T6" fmla="*/ 0 w 200"/>
                <a:gd name="T7" fmla="*/ 113 h 113"/>
                <a:gd name="T8" fmla="*/ 200 w 200"/>
                <a:gd name="T9" fmla="*/ 113 h 113"/>
                <a:gd name="T10" fmla="*/ 200 w 200"/>
                <a:gd name="T11" fmla="*/ 87 h 113"/>
              </a:gdLst>
              <a:ahLst/>
              <a:cxnLst>
                <a:cxn ang="0">
                  <a:pos x="T0" y="T1"/>
                </a:cxn>
                <a:cxn ang="0">
                  <a:pos x="T2" y="T3"/>
                </a:cxn>
                <a:cxn ang="0">
                  <a:pos x="T4" y="T5"/>
                </a:cxn>
                <a:cxn ang="0">
                  <a:pos x="T6" y="T7"/>
                </a:cxn>
                <a:cxn ang="0">
                  <a:pos x="T8" y="T9"/>
                </a:cxn>
                <a:cxn ang="0">
                  <a:pos x="T10" y="T11"/>
                </a:cxn>
              </a:cxnLst>
              <a:rect l="0" t="0" r="r" b="b"/>
              <a:pathLst>
                <a:path w="200" h="113">
                  <a:moveTo>
                    <a:pt x="200" y="87"/>
                  </a:moveTo>
                  <a:lnTo>
                    <a:pt x="114" y="0"/>
                  </a:lnTo>
                  <a:lnTo>
                    <a:pt x="0" y="0"/>
                  </a:lnTo>
                  <a:lnTo>
                    <a:pt x="0" y="113"/>
                  </a:lnTo>
                  <a:lnTo>
                    <a:pt x="200" y="113"/>
                  </a:lnTo>
                  <a:lnTo>
                    <a:pt x="200" y="8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3" name="Freeform 23"/>
            <p:cNvSpPr>
              <a:spLocks/>
            </p:cNvSpPr>
            <p:nvPr userDrawn="1"/>
          </p:nvSpPr>
          <p:spPr bwMode="auto">
            <a:xfrm>
              <a:off x="5484" y="3996"/>
              <a:ext cx="200" cy="113"/>
            </a:xfrm>
            <a:custGeom>
              <a:avLst/>
              <a:gdLst>
                <a:gd name="T0" fmla="*/ 200 w 200"/>
                <a:gd name="T1" fmla="*/ 87 h 113"/>
                <a:gd name="T2" fmla="*/ 114 w 200"/>
                <a:gd name="T3" fmla="*/ 0 h 113"/>
                <a:gd name="T4" fmla="*/ 0 w 200"/>
                <a:gd name="T5" fmla="*/ 0 h 113"/>
                <a:gd name="T6" fmla="*/ 0 w 200"/>
                <a:gd name="T7" fmla="*/ 113 h 113"/>
                <a:gd name="T8" fmla="*/ 200 w 200"/>
                <a:gd name="T9" fmla="*/ 113 h 113"/>
                <a:gd name="T10" fmla="*/ 200 w 200"/>
                <a:gd name="T11" fmla="*/ 87 h 113"/>
              </a:gdLst>
              <a:ahLst/>
              <a:cxnLst>
                <a:cxn ang="0">
                  <a:pos x="T0" y="T1"/>
                </a:cxn>
                <a:cxn ang="0">
                  <a:pos x="T2" y="T3"/>
                </a:cxn>
                <a:cxn ang="0">
                  <a:pos x="T4" y="T5"/>
                </a:cxn>
                <a:cxn ang="0">
                  <a:pos x="T6" y="T7"/>
                </a:cxn>
                <a:cxn ang="0">
                  <a:pos x="T8" y="T9"/>
                </a:cxn>
                <a:cxn ang="0">
                  <a:pos x="T10" y="T11"/>
                </a:cxn>
              </a:cxnLst>
              <a:rect l="0" t="0" r="r" b="b"/>
              <a:pathLst>
                <a:path w="200" h="113">
                  <a:moveTo>
                    <a:pt x="200" y="87"/>
                  </a:moveTo>
                  <a:lnTo>
                    <a:pt x="114" y="0"/>
                  </a:lnTo>
                  <a:lnTo>
                    <a:pt x="0" y="0"/>
                  </a:lnTo>
                  <a:lnTo>
                    <a:pt x="0" y="113"/>
                  </a:lnTo>
                  <a:lnTo>
                    <a:pt x="200" y="113"/>
                  </a:lnTo>
                  <a:lnTo>
                    <a:pt x="200" y="8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4" name="Rectangle 24"/>
            <p:cNvSpPr>
              <a:spLocks noChangeArrowheads="1"/>
            </p:cNvSpPr>
            <p:nvPr userDrawn="1"/>
          </p:nvSpPr>
          <p:spPr bwMode="auto">
            <a:xfrm>
              <a:off x="5484" y="3685"/>
              <a:ext cx="53" cy="311"/>
            </a:xfrm>
            <a:prstGeom prst="rect">
              <a:avLst/>
            </a:prstGeom>
            <a:solidFill>
              <a:srgbClr val="0014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5" name="Rectangle 25"/>
            <p:cNvSpPr>
              <a:spLocks noChangeArrowheads="1"/>
            </p:cNvSpPr>
            <p:nvPr userDrawn="1"/>
          </p:nvSpPr>
          <p:spPr bwMode="auto">
            <a:xfrm>
              <a:off x="5484" y="3685"/>
              <a:ext cx="53"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6" name="Rectangle 26"/>
            <p:cNvSpPr>
              <a:spLocks noChangeArrowheads="1"/>
            </p:cNvSpPr>
            <p:nvPr userDrawn="1"/>
          </p:nvSpPr>
          <p:spPr bwMode="auto">
            <a:xfrm>
              <a:off x="5484" y="3996"/>
              <a:ext cx="53" cy="113"/>
            </a:xfrm>
            <a:prstGeom prst="rect">
              <a:avLst/>
            </a:prstGeom>
            <a:solidFill>
              <a:srgbClr val="001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7" name="Rectangle 27"/>
            <p:cNvSpPr>
              <a:spLocks noChangeArrowheads="1"/>
            </p:cNvSpPr>
            <p:nvPr userDrawn="1"/>
          </p:nvSpPr>
          <p:spPr bwMode="auto">
            <a:xfrm>
              <a:off x="5484" y="3996"/>
              <a:ext cx="5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8" name="Freeform 28"/>
            <p:cNvSpPr>
              <a:spLocks/>
            </p:cNvSpPr>
            <p:nvPr userDrawn="1"/>
          </p:nvSpPr>
          <p:spPr bwMode="auto">
            <a:xfrm>
              <a:off x="5540" y="1604"/>
              <a:ext cx="692" cy="437"/>
            </a:xfrm>
            <a:custGeom>
              <a:avLst/>
              <a:gdLst>
                <a:gd name="T0" fmla="*/ 551 w 588"/>
                <a:gd name="T1" fmla="*/ 365 h 371"/>
                <a:gd name="T2" fmla="*/ 482 w 588"/>
                <a:gd name="T3" fmla="*/ 336 h 371"/>
                <a:gd name="T4" fmla="*/ 472 w 588"/>
                <a:gd name="T5" fmla="*/ 267 h 371"/>
                <a:gd name="T6" fmla="*/ 496 w 588"/>
                <a:gd name="T7" fmla="*/ 242 h 371"/>
                <a:gd name="T8" fmla="*/ 522 w 588"/>
                <a:gd name="T9" fmla="*/ 185 h 371"/>
                <a:gd name="T10" fmla="*/ 499 w 588"/>
                <a:gd name="T11" fmla="*/ 157 h 371"/>
                <a:gd name="T12" fmla="*/ 381 w 588"/>
                <a:gd name="T13" fmla="*/ 169 h 371"/>
                <a:gd name="T14" fmla="*/ 254 w 588"/>
                <a:gd name="T15" fmla="*/ 169 h 371"/>
                <a:gd name="T16" fmla="*/ 238 w 588"/>
                <a:gd name="T17" fmla="*/ 130 h 371"/>
                <a:gd name="T18" fmla="*/ 250 w 588"/>
                <a:gd name="T19" fmla="*/ 101 h 371"/>
                <a:gd name="T20" fmla="*/ 253 w 588"/>
                <a:gd name="T21" fmla="*/ 54 h 371"/>
                <a:gd name="T22" fmla="*/ 144 w 588"/>
                <a:gd name="T23" fmla="*/ 52 h 371"/>
                <a:gd name="T24" fmla="*/ 18 w 588"/>
                <a:gd name="T25" fmla="*/ 49 h 371"/>
                <a:gd name="T26" fmla="*/ 1 w 588"/>
                <a:gd name="T27" fmla="*/ 0 h 371"/>
                <a:gd name="T28" fmla="*/ 5 w 588"/>
                <a:gd name="T29" fmla="*/ 0 h 371"/>
                <a:gd name="T30" fmla="*/ 21 w 588"/>
                <a:gd name="T31" fmla="*/ 46 h 371"/>
                <a:gd name="T32" fmla="*/ 144 w 588"/>
                <a:gd name="T33" fmla="*/ 48 h 371"/>
                <a:gd name="T34" fmla="*/ 256 w 588"/>
                <a:gd name="T35" fmla="*/ 52 h 371"/>
                <a:gd name="T36" fmla="*/ 253 w 588"/>
                <a:gd name="T37" fmla="*/ 103 h 371"/>
                <a:gd name="T38" fmla="*/ 242 w 588"/>
                <a:gd name="T39" fmla="*/ 130 h 371"/>
                <a:gd name="T40" fmla="*/ 257 w 588"/>
                <a:gd name="T41" fmla="*/ 166 h 371"/>
                <a:gd name="T42" fmla="*/ 380 w 588"/>
                <a:gd name="T43" fmla="*/ 165 h 371"/>
                <a:gd name="T44" fmla="*/ 501 w 588"/>
                <a:gd name="T45" fmla="*/ 153 h 371"/>
                <a:gd name="T46" fmla="*/ 526 w 588"/>
                <a:gd name="T47" fmla="*/ 183 h 371"/>
                <a:gd name="T48" fmla="*/ 499 w 588"/>
                <a:gd name="T49" fmla="*/ 245 h 371"/>
                <a:gd name="T50" fmla="*/ 476 w 588"/>
                <a:gd name="T51" fmla="*/ 270 h 371"/>
                <a:gd name="T52" fmla="*/ 485 w 588"/>
                <a:gd name="T53" fmla="*/ 333 h 371"/>
                <a:gd name="T54" fmla="*/ 586 w 588"/>
                <a:gd name="T55" fmla="*/ 352 h 371"/>
                <a:gd name="T56" fmla="*/ 588 w 588"/>
                <a:gd name="T57" fmla="*/ 355 h 371"/>
                <a:gd name="T58" fmla="*/ 551 w 588"/>
                <a:gd name="T59" fmla="*/ 36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8" h="371">
                  <a:moveTo>
                    <a:pt x="551" y="365"/>
                  </a:moveTo>
                  <a:cubicBezTo>
                    <a:pt x="525" y="365"/>
                    <a:pt x="499" y="353"/>
                    <a:pt x="482" y="336"/>
                  </a:cubicBezTo>
                  <a:cubicBezTo>
                    <a:pt x="462" y="315"/>
                    <a:pt x="458" y="290"/>
                    <a:pt x="472" y="267"/>
                  </a:cubicBezTo>
                  <a:cubicBezTo>
                    <a:pt x="478" y="258"/>
                    <a:pt x="487" y="250"/>
                    <a:pt x="496" y="242"/>
                  </a:cubicBezTo>
                  <a:cubicBezTo>
                    <a:pt x="514" y="226"/>
                    <a:pt x="531" y="210"/>
                    <a:pt x="522" y="185"/>
                  </a:cubicBezTo>
                  <a:cubicBezTo>
                    <a:pt x="518" y="172"/>
                    <a:pt x="510" y="163"/>
                    <a:pt x="499" y="157"/>
                  </a:cubicBezTo>
                  <a:cubicBezTo>
                    <a:pt x="464" y="140"/>
                    <a:pt x="406" y="160"/>
                    <a:pt x="381" y="169"/>
                  </a:cubicBezTo>
                  <a:cubicBezTo>
                    <a:pt x="347" y="180"/>
                    <a:pt x="284" y="191"/>
                    <a:pt x="254" y="169"/>
                  </a:cubicBezTo>
                  <a:cubicBezTo>
                    <a:pt x="243" y="160"/>
                    <a:pt x="237" y="147"/>
                    <a:pt x="238" y="130"/>
                  </a:cubicBezTo>
                  <a:cubicBezTo>
                    <a:pt x="238" y="120"/>
                    <a:pt x="244" y="110"/>
                    <a:pt x="250" y="101"/>
                  </a:cubicBezTo>
                  <a:cubicBezTo>
                    <a:pt x="259" y="86"/>
                    <a:pt x="267" y="73"/>
                    <a:pt x="253" y="54"/>
                  </a:cubicBezTo>
                  <a:cubicBezTo>
                    <a:pt x="237" y="33"/>
                    <a:pt x="192" y="42"/>
                    <a:pt x="144" y="52"/>
                  </a:cubicBezTo>
                  <a:cubicBezTo>
                    <a:pt x="95" y="61"/>
                    <a:pt x="44" y="72"/>
                    <a:pt x="18" y="49"/>
                  </a:cubicBezTo>
                  <a:cubicBezTo>
                    <a:pt x="6" y="39"/>
                    <a:pt x="0" y="23"/>
                    <a:pt x="1" y="0"/>
                  </a:cubicBezTo>
                  <a:cubicBezTo>
                    <a:pt x="5" y="0"/>
                    <a:pt x="5" y="0"/>
                    <a:pt x="5" y="0"/>
                  </a:cubicBezTo>
                  <a:cubicBezTo>
                    <a:pt x="4" y="22"/>
                    <a:pt x="9" y="37"/>
                    <a:pt x="21" y="46"/>
                  </a:cubicBezTo>
                  <a:cubicBezTo>
                    <a:pt x="45" y="67"/>
                    <a:pt x="95" y="57"/>
                    <a:pt x="144" y="48"/>
                  </a:cubicBezTo>
                  <a:cubicBezTo>
                    <a:pt x="192" y="38"/>
                    <a:pt x="238" y="29"/>
                    <a:pt x="256" y="52"/>
                  </a:cubicBezTo>
                  <a:cubicBezTo>
                    <a:pt x="272" y="72"/>
                    <a:pt x="262" y="88"/>
                    <a:pt x="253" y="103"/>
                  </a:cubicBezTo>
                  <a:cubicBezTo>
                    <a:pt x="248" y="112"/>
                    <a:pt x="242" y="121"/>
                    <a:pt x="242" y="130"/>
                  </a:cubicBezTo>
                  <a:cubicBezTo>
                    <a:pt x="241" y="146"/>
                    <a:pt x="246" y="158"/>
                    <a:pt x="257" y="166"/>
                  </a:cubicBezTo>
                  <a:cubicBezTo>
                    <a:pt x="285" y="186"/>
                    <a:pt x="347" y="176"/>
                    <a:pt x="380" y="165"/>
                  </a:cubicBezTo>
                  <a:cubicBezTo>
                    <a:pt x="405" y="156"/>
                    <a:pt x="465" y="136"/>
                    <a:pt x="501" y="153"/>
                  </a:cubicBezTo>
                  <a:cubicBezTo>
                    <a:pt x="513" y="160"/>
                    <a:pt x="522" y="170"/>
                    <a:pt x="526" y="183"/>
                  </a:cubicBezTo>
                  <a:cubicBezTo>
                    <a:pt x="536" y="212"/>
                    <a:pt x="517" y="228"/>
                    <a:pt x="499" y="245"/>
                  </a:cubicBezTo>
                  <a:cubicBezTo>
                    <a:pt x="490" y="253"/>
                    <a:pt x="481" y="261"/>
                    <a:pt x="476" y="270"/>
                  </a:cubicBezTo>
                  <a:cubicBezTo>
                    <a:pt x="463" y="291"/>
                    <a:pt x="466" y="314"/>
                    <a:pt x="485" y="333"/>
                  </a:cubicBezTo>
                  <a:cubicBezTo>
                    <a:pt x="508" y="357"/>
                    <a:pt x="553" y="371"/>
                    <a:pt x="586" y="352"/>
                  </a:cubicBezTo>
                  <a:cubicBezTo>
                    <a:pt x="588" y="355"/>
                    <a:pt x="588" y="355"/>
                    <a:pt x="588" y="355"/>
                  </a:cubicBezTo>
                  <a:cubicBezTo>
                    <a:pt x="577" y="362"/>
                    <a:pt x="564" y="365"/>
                    <a:pt x="551" y="36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9" name="Freeform 29"/>
            <p:cNvSpPr>
              <a:spLocks noEditPoints="1"/>
            </p:cNvSpPr>
            <p:nvPr userDrawn="1"/>
          </p:nvSpPr>
          <p:spPr bwMode="auto">
            <a:xfrm>
              <a:off x="5329" y="946"/>
              <a:ext cx="431" cy="570"/>
            </a:xfrm>
            <a:custGeom>
              <a:avLst/>
              <a:gdLst>
                <a:gd name="T0" fmla="*/ 367 w 367"/>
                <a:gd name="T1" fmla="*/ 183 h 485"/>
                <a:gd name="T2" fmla="*/ 184 w 367"/>
                <a:gd name="T3" fmla="*/ 0 h 485"/>
                <a:gd name="T4" fmla="*/ 0 w 367"/>
                <a:gd name="T5" fmla="*/ 183 h 485"/>
                <a:gd name="T6" fmla="*/ 81 w 367"/>
                <a:gd name="T7" fmla="*/ 335 h 485"/>
                <a:gd name="T8" fmla="*/ 121 w 367"/>
                <a:gd name="T9" fmla="*/ 459 h 485"/>
                <a:gd name="T10" fmla="*/ 184 w 367"/>
                <a:gd name="T11" fmla="*/ 485 h 485"/>
                <a:gd name="T12" fmla="*/ 184 w 367"/>
                <a:gd name="T13" fmla="*/ 485 h 485"/>
                <a:gd name="T14" fmla="*/ 184 w 367"/>
                <a:gd name="T15" fmla="*/ 485 h 485"/>
                <a:gd name="T16" fmla="*/ 184 w 367"/>
                <a:gd name="T17" fmla="*/ 485 h 485"/>
                <a:gd name="T18" fmla="*/ 184 w 367"/>
                <a:gd name="T19" fmla="*/ 485 h 485"/>
                <a:gd name="T20" fmla="*/ 246 w 367"/>
                <a:gd name="T21" fmla="*/ 459 h 485"/>
                <a:gd name="T22" fmla="*/ 246 w 367"/>
                <a:gd name="T23" fmla="*/ 459 h 485"/>
                <a:gd name="T24" fmla="*/ 246 w 367"/>
                <a:gd name="T25" fmla="*/ 450 h 485"/>
                <a:gd name="T26" fmla="*/ 285 w 367"/>
                <a:gd name="T27" fmla="*/ 335 h 485"/>
                <a:gd name="T28" fmla="*/ 367 w 367"/>
                <a:gd name="T29" fmla="*/ 183 h 485"/>
                <a:gd name="T30" fmla="*/ 184 w 367"/>
                <a:gd name="T31" fmla="*/ 482 h 485"/>
                <a:gd name="T32" fmla="*/ 183 w 367"/>
                <a:gd name="T33" fmla="*/ 459 h 485"/>
                <a:gd name="T34" fmla="*/ 184 w 367"/>
                <a:gd name="T35" fmla="*/ 459 h 485"/>
                <a:gd name="T36" fmla="*/ 184 w 367"/>
                <a:gd name="T37" fmla="*/ 482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7" h="485">
                  <a:moveTo>
                    <a:pt x="367" y="183"/>
                  </a:moveTo>
                  <a:cubicBezTo>
                    <a:pt x="367" y="82"/>
                    <a:pt x="285" y="0"/>
                    <a:pt x="184" y="0"/>
                  </a:cubicBezTo>
                  <a:cubicBezTo>
                    <a:pt x="82" y="0"/>
                    <a:pt x="0" y="82"/>
                    <a:pt x="0" y="183"/>
                  </a:cubicBezTo>
                  <a:cubicBezTo>
                    <a:pt x="0" y="246"/>
                    <a:pt x="33" y="302"/>
                    <a:pt x="81" y="335"/>
                  </a:cubicBezTo>
                  <a:cubicBezTo>
                    <a:pt x="81" y="335"/>
                    <a:pt x="121" y="366"/>
                    <a:pt x="121" y="459"/>
                  </a:cubicBezTo>
                  <a:cubicBezTo>
                    <a:pt x="184" y="485"/>
                    <a:pt x="184" y="485"/>
                    <a:pt x="184" y="485"/>
                  </a:cubicBezTo>
                  <a:cubicBezTo>
                    <a:pt x="184" y="485"/>
                    <a:pt x="184" y="485"/>
                    <a:pt x="184" y="485"/>
                  </a:cubicBezTo>
                  <a:cubicBezTo>
                    <a:pt x="184" y="485"/>
                    <a:pt x="184" y="485"/>
                    <a:pt x="184" y="485"/>
                  </a:cubicBezTo>
                  <a:cubicBezTo>
                    <a:pt x="184" y="485"/>
                    <a:pt x="184" y="485"/>
                    <a:pt x="184" y="485"/>
                  </a:cubicBezTo>
                  <a:cubicBezTo>
                    <a:pt x="184" y="485"/>
                    <a:pt x="184" y="485"/>
                    <a:pt x="184" y="485"/>
                  </a:cubicBezTo>
                  <a:cubicBezTo>
                    <a:pt x="246" y="459"/>
                    <a:pt x="246" y="459"/>
                    <a:pt x="246" y="459"/>
                  </a:cubicBezTo>
                  <a:cubicBezTo>
                    <a:pt x="246" y="459"/>
                    <a:pt x="246" y="459"/>
                    <a:pt x="246" y="459"/>
                  </a:cubicBezTo>
                  <a:cubicBezTo>
                    <a:pt x="246" y="450"/>
                    <a:pt x="246" y="450"/>
                    <a:pt x="246" y="450"/>
                  </a:cubicBezTo>
                  <a:cubicBezTo>
                    <a:pt x="249" y="370"/>
                    <a:pt x="281" y="339"/>
                    <a:pt x="285" y="335"/>
                  </a:cubicBezTo>
                  <a:cubicBezTo>
                    <a:pt x="335" y="303"/>
                    <a:pt x="367" y="247"/>
                    <a:pt x="367" y="183"/>
                  </a:cubicBezTo>
                  <a:close/>
                  <a:moveTo>
                    <a:pt x="184" y="482"/>
                  </a:moveTo>
                  <a:cubicBezTo>
                    <a:pt x="183" y="459"/>
                    <a:pt x="183" y="459"/>
                    <a:pt x="183" y="459"/>
                  </a:cubicBezTo>
                  <a:cubicBezTo>
                    <a:pt x="184" y="459"/>
                    <a:pt x="184" y="459"/>
                    <a:pt x="184" y="459"/>
                  </a:cubicBezTo>
                  <a:lnTo>
                    <a:pt x="184" y="482"/>
                  </a:lnTo>
                  <a:close/>
                </a:path>
              </a:pathLst>
            </a:custGeom>
            <a:solidFill>
              <a:srgbClr val="FAF6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0" name="Rectangle 30"/>
            <p:cNvSpPr>
              <a:spLocks noChangeArrowheads="1"/>
            </p:cNvSpPr>
            <p:nvPr userDrawn="1"/>
          </p:nvSpPr>
          <p:spPr bwMode="auto">
            <a:xfrm>
              <a:off x="5473" y="1485"/>
              <a:ext cx="149" cy="99"/>
            </a:xfrm>
            <a:prstGeom prst="rect">
              <a:avLst/>
            </a:prstGeom>
            <a:solidFill>
              <a:srgbClr val="4668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1" name="Freeform 31"/>
            <p:cNvSpPr>
              <a:spLocks/>
            </p:cNvSpPr>
            <p:nvPr userDrawn="1"/>
          </p:nvSpPr>
          <p:spPr bwMode="auto">
            <a:xfrm>
              <a:off x="5473" y="1501"/>
              <a:ext cx="149" cy="28"/>
            </a:xfrm>
            <a:custGeom>
              <a:avLst/>
              <a:gdLst>
                <a:gd name="T0" fmla="*/ 1 w 149"/>
                <a:gd name="T1" fmla="*/ 28 h 28"/>
                <a:gd name="T2" fmla="*/ 0 w 149"/>
                <a:gd name="T3" fmla="*/ 23 h 28"/>
                <a:gd name="T4" fmla="*/ 147 w 149"/>
                <a:gd name="T5" fmla="*/ 0 h 28"/>
                <a:gd name="T6" fmla="*/ 149 w 149"/>
                <a:gd name="T7" fmla="*/ 4 h 28"/>
                <a:gd name="T8" fmla="*/ 1 w 149"/>
                <a:gd name="T9" fmla="*/ 28 h 28"/>
              </a:gdLst>
              <a:ahLst/>
              <a:cxnLst>
                <a:cxn ang="0">
                  <a:pos x="T0" y="T1"/>
                </a:cxn>
                <a:cxn ang="0">
                  <a:pos x="T2" y="T3"/>
                </a:cxn>
                <a:cxn ang="0">
                  <a:pos x="T4" y="T5"/>
                </a:cxn>
                <a:cxn ang="0">
                  <a:pos x="T6" y="T7"/>
                </a:cxn>
                <a:cxn ang="0">
                  <a:pos x="T8" y="T9"/>
                </a:cxn>
              </a:cxnLst>
              <a:rect l="0" t="0" r="r" b="b"/>
              <a:pathLst>
                <a:path w="149" h="28">
                  <a:moveTo>
                    <a:pt x="1" y="28"/>
                  </a:moveTo>
                  <a:lnTo>
                    <a:pt x="0" y="23"/>
                  </a:lnTo>
                  <a:lnTo>
                    <a:pt x="147" y="0"/>
                  </a:lnTo>
                  <a:lnTo>
                    <a:pt x="149" y="4"/>
                  </a:lnTo>
                  <a:lnTo>
                    <a:pt x="1" y="2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2" name="Freeform 32"/>
            <p:cNvSpPr>
              <a:spLocks/>
            </p:cNvSpPr>
            <p:nvPr userDrawn="1"/>
          </p:nvSpPr>
          <p:spPr bwMode="auto">
            <a:xfrm>
              <a:off x="5473" y="1532"/>
              <a:ext cx="149" cy="27"/>
            </a:xfrm>
            <a:custGeom>
              <a:avLst/>
              <a:gdLst>
                <a:gd name="T0" fmla="*/ 1 w 149"/>
                <a:gd name="T1" fmla="*/ 27 h 27"/>
                <a:gd name="T2" fmla="*/ 0 w 149"/>
                <a:gd name="T3" fmla="*/ 23 h 27"/>
                <a:gd name="T4" fmla="*/ 147 w 149"/>
                <a:gd name="T5" fmla="*/ 0 h 27"/>
                <a:gd name="T6" fmla="*/ 149 w 149"/>
                <a:gd name="T7" fmla="*/ 5 h 27"/>
                <a:gd name="T8" fmla="*/ 1 w 149"/>
                <a:gd name="T9" fmla="*/ 27 h 27"/>
              </a:gdLst>
              <a:ahLst/>
              <a:cxnLst>
                <a:cxn ang="0">
                  <a:pos x="T0" y="T1"/>
                </a:cxn>
                <a:cxn ang="0">
                  <a:pos x="T2" y="T3"/>
                </a:cxn>
                <a:cxn ang="0">
                  <a:pos x="T4" y="T5"/>
                </a:cxn>
                <a:cxn ang="0">
                  <a:pos x="T6" y="T7"/>
                </a:cxn>
                <a:cxn ang="0">
                  <a:pos x="T8" y="T9"/>
                </a:cxn>
              </a:cxnLst>
              <a:rect l="0" t="0" r="r" b="b"/>
              <a:pathLst>
                <a:path w="149" h="27">
                  <a:moveTo>
                    <a:pt x="1" y="27"/>
                  </a:moveTo>
                  <a:lnTo>
                    <a:pt x="0" y="23"/>
                  </a:lnTo>
                  <a:lnTo>
                    <a:pt x="147" y="0"/>
                  </a:lnTo>
                  <a:lnTo>
                    <a:pt x="149" y="5"/>
                  </a:lnTo>
                  <a:lnTo>
                    <a:pt x="1" y="2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3" name="Freeform 33"/>
            <p:cNvSpPr>
              <a:spLocks/>
            </p:cNvSpPr>
            <p:nvPr userDrawn="1"/>
          </p:nvSpPr>
          <p:spPr bwMode="auto">
            <a:xfrm>
              <a:off x="5473" y="1558"/>
              <a:ext cx="149" cy="29"/>
            </a:xfrm>
            <a:custGeom>
              <a:avLst/>
              <a:gdLst>
                <a:gd name="T0" fmla="*/ 1 w 149"/>
                <a:gd name="T1" fmla="*/ 29 h 29"/>
                <a:gd name="T2" fmla="*/ 0 w 149"/>
                <a:gd name="T3" fmla="*/ 24 h 29"/>
                <a:gd name="T4" fmla="*/ 147 w 149"/>
                <a:gd name="T5" fmla="*/ 0 h 29"/>
                <a:gd name="T6" fmla="*/ 149 w 149"/>
                <a:gd name="T7" fmla="*/ 5 h 29"/>
                <a:gd name="T8" fmla="*/ 1 w 149"/>
                <a:gd name="T9" fmla="*/ 29 h 29"/>
              </a:gdLst>
              <a:ahLst/>
              <a:cxnLst>
                <a:cxn ang="0">
                  <a:pos x="T0" y="T1"/>
                </a:cxn>
                <a:cxn ang="0">
                  <a:pos x="T2" y="T3"/>
                </a:cxn>
                <a:cxn ang="0">
                  <a:pos x="T4" y="T5"/>
                </a:cxn>
                <a:cxn ang="0">
                  <a:pos x="T6" y="T7"/>
                </a:cxn>
                <a:cxn ang="0">
                  <a:pos x="T8" y="T9"/>
                </a:cxn>
              </a:cxnLst>
              <a:rect l="0" t="0" r="r" b="b"/>
              <a:pathLst>
                <a:path w="149" h="29">
                  <a:moveTo>
                    <a:pt x="1" y="29"/>
                  </a:moveTo>
                  <a:lnTo>
                    <a:pt x="0" y="24"/>
                  </a:lnTo>
                  <a:lnTo>
                    <a:pt x="147" y="0"/>
                  </a:lnTo>
                  <a:lnTo>
                    <a:pt x="149" y="5"/>
                  </a:lnTo>
                  <a:lnTo>
                    <a:pt x="1" y="2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4" name="Freeform 34"/>
            <p:cNvSpPr>
              <a:spLocks/>
            </p:cNvSpPr>
            <p:nvPr userDrawn="1"/>
          </p:nvSpPr>
          <p:spPr bwMode="auto">
            <a:xfrm>
              <a:off x="5509" y="1584"/>
              <a:ext cx="76" cy="26"/>
            </a:xfrm>
            <a:custGeom>
              <a:avLst/>
              <a:gdLst>
                <a:gd name="T0" fmla="*/ 0 w 76"/>
                <a:gd name="T1" fmla="*/ 0 h 26"/>
                <a:gd name="T2" fmla="*/ 11 w 76"/>
                <a:gd name="T3" fmla="*/ 26 h 26"/>
                <a:gd name="T4" fmla="*/ 64 w 76"/>
                <a:gd name="T5" fmla="*/ 26 h 26"/>
                <a:gd name="T6" fmla="*/ 76 w 76"/>
                <a:gd name="T7" fmla="*/ 0 h 26"/>
                <a:gd name="T8" fmla="*/ 0 w 76"/>
                <a:gd name="T9" fmla="*/ 0 h 26"/>
              </a:gdLst>
              <a:ahLst/>
              <a:cxnLst>
                <a:cxn ang="0">
                  <a:pos x="T0" y="T1"/>
                </a:cxn>
                <a:cxn ang="0">
                  <a:pos x="T2" y="T3"/>
                </a:cxn>
                <a:cxn ang="0">
                  <a:pos x="T4" y="T5"/>
                </a:cxn>
                <a:cxn ang="0">
                  <a:pos x="T6" y="T7"/>
                </a:cxn>
                <a:cxn ang="0">
                  <a:pos x="T8" y="T9"/>
                </a:cxn>
              </a:cxnLst>
              <a:rect l="0" t="0" r="r" b="b"/>
              <a:pathLst>
                <a:path w="76" h="26">
                  <a:moveTo>
                    <a:pt x="0" y="0"/>
                  </a:moveTo>
                  <a:lnTo>
                    <a:pt x="11" y="26"/>
                  </a:lnTo>
                  <a:lnTo>
                    <a:pt x="64" y="26"/>
                  </a:lnTo>
                  <a:lnTo>
                    <a:pt x="76"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5" name="Freeform 35"/>
            <p:cNvSpPr>
              <a:spLocks/>
            </p:cNvSpPr>
            <p:nvPr userDrawn="1"/>
          </p:nvSpPr>
          <p:spPr bwMode="auto">
            <a:xfrm>
              <a:off x="6102" y="1962"/>
              <a:ext cx="85" cy="88"/>
            </a:xfrm>
            <a:custGeom>
              <a:avLst/>
              <a:gdLst>
                <a:gd name="T0" fmla="*/ 73 w 73"/>
                <a:gd name="T1" fmla="*/ 41 h 75"/>
                <a:gd name="T2" fmla="*/ 32 w 73"/>
                <a:gd name="T3" fmla="*/ 0 h 75"/>
                <a:gd name="T4" fmla="*/ 12 w 73"/>
                <a:gd name="T5" fmla="*/ 6 h 75"/>
                <a:gd name="T6" fmla="*/ 15 w 73"/>
                <a:gd name="T7" fmla="*/ 59 h 75"/>
                <a:gd name="T8" fmla="*/ 73 w 73"/>
                <a:gd name="T9" fmla="*/ 60 h 75"/>
                <a:gd name="T10" fmla="*/ 73 w 73"/>
                <a:gd name="T11" fmla="*/ 43 h 75"/>
                <a:gd name="T12" fmla="*/ 73 w 73"/>
                <a:gd name="T13" fmla="*/ 43 h 75"/>
                <a:gd name="T14" fmla="*/ 73 w 73"/>
                <a:gd name="T15" fmla="*/ 41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5">
                  <a:moveTo>
                    <a:pt x="73" y="41"/>
                  </a:moveTo>
                  <a:cubicBezTo>
                    <a:pt x="73" y="19"/>
                    <a:pt x="55" y="0"/>
                    <a:pt x="32" y="0"/>
                  </a:cubicBezTo>
                  <a:cubicBezTo>
                    <a:pt x="25" y="0"/>
                    <a:pt x="18" y="2"/>
                    <a:pt x="12" y="6"/>
                  </a:cubicBezTo>
                  <a:cubicBezTo>
                    <a:pt x="0" y="22"/>
                    <a:pt x="1" y="45"/>
                    <a:pt x="15" y="59"/>
                  </a:cubicBezTo>
                  <a:cubicBezTo>
                    <a:pt x="31" y="75"/>
                    <a:pt x="57" y="75"/>
                    <a:pt x="73" y="60"/>
                  </a:cubicBezTo>
                  <a:cubicBezTo>
                    <a:pt x="73" y="43"/>
                    <a:pt x="73" y="43"/>
                    <a:pt x="73" y="43"/>
                  </a:cubicBezTo>
                  <a:cubicBezTo>
                    <a:pt x="73" y="43"/>
                    <a:pt x="73" y="43"/>
                    <a:pt x="73" y="43"/>
                  </a:cubicBezTo>
                  <a:cubicBezTo>
                    <a:pt x="73" y="43"/>
                    <a:pt x="73" y="42"/>
                    <a:pt x="73" y="41"/>
                  </a:cubicBez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6" name="Freeform 36"/>
            <p:cNvSpPr>
              <a:spLocks/>
            </p:cNvSpPr>
            <p:nvPr userDrawn="1"/>
          </p:nvSpPr>
          <p:spPr bwMode="auto">
            <a:xfrm>
              <a:off x="6102" y="1962"/>
              <a:ext cx="85" cy="88"/>
            </a:xfrm>
            <a:custGeom>
              <a:avLst/>
              <a:gdLst>
                <a:gd name="T0" fmla="*/ 73 w 73"/>
                <a:gd name="T1" fmla="*/ 41 h 75"/>
                <a:gd name="T2" fmla="*/ 32 w 73"/>
                <a:gd name="T3" fmla="*/ 0 h 75"/>
                <a:gd name="T4" fmla="*/ 12 w 73"/>
                <a:gd name="T5" fmla="*/ 6 h 75"/>
                <a:gd name="T6" fmla="*/ 15 w 73"/>
                <a:gd name="T7" fmla="*/ 59 h 75"/>
                <a:gd name="T8" fmla="*/ 73 w 73"/>
                <a:gd name="T9" fmla="*/ 60 h 75"/>
                <a:gd name="T10" fmla="*/ 73 w 73"/>
                <a:gd name="T11" fmla="*/ 43 h 75"/>
                <a:gd name="T12" fmla="*/ 73 w 73"/>
                <a:gd name="T13" fmla="*/ 43 h 75"/>
                <a:gd name="T14" fmla="*/ 73 w 73"/>
                <a:gd name="T15" fmla="*/ 41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5">
                  <a:moveTo>
                    <a:pt x="73" y="41"/>
                  </a:moveTo>
                  <a:cubicBezTo>
                    <a:pt x="73" y="19"/>
                    <a:pt x="55" y="0"/>
                    <a:pt x="32" y="0"/>
                  </a:cubicBezTo>
                  <a:cubicBezTo>
                    <a:pt x="25" y="0"/>
                    <a:pt x="18" y="2"/>
                    <a:pt x="12" y="6"/>
                  </a:cubicBezTo>
                  <a:cubicBezTo>
                    <a:pt x="0" y="22"/>
                    <a:pt x="1" y="45"/>
                    <a:pt x="15" y="59"/>
                  </a:cubicBezTo>
                  <a:cubicBezTo>
                    <a:pt x="31" y="75"/>
                    <a:pt x="57" y="75"/>
                    <a:pt x="73" y="60"/>
                  </a:cubicBezTo>
                  <a:cubicBezTo>
                    <a:pt x="73" y="43"/>
                    <a:pt x="73" y="43"/>
                    <a:pt x="73" y="43"/>
                  </a:cubicBezTo>
                  <a:cubicBezTo>
                    <a:pt x="73" y="43"/>
                    <a:pt x="73" y="43"/>
                    <a:pt x="73" y="43"/>
                  </a:cubicBezTo>
                  <a:cubicBezTo>
                    <a:pt x="73" y="43"/>
                    <a:pt x="73" y="42"/>
                    <a:pt x="73" y="41"/>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7" name="Freeform 37"/>
            <p:cNvSpPr>
              <a:spLocks/>
            </p:cNvSpPr>
            <p:nvPr userDrawn="1"/>
          </p:nvSpPr>
          <p:spPr bwMode="auto">
            <a:xfrm>
              <a:off x="5407" y="2680"/>
              <a:ext cx="409" cy="614"/>
            </a:xfrm>
            <a:custGeom>
              <a:avLst/>
              <a:gdLst>
                <a:gd name="T0" fmla="*/ 0 w 347"/>
                <a:gd name="T1" fmla="*/ 0 h 522"/>
                <a:gd name="T2" fmla="*/ 0 w 347"/>
                <a:gd name="T3" fmla="*/ 522 h 522"/>
                <a:gd name="T4" fmla="*/ 65 w 347"/>
                <a:gd name="T5" fmla="*/ 522 h 522"/>
                <a:gd name="T6" fmla="*/ 65 w 347"/>
                <a:gd name="T7" fmla="*/ 494 h 522"/>
                <a:gd name="T8" fmla="*/ 161 w 347"/>
                <a:gd name="T9" fmla="*/ 494 h 522"/>
                <a:gd name="T10" fmla="*/ 161 w 347"/>
                <a:gd name="T11" fmla="*/ 522 h 522"/>
                <a:gd name="T12" fmla="*/ 189 w 347"/>
                <a:gd name="T13" fmla="*/ 522 h 522"/>
                <a:gd name="T14" fmla="*/ 189 w 347"/>
                <a:gd name="T15" fmla="*/ 522 h 522"/>
                <a:gd name="T16" fmla="*/ 214 w 347"/>
                <a:gd name="T17" fmla="*/ 522 h 522"/>
                <a:gd name="T18" fmla="*/ 214 w 347"/>
                <a:gd name="T19" fmla="*/ 494 h 522"/>
                <a:gd name="T20" fmla="*/ 310 w 347"/>
                <a:gd name="T21" fmla="*/ 494 h 522"/>
                <a:gd name="T22" fmla="*/ 310 w 347"/>
                <a:gd name="T23" fmla="*/ 522 h 522"/>
                <a:gd name="T24" fmla="*/ 347 w 347"/>
                <a:gd name="T25" fmla="*/ 522 h 522"/>
                <a:gd name="T26" fmla="*/ 347 w 347"/>
                <a:gd name="T27" fmla="*/ 464 h 522"/>
                <a:gd name="T28" fmla="*/ 347 w 347"/>
                <a:gd name="T29" fmla="*/ 464 h 522"/>
                <a:gd name="T30" fmla="*/ 331 w 347"/>
                <a:gd name="T31" fmla="*/ 298 h 522"/>
                <a:gd name="T32" fmla="*/ 0 w 347"/>
                <a:gd name="T33" fmla="*/ 0 h 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7" h="522">
                  <a:moveTo>
                    <a:pt x="0" y="0"/>
                  </a:moveTo>
                  <a:cubicBezTo>
                    <a:pt x="0" y="522"/>
                    <a:pt x="0" y="522"/>
                    <a:pt x="0" y="522"/>
                  </a:cubicBezTo>
                  <a:cubicBezTo>
                    <a:pt x="65" y="522"/>
                    <a:pt x="65" y="522"/>
                    <a:pt x="65" y="522"/>
                  </a:cubicBezTo>
                  <a:cubicBezTo>
                    <a:pt x="65" y="494"/>
                    <a:pt x="65" y="494"/>
                    <a:pt x="65" y="494"/>
                  </a:cubicBezTo>
                  <a:cubicBezTo>
                    <a:pt x="161" y="494"/>
                    <a:pt x="161" y="494"/>
                    <a:pt x="161" y="494"/>
                  </a:cubicBezTo>
                  <a:cubicBezTo>
                    <a:pt x="161" y="522"/>
                    <a:pt x="161" y="522"/>
                    <a:pt x="161" y="522"/>
                  </a:cubicBezTo>
                  <a:cubicBezTo>
                    <a:pt x="189" y="522"/>
                    <a:pt x="189" y="522"/>
                    <a:pt x="189" y="522"/>
                  </a:cubicBezTo>
                  <a:cubicBezTo>
                    <a:pt x="189" y="522"/>
                    <a:pt x="189" y="522"/>
                    <a:pt x="189" y="522"/>
                  </a:cubicBezTo>
                  <a:cubicBezTo>
                    <a:pt x="214" y="522"/>
                    <a:pt x="214" y="522"/>
                    <a:pt x="214" y="522"/>
                  </a:cubicBezTo>
                  <a:cubicBezTo>
                    <a:pt x="214" y="494"/>
                    <a:pt x="214" y="494"/>
                    <a:pt x="214" y="494"/>
                  </a:cubicBezTo>
                  <a:cubicBezTo>
                    <a:pt x="310" y="494"/>
                    <a:pt x="310" y="494"/>
                    <a:pt x="310" y="494"/>
                  </a:cubicBezTo>
                  <a:cubicBezTo>
                    <a:pt x="310" y="522"/>
                    <a:pt x="310" y="522"/>
                    <a:pt x="310" y="522"/>
                  </a:cubicBezTo>
                  <a:cubicBezTo>
                    <a:pt x="347" y="522"/>
                    <a:pt x="347" y="522"/>
                    <a:pt x="347" y="522"/>
                  </a:cubicBezTo>
                  <a:cubicBezTo>
                    <a:pt x="347" y="464"/>
                    <a:pt x="347" y="464"/>
                    <a:pt x="347" y="464"/>
                  </a:cubicBezTo>
                  <a:cubicBezTo>
                    <a:pt x="347" y="464"/>
                    <a:pt x="347" y="464"/>
                    <a:pt x="347" y="464"/>
                  </a:cubicBezTo>
                  <a:cubicBezTo>
                    <a:pt x="345" y="412"/>
                    <a:pt x="341" y="352"/>
                    <a:pt x="331" y="298"/>
                  </a:cubicBezTo>
                  <a:cubicBezTo>
                    <a:pt x="0" y="0"/>
                    <a:pt x="0" y="0"/>
                    <a:pt x="0" y="0"/>
                  </a:cubicBezTo>
                </a:path>
              </a:pathLst>
            </a:custGeom>
            <a:solidFill>
              <a:srgbClr val="0016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8" name="Rectangle 38"/>
            <p:cNvSpPr>
              <a:spLocks noChangeArrowheads="1"/>
            </p:cNvSpPr>
            <p:nvPr userDrawn="1"/>
          </p:nvSpPr>
          <p:spPr bwMode="auto">
            <a:xfrm>
              <a:off x="5659" y="3261"/>
              <a:ext cx="113" cy="33"/>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9" name="Rectangle 39"/>
            <p:cNvSpPr>
              <a:spLocks noChangeArrowheads="1"/>
            </p:cNvSpPr>
            <p:nvPr userDrawn="1"/>
          </p:nvSpPr>
          <p:spPr bwMode="auto">
            <a:xfrm>
              <a:off x="5659" y="3261"/>
              <a:ext cx="113" cy="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0" name="Freeform 40"/>
            <p:cNvSpPr>
              <a:spLocks/>
            </p:cNvSpPr>
            <p:nvPr userDrawn="1"/>
          </p:nvSpPr>
          <p:spPr bwMode="auto">
            <a:xfrm>
              <a:off x="5484" y="3261"/>
              <a:ext cx="113" cy="33"/>
            </a:xfrm>
            <a:custGeom>
              <a:avLst/>
              <a:gdLst>
                <a:gd name="T0" fmla="*/ 113 w 113"/>
                <a:gd name="T1" fmla="*/ 0 h 33"/>
                <a:gd name="T2" fmla="*/ 0 w 113"/>
                <a:gd name="T3" fmla="*/ 0 h 33"/>
                <a:gd name="T4" fmla="*/ 0 w 113"/>
                <a:gd name="T5" fmla="*/ 33 h 33"/>
                <a:gd name="T6" fmla="*/ 33 w 113"/>
                <a:gd name="T7" fmla="*/ 33 h 33"/>
                <a:gd name="T8" fmla="*/ 113 w 113"/>
                <a:gd name="T9" fmla="*/ 33 h 33"/>
                <a:gd name="T10" fmla="*/ 113 w 113"/>
                <a:gd name="T11" fmla="*/ 0 h 33"/>
              </a:gdLst>
              <a:ahLst/>
              <a:cxnLst>
                <a:cxn ang="0">
                  <a:pos x="T0" y="T1"/>
                </a:cxn>
                <a:cxn ang="0">
                  <a:pos x="T2" y="T3"/>
                </a:cxn>
                <a:cxn ang="0">
                  <a:pos x="T4" y="T5"/>
                </a:cxn>
                <a:cxn ang="0">
                  <a:pos x="T6" y="T7"/>
                </a:cxn>
                <a:cxn ang="0">
                  <a:pos x="T8" y="T9"/>
                </a:cxn>
                <a:cxn ang="0">
                  <a:pos x="T10" y="T11"/>
                </a:cxn>
              </a:cxnLst>
              <a:rect l="0" t="0" r="r" b="b"/>
              <a:pathLst>
                <a:path w="113" h="33">
                  <a:moveTo>
                    <a:pt x="113" y="0"/>
                  </a:moveTo>
                  <a:lnTo>
                    <a:pt x="0" y="0"/>
                  </a:lnTo>
                  <a:lnTo>
                    <a:pt x="0" y="33"/>
                  </a:lnTo>
                  <a:lnTo>
                    <a:pt x="33" y="33"/>
                  </a:lnTo>
                  <a:lnTo>
                    <a:pt x="113" y="33"/>
                  </a:lnTo>
                  <a:lnTo>
                    <a:pt x="113" y="0"/>
                  </a:lnTo>
                  <a:close/>
                </a:path>
              </a:pathLst>
            </a:custGeom>
            <a:solidFill>
              <a:srgbClr val="0016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1" name="Freeform 41"/>
            <p:cNvSpPr>
              <a:spLocks/>
            </p:cNvSpPr>
            <p:nvPr userDrawn="1"/>
          </p:nvSpPr>
          <p:spPr bwMode="auto">
            <a:xfrm>
              <a:off x="5484" y="3261"/>
              <a:ext cx="113" cy="33"/>
            </a:xfrm>
            <a:custGeom>
              <a:avLst/>
              <a:gdLst>
                <a:gd name="T0" fmla="*/ 113 w 113"/>
                <a:gd name="T1" fmla="*/ 0 h 33"/>
                <a:gd name="T2" fmla="*/ 0 w 113"/>
                <a:gd name="T3" fmla="*/ 0 h 33"/>
                <a:gd name="T4" fmla="*/ 0 w 113"/>
                <a:gd name="T5" fmla="*/ 33 h 33"/>
                <a:gd name="T6" fmla="*/ 33 w 113"/>
                <a:gd name="T7" fmla="*/ 33 h 33"/>
                <a:gd name="T8" fmla="*/ 113 w 113"/>
                <a:gd name="T9" fmla="*/ 33 h 33"/>
                <a:gd name="T10" fmla="*/ 113 w 113"/>
                <a:gd name="T11" fmla="*/ 0 h 33"/>
              </a:gdLst>
              <a:ahLst/>
              <a:cxnLst>
                <a:cxn ang="0">
                  <a:pos x="T0" y="T1"/>
                </a:cxn>
                <a:cxn ang="0">
                  <a:pos x="T2" y="T3"/>
                </a:cxn>
                <a:cxn ang="0">
                  <a:pos x="T4" y="T5"/>
                </a:cxn>
                <a:cxn ang="0">
                  <a:pos x="T6" y="T7"/>
                </a:cxn>
                <a:cxn ang="0">
                  <a:pos x="T8" y="T9"/>
                </a:cxn>
                <a:cxn ang="0">
                  <a:pos x="T10" y="T11"/>
                </a:cxn>
              </a:cxnLst>
              <a:rect l="0" t="0" r="r" b="b"/>
              <a:pathLst>
                <a:path w="113" h="33">
                  <a:moveTo>
                    <a:pt x="113" y="0"/>
                  </a:moveTo>
                  <a:lnTo>
                    <a:pt x="0" y="0"/>
                  </a:lnTo>
                  <a:lnTo>
                    <a:pt x="0" y="33"/>
                  </a:lnTo>
                  <a:lnTo>
                    <a:pt x="33" y="33"/>
                  </a:lnTo>
                  <a:lnTo>
                    <a:pt x="113" y="33"/>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2" name="Freeform 42"/>
            <p:cNvSpPr>
              <a:spLocks/>
            </p:cNvSpPr>
            <p:nvPr userDrawn="1"/>
          </p:nvSpPr>
          <p:spPr bwMode="auto">
            <a:xfrm>
              <a:off x="5605" y="2483"/>
              <a:ext cx="73" cy="266"/>
            </a:xfrm>
            <a:custGeom>
              <a:avLst/>
              <a:gdLst>
                <a:gd name="T0" fmla="*/ 0 w 73"/>
                <a:gd name="T1" fmla="*/ 0 h 266"/>
                <a:gd name="T2" fmla="*/ 38 w 73"/>
                <a:gd name="T3" fmla="*/ 266 h 266"/>
                <a:gd name="T4" fmla="*/ 73 w 73"/>
                <a:gd name="T5" fmla="*/ 0 h 266"/>
                <a:gd name="T6" fmla="*/ 0 w 73"/>
                <a:gd name="T7" fmla="*/ 0 h 266"/>
              </a:gdLst>
              <a:ahLst/>
              <a:cxnLst>
                <a:cxn ang="0">
                  <a:pos x="T0" y="T1"/>
                </a:cxn>
                <a:cxn ang="0">
                  <a:pos x="T2" y="T3"/>
                </a:cxn>
                <a:cxn ang="0">
                  <a:pos x="T4" y="T5"/>
                </a:cxn>
                <a:cxn ang="0">
                  <a:pos x="T6" y="T7"/>
                </a:cxn>
              </a:cxnLst>
              <a:rect l="0" t="0" r="r" b="b"/>
              <a:pathLst>
                <a:path w="73" h="266">
                  <a:moveTo>
                    <a:pt x="0" y="0"/>
                  </a:moveTo>
                  <a:lnTo>
                    <a:pt x="38" y="266"/>
                  </a:lnTo>
                  <a:lnTo>
                    <a:pt x="73"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3" name="Freeform 43"/>
            <p:cNvSpPr>
              <a:spLocks/>
            </p:cNvSpPr>
            <p:nvPr userDrawn="1"/>
          </p:nvSpPr>
          <p:spPr bwMode="auto">
            <a:xfrm>
              <a:off x="5605" y="2483"/>
              <a:ext cx="73" cy="266"/>
            </a:xfrm>
            <a:custGeom>
              <a:avLst/>
              <a:gdLst>
                <a:gd name="T0" fmla="*/ 0 w 73"/>
                <a:gd name="T1" fmla="*/ 0 h 266"/>
                <a:gd name="T2" fmla="*/ 38 w 73"/>
                <a:gd name="T3" fmla="*/ 266 h 266"/>
                <a:gd name="T4" fmla="*/ 73 w 73"/>
                <a:gd name="T5" fmla="*/ 0 h 266"/>
                <a:gd name="T6" fmla="*/ 0 w 73"/>
                <a:gd name="T7" fmla="*/ 0 h 266"/>
              </a:gdLst>
              <a:ahLst/>
              <a:cxnLst>
                <a:cxn ang="0">
                  <a:pos x="T0" y="T1"/>
                </a:cxn>
                <a:cxn ang="0">
                  <a:pos x="T2" y="T3"/>
                </a:cxn>
                <a:cxn ang="0">
                  <a:pos x="T4" y="T5"/>
                </a:cxn>
                <a:cxn ang="0">
                  <a:pos x="T6" y="T7"/>
                </a:cxn>
              </a:cxnLst>
              <a:rect l="0" t="0" r="r" b="b"/>
              <a:pathLst>
                <a:path w="73" h="266">
                  <a:moveTo>
                    <a:pt x="0" y="0"/>
                  </a:moveTo>
                  <a:lnTo>
                    <a:pt x="38" y="266"/>
                  </a:lnTo>
                  <a:lnTo>
                    <a:pt x="7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4" name="Freeform 44"/>
            <p:cNvSpPr>
              <a:spLocks/>
            </p:cNvSpPr>
            <p:nvPr userDrawn="1"/>
          </p:nvSpPr>
          <p:spPr bwMode="auto">
            <a:xfrm>
              <a:off x="5605" y="2483"/>
              <a:ext cx="73" cy="266"/>
            </a:xfrm>
            <a:custGeom>
              <a:avLst/>
              <a:gdLst>
                <a:gd name="T0" fmla="*/ 73 w 73"/>
                <a:gd name="T1" fmla="*/ 0 h 266"/>
                <a:gd name="T2" fmla="*/ 0 w 73"/>
                <a:gd name="T3" fmla="*/ 0 h 266"/>
                <a:gd name="T4" fmla="*/ 38 w 73"/>
                <a:gd name="T5" fmla="*/ 266 h 266"/>
                <a:gd name="T6" fmla="*/ 73 w 73"/>
                <a:gd name="T7" fmla="*/ 0 h 266"/>
              </a:gdLst>
              <a:ahLst/>
              <a:cxnLst>
                <a:cxn ang="0">
                  <a:pos x="T0" y="T1"/>
                </a:cxn>
                <a:cxn ang="0">
                  <a:pos x="T2" y="T3"/>
                </a:cxn>
                <a:cxn ang="0">
                  <a:pos x="T4" y="T5"/>
                </a:cxn>
                <a:cxn ang="0">
                  <a:pos x="T6" y="T7"/>
                </a:cxn>
              </a:cxnLst>
              <a:rect l="0" t="0" r="r" b="b"/>
              <a:pathLst>
                <a:path w="73" h="266">
                  <a:moveTo>
                    <a:pt x="73" y="0"/>
                  </a:moveTo>
                  <a:lnTo>
                    <a:pt x="0" y="0"/>
                  </a:lnTo>
                  <a:lnTo>
                    <a:pt x="38" y="266"/>
                  </a:lnTo>
                  <a:lnTo>
                    <a:pt x="73"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5" name="Freeform 45"/>
            <p:cNvSpPr>
              <a:spLocks/>
            </p:cNvSpPr>
            <p:nvPr userDrawn="1"/>
          </p:nvSpPr>
          <p:spPr bwMode="auto">
            <a:xfrm>
              <a:off x="5605" y="2483"/>
              <a:ext cx="73" cy="266"/>
            </a:xfrm>
            <a:custGeom>
              <a:avLst/>
              <a:gdLst>
                <a:gd name="T0" fmla="*/ 73 w 73"/>
                <a:gd name="T1" fmla="*/ 0 h 266"/>
                <a:gd name="T2" fmla="*/ 0 w 73"/>
                <a:gd name="T3" fmla="*/ 0 h 266"/>
                <a:gd name="T4" fmla="*/ 38 w 73"/>
                <a:gd name="T5" fmla="*/ 266 h 266"/>
                <a:gd name="T6" fmla="*/ 73 w 73"/>
                <a:gd name="T7" fmla="*/ 0 h 266"/>
              </a:gdLst>
              <a:ahLst/>
              <a:cxnLst>
                <a:cxn ang="0">
                  <a:pos x="T0" y="T1"/>
                </a:cxn>
                <a:cxn ang="0">
                  <a:pos x="T2" y="T3"/>
                </a:cxn>
                <a:cxn ang="0">
                  <a:pos x="T4" y="T5"/>
                </a:cxn>
                <a:cxn ang="0">
                  <a:pos x="T6" y="T7"/>
                </a:cxn>
              </a:cxnLst>
              <a:rect l="0" t="0" r="r" b="b"/>
              <a:pathLst>
                <a:path w="73" h="266">
                  <a:moveTo>
                    <a:pt x="73" y="0"/>
                  </a:moveTo>
                  <a:lnTo>
                    <a:pt x="0" y="0"/>
                  </a:lnTo>
                  <a:lnTo>
                    <a:pt x="38" y="266"/>
                  </a:lnTo>
                  <a:lnTo>
                    <a:pt x="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6" name="Freeform 46"/>
            <p:cNvSpPr>
              <a:spLocks/>
            </p:cNvSpPr>
            <p:nvPr userDrawn="1"/>
          </p:nvSpPr>
          <p:spPr bwMode="auto">
            <a:xfrm>
              <a:off x="5605" y="2328"/>
              <a:ext cx="106" cy="156"/>
            </a:xfrm>
            <a:custGeom>
              <a:avLst/>
              <a:gdLst>
                <a:gd name="T0" fmla="*/ 61 w 90"/>
                <a:gd name="T1" fmla="*/ 0 h 133"/>
                <a:gd name="T2" fmla="*/ 52 w 90"/>
                <a:gd name="T3" fmla="*/ 24 h 133"/>
                <a:gd name="T4" fmla="*/ 0 w 90"/>
                <a:gd name="T5" fmla="*/ 24 h 133"/>
                <a:gd name="T6" fmla="*/ 0 w 90"/>
                <a:gd name="T7" fmla="*/ 109 h 133"/>
                <a:gd name="T8" fmla="*/ 31 w 90"/>
                <a:gd name="T9" fmla="*/ 133 h 133"/>
                <a:gd name="T10" fmla="*/ 62 w 90"/>
                <a:gd name="T11" fmla="*/ 109 h 133"/>
                <a:gd name="T12" fmla="*/ 62 w 90"/>
                <a:gd name="T13" fmla="*/ 61 h 133"/>
                <a:gd name="T14" fmla="*/ 90 w 90"/>
                <a:gd name="T15" fmla="*/ 8 h 133"/>
                <a:gd name="T16" fmla="*/ 61 w 90"/>
                <a:gd name="T17"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133">
                  <a:moveTo>
                    <a:pt x="61" y="0"/>
                  </a:moveTo>
                  <a:cubicBezTo>
                    <a:pt x="52" y="24"/>
                    <a:pt x="52" y="24"/>
                    <a:pt x="52" y="24"/>
                  </a:cubicBezTo>
                  <a:cubicBezTo>
                    <a:pt x="0" y="24"/>
                    <a:pt x="0" y="24"/>
                    <a:pt x="0" y="24"/>
                  </a:cubicBezTo>
                  <a:cubicBezTo>
                    <a:pt x="0" y="109"/>
                    <a:pt x="0" y="109"/>
                    <a:pt x="0" y="109"/>
                  </a:cubicBezTo>
                  <a:cubicBezTo>
                    <a:pt x="31" y="133"/>
                    <a:pt x="31" y="133"/>
                    <a:pt x="31" y="133"/>
                  </a:cubicBezTo>
                  <a:cubicBezTo>
                    <a:pt x="62" y="109"/>
                    <a:pt x="62" y="109"/>
                    <a:pt x="62" y="109"/>
                  </a:cubicBezTo>
                  <a:cubicBezTo>
                    <a:pt x="62" y="61"/>
                    <a:pt x="62" y="61"/>
                    <a:pt x="62" y="61"/>
                  </a:cubicBezTo>
                  <a:cubicBezTo>
                    <a:pt x="63" y="45"/>
                    <a:pt x="68" y="15"/>
                    <a:pt x="90" y="8"/>
                  </a:cubicBezTo>
                  <a:lnTo>
                    <a:pt x="61"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7" name="Freeform 47"/>
            <p:cNvSpPr>
              <a:spLocks/>
            </p:cNvSpPr>
            <p:nvPr userDrawn="1"/>
          </p:nvSpPr>
          <p:spPr bwMode="auto">
            <a:xfrm>
              <a:off x="5624" y="2483"/>
              <a:ext cx="35" cy="50"/>
            </a:xfrm>
            <a:custGeom>
              <a:avLst/>
              <a:gdLst>
                <a:gd name="T0" fmla="*/ 0 w 35"/>
                <a:gd name="T1" fmla="*/ 32 h 50"/>
                <a:gd name="T2" fmla="*/ 5 w 35"/>
                <a:gd name="T3" fmla="*/ 50 h 50"/>
                <a:gd name="T4" fmla="*/ 28 w 35"/>
                <a:gd name="T5" fmla="*/ 50 h 50"/>
                <a:gd name="T6" fmla="*/ 35 w 35"/>
                <a:gd name="T7" fmla="*/ 23 h 50"/>
                <a:gd name="T8" fmla="*/ 16 w 35"/>
                <a:gd name="T9" fmla="*/ 0 h 50"/>
                <a:gd name="T10" fmla="*/ 0 w 35"/>
                <a:gd name="T11" fmla="*/ 32 h 50"/>
              </a:gdLst>
              <a:ahLst/>
              <a:cxnLst>
                <a:cxn ang="0">
                  <a:pos x="T0" y="T1"/>
                </a:cxn>
                <a:cxn ang="0">
                  <a:pos x="T2" y="T3"/>
                </a:cxn>
                <a:cxn ang="0">
                  <a:pos x="T4" y="T5"/>
                </a:cxn>
                <a:cxn ang="0">
                  <a:pos x="T6" y="T7"/>
                </a:cxn>
                <a:cxn ang="0">
                  <a:pos x="T8" y="T9"/>
                </a:cxn>
                <a:cxn ang="0">
                  <a:pos x="T10" y="T11"/>
                </a:cxn>
              </a:cxnLst>
              <a:rect l="0" t="0" r="r" b="b"/>
              <a:pathLst>
                <a:path w="35" h="50">
                  <a:moveTo>
                    <a:pt x="0" y="32"/>
                  </a:moveTo>
                  <a:lnTo>
                    <a:pt x="5" y="50"/>
                  </a:lnTo>
                  <a:lnTo>
                    <a:pt x="28" y="50"/>
                  </a:lnTo>
                  <a:lnTo>
                    <a:pt x="35" y="23"/>
                  </a:lnTo>
                  <a:lnTo>
                    <a:pt x="16" y="0"/>
                  </a:lnTo>
                  <a:lnTo>
                    <a:pt x="0" y="3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8" name="Freeform 48"/>
            <p:cNvSpPr>
              <a:spLocks/>
            </p:cNvSpPr>
            <p:nvPr userDrawn="1"/>
          </p:nvSpPr>
          <p:spPr bwMode="auto">
            <a:xfrm>
              <a:off x="5619" y="2533"/>
              <a:ext cx="44" cy="216"/>
            </a:xfrm>
            <a:custGeom>
              <a:avLst/>
              <a:gdLst>
                <a:gd name="T0" fmla="*/ 33 w 44"/>
                <a:gd name="T1" fmla="*/ 0 h 216"/>
                <a:gd name="T2" fmla="*/ 10 w 44"/>
                <a:gd name="T3" fmla="*/ 0 h 216"/>
                <a:gd name="T4" fmla="*/ 0 w 44"/>
                <a:gd name="T5" fmla="*/ 54 h 216"/>
                <a:gd name="T6" fmla="*/ 24 w 44"/>
                <a:gd name="T7" fmla="*/ 216 h 216"/>
                <a:gd name="T8" fmla="*/ 44 w 44"/>
                <a:gd name="T9" fmla="*/ 64 h 216"/>
                <a:gd name="T10" fmla="*/ 33 w 44"/>
                <a:gd name="T11" fmla="*/ 0 h 216"/>
              </a:gdLst>
              <a:ahLst/>
              <a:cxnLst>
                <a:cxn ang="0">
                  <a:pos x="T0" y="T1"/>
                </a:cxn>
                <a:cxn ang="0">
                  <a:pos x="T2" y="T3"/>
                </a:cxn>
                <a:cxn ang="0">
                  <a:pos x="T4" y="T5"/>
                </a:cxn>
                <a:cxn ang="0">
                  <a:pos x="T6" y="T7"/>
                </a:cxn>
                <a:cxn ang="0">
                  <a:pos x="T8" y="T9"/>
                </a:cxn>
                <a:cxn ang="0">
                  <a:pos x="T10" y="T11"/>
                </a:cxn>
              </a:cxnLst>
              <a:rect l="0" t="0" r="r" b="b"/>
              <a:pathLst>
                <a:path w="44" h="216">
                  <a:moveTo>
                    <a:pt x="33" y="0"/>
                  </a:moveTo>
                  <a:lnTo>
                    <a:pt x="10" y="0"/>
                  </a:lnTo>
                  <a:lnTo>
                    <a:pt x="0" y="54"/>
                  </a:lnTo>
                  <a:lnTo>
                    <a:pt x="24" y="216"/>
                  </a:lnTo>
                  <a:lnTo>
                    <a:pt x="44" y="64"/>
                  </a:lnTo>
                  <a:lnTo>
                    <a:pt x="33"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9" name="Freeform 49"/>
            <p:cNvSpPr>
              <a:spLocks/>
            </p:cNvSpPr>
            <p:nvPr userDrawn="1"/>
          </p:nvSpPr>
          <p:spPr bwMode="auto">
            <a:xfrm>
              <a:off x="5605" y="2455"/>
              <a:ext cx="38" cy="69"/>
            </a:xfrm>
            <a:custGeom>
              <a:avLst/>
              <a:gdLst>
                <a:gd name="T0" fmla="*/ 38 w 38"/>
                <a:gd name="T1" fmla="*/ 28 h 69"/>
                <a:gd name="T2" fmla="*/ 13 w 38"/>
                <a:gd name="T3" fmla="*/ 69 h 69"/>
                <a:gd name="T4" fmla="*/ 0 w 38"/>
                <a:gd name="T5" fmla="*/ 28 h 69"/>
                <a:gd name="T6" fmla="*/ 0 w 38"/>
                <a:gd name="T7" fmla="*/ 0 h 69"/>
                <a:gd name="T8" fmla="*/ 38 w 38"/>
                <a:gd name="T9" fmla="*/ 28 h 69"/>
              </a:gdLst>
              <a:ahLst/>
              <a:cxnLst>
                <a:cxn ang="0">
                  <a:pos x="T0" y="T1"/>
                </a:cxn>
                <a:cxn ang="0">
                  <a:pos x="T2" y="T3"/>
                </a:cxn>
                <a:cxn ang="0">
                  <a:pos x="T4" y="T5"/>
                </a:cxn>
                <a:cxn ang="0">
                  <a:pos x="T6" y="T7"/>
                </a:cxn>
                <a:cxn ang="0">
                  <a:pos x="T8" y="T9"/>
                </a:cxn>
              </a:cxnLst>
              <a:rect l="0" t="0" r="r" b="b"/>
              <a:pathLst>
                <a:path w="38" h="69">
                  <a:moveTo>
                    <a:pt x="38" y="28"/>
                  </a:moveTo>
                  <a:lnTo>
                    <a:pt x="13" y="69"/>
                  </a:lnTo>
                  <a:lnTo>
                    <a:pt x="0" y="28"/>
                  </a:lnTo>
                  <a:lnTo>
                    <a:pt x="0" y="0"/>
                  </a:lnTo>
                  <a:lnTo>
                    <a:pt x="38"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0" name="Freeform 50"/>
            <p:cNvSpPr>
              <a:spLocks/>
            </p:cNvSpPr>
            <p:nvPr userDrawn="1"/>
          </p:nvSpPr>
          <p:spPr bwMode="auto">
            <a:xfrm>
              <a:off x="5640" y="2455"/>
              <a:ext cx="38" cy="69"/>
            </a:xfrm>
            <a:custGeom>
              <a:avLst/>
              <a:gdLst>
                <a:gd name="T0" fmla="*/ 0 w 38"/>
                <a:gd name="T1" fmla="*/ 28 h 69"/>
                <a:gd name="T2" fmla="*/ 26 w 38"/>
                <a:gd name="T3" fmla="*/ 69 h 69"/>
                <a:gd name="T4" fmla="*/ 38 w 38"/>
                <a:gd name="T5" fmla="*/ 28 h 69"/>
                <a:gd name="T6" fmla="*/ 38 w 38"/>
                <a:gd name="T7" fmla="*/ 0 h 69"/>
                <a:gd name="T8" fmla="*/ 0 w 38"/>
                <a:gd name="T9" fmla="*/ 28 h 69"/>
              </a:gdLst>
              <a:ahLst/>
              <a:cxnLst>
                <a:cxn ang="0">
                  <a:pos x="T0" y="T1"/>
                </a:cxn>
                <a:cxn ang="0">
                  <a:pos x="T2" y="T3"/>
                </a:cxn>
                <a:cxn ang="0">
                  <a:pos x="T4" y="T5"/>
                </a:cxn>
                <a:cxn ang="0">
                  <a:pos x="T6" y="T7"/>
                </a:cxn>
                <a:cxn ang="0">
                  <a:pos x="T8" y="T9"/>
                </a:cxn>
              </a:cxnLst>
              <a:rect l="0" t="0" r="r" b="b"/>
              <a:pathLst>
                <a:path w="38" h="69">
                  <a:moveTo>
                    <a:pt x="0" y="28"/>
                  </a:moveTo>
                  <a:lnTo>
                    <a:pt x="26" y="69"/>
                  </a:lnTo>
                  <a:lnTo>
                    <a:pt x="38" y="28"/>
                  </a:lnTo>
                  <a:lnTo>
                    <a:pt x="38" y="0"/>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1" name="Freeform 51"/>
            <p:cNvSpPr>
              <a:spLocks/>
            </p:cNvSpPr>
            <p:nvPr userDrawn="1"/>
          </p:nvSpPr>
          <p:spPr bwMode="auto">
            <a:xfrm>
              <a:off x="5716" y="2577"/>
              <a:ext cx="44" cy="30"/>
            </a:xfrm>
            <a:custGeom>
              <a:avLst/>
              <a:gdLst>
                <a:gd name="T0" fmla="*/ 0 w 44"/>
                <a:gd name="T1" fmla="*/ 30 h 30"/>
                <a:gd name="T2" fmla="*/ 23 w 44"/>
                <a:gd name="T3" fmla="*/ 0 h 30"/>
                <a:gd name="T4" fmla="*/ 44 w 44"/>
                <a:gd name="T5" fmla="*/ 30 h 30"/>
                <a:gd name="T6" fmla="*/ 0 w 44"/>
                <a:gd name="T7" fmla="*/ 30 h 30"/>
              </a:gdLst>
              <a:ahLst/>
              <a:cxnLst>
                <a:cxn ang="0">
                  <a:pos x="T0" y="T1"/>
                </a:cxn>
                <a:cxn ang="0">
                  <a:pos x="T2" y="T3"/>
                </a:cxn>
                <a:cxn ang="0">
                  <a:pos x="T4" y="T5"/>
                </a:cxn>
                <a:cxn ang="0">
                  <a:pos x="T6" y="T7"/>
                </a:cxn>
              </a:cxnLst>
              <a:rect l="0" t="0" r="r" b="b"/>
              <a:pathLst>
                <a:path w="44" h="30">
                  <a:moveTo>
                    <a:pt x="0" y="30"/>
                  </a:moveTo>
                  <a:lnTo>
                    <a:pt x="23" y="0"/>
                  </a:lnTo>
                  <a:lnTo>
                    <a:pt x="44" y="30"/>
                  </a:lnTo>
                  <a:lnTo>
                    <a:pt x="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2" name="Freeform 52"/>
            <p:cNvSpPr>
              <a:spLocks/>
            </p:cNvSpPr>
            <p:nvPr userDrawn="1"/>
          </p:nvSpPr>
          <p:spPr bwMode="auto">
            <a:xfrm>
              <a:off x="5738" y="2577"/>
              <a:ext cx="44" cy="30"/>
            </a:xfrm>
            <a:custGeom>
              <a:avLst/>
              <a:gdLst>
                <a:gd name="T0" fmla="*/ 0 w 44"/>
                <a:gd name="T1" fmla="*/ 30 h 30"/>
                <a:gd name="T2" fmla="*/ 22 w 44"/>
                <a:gd name="T3" fmla="*/ 0 h 30"/>
                <a:gd name="T4" fmla="*/ 44 w 44"/>
                <a:gd name="T5" fmla="*/ 30 h 30"/>
                <a:gd name="T6" fmla="*/ 0 w 44"/>
                <a:gd name="T7" fmla="*/ 30 h 30"/>
              </a:gdLst>
              <a:ahLst/>
              <a:cxnLst>
                <a:cxn ang="0">
                  <a:pos x="T0" y="T1"/>
                </a:cxn>
                <a:cxn ang="0">
                  <a:pos x="T2" y="T3"/>
                </a:cxn>
                <a:cxn ang="0">
                  <a:pos x="T4" y="T5"/>
                </a:cxn>
                <a:cxn ang="0">
                  <a:pos x="T6" y="T7"/>
                </a:cxn>
              </a:cxnLst>
              <a:rect l="0" t="0" r="r" b="b"/>
              <a:pathLst>
                <a:path w="44" h="30">
                  <a:moveTo>
                    <a:pt x="0" y="30"/>
                  </a:moveTo>
                  <a:lnTo>
                    <a:pt x="22" y="0"/>
                  </a:lnTo>
                  <a:lnTo>
                    <a:pt x="44" y="30"/>
                  </a:lnTo>
                  <a:lnTo>
                    <a:pt x="0"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3" name="Freeform 53"/>
            <p:cNvSpPr>
              <a:spLocks/>
            </p:cNvSpPr>
            <p:nvPr userDrawn="1"/>
          </p:nvSpPr>
          <p:spPr bwMode="auto">
            <a:xfrm>
              <a:off x="5560" y="2146"/>
              <a:ext cx="110" cy="62"/>
            </a:xfrm>
            <a:custGeom>
              <a:avLst/>
              <a:gdLst>
                <a:gd name="T0" fmla="*/ 0 w 110"/>
                <a:gd name="T1" fmla="*/ 32 h 62"/>
                <a:gd name="T2" fmla="*/ 110 w 110"/>
                <a:gd name="T3" fmla="*/ 0 h 62"/>
                <a:gd name="T4" fmla="*/ 110 w 110"/>
                <a:gd name="T5" fmla="*/ 62 h 62"/>
                <a:gd name="T6" fmla="*/ 0 w 110"/>
                <a:gd name="T7" fmla="*/ 32 h 62"/>
              </a:gdLst>
              <a:ahLst/>
              <a:cxnLst>
                <a:cxn ang="0">
                  <a:pos x="T0" y="T1"/>
                </a:cxn>
                <a:cxn ang="0">
                  <a:pos x="T2" y="T3"/>
                </a:cxn>
                <a:cxn ang="0">
                  <a:pos x="T4" y="T5"/>
                </a:cxn>
                <a:cxn ang="0">
                  <a:pos x="T6" y="T7"/>
                </a:cxn>
              </a:cxnLst>
              <a:rect l="0" t="0" r="r" b="b"/>
              <a:pathLst>
                <a:path w="110" h="62">
                  <a:moveTo>
                    <a:pt x="0" y="32"/>
                  </a:moveTo>
                  <a:lnTo>
                    <a:pt x="110" y="0"/>
                  </a:lnTo>
                  <a:lnTo>
                    <a:pt x="110" y="62"/>
                  </a:lnTo>
                  <a:lnTo>
                    <a:pt x="0" y="32"/>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4" name="Freeform 54"/>
            <p:cNvSpPr>
              <a:spLocks/>
            </p:cNvSpPr>
            <p:nvPr userDrawn="1"/>
          </p:nvSpPr>
          <p:spPr bwMode="auto">
            <a:xfrm>
              <a:off x="5484" y="2178"/>
              <a:ext cx="274" cy="198"/>
            </a:xfrm>
            <a:custGeom>
              <a:avLst/>
              <a:gdLst>
                <a:gd name="T0" fmla="*/ 0 w 233"/>
                <a:gd name="T1" fmla="*/ 168 h 168"/>
                <a:gd name="T2" fmla="*/ 118 w 233"/>
                <a:gd name="T3" fmla="*/ 168 h 168"/>
                <a:gd name="T4" fmla="*/ 119 w 233"/>
                <a:gd name="T5" fmla="*/ 167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7"/>
                    <a:pt x="119" y="167"/>
                    <a:pt x="119" y="167"/>
                  </a:cubicBezTo>
                  <a:cubicBezTo>
                    <a:pt x="207" y="162"/>
                    <a:pt x="233" y="89"/>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5" name="Oval 55"/>
            <p:cNvSpPr>
              <a:spLocks noChangeArrowheads="1"/>
            </p:cNvSpPr>
            <p:nvPr userDrawn="1"/>
          </p:nvSpPr>
          <p:spPr bwMode="auto">
            <a:xfrm>
              <a:off x="5580" y="2224"/>
              <a:ext cx="16" cy="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6" name="Oval 56"/>
            <p:cNvSpPr>
              <a:spLocks noChangeArrowheads="1"/>
            </p:cNvSpPr>
            <p:nvPr userDrawn="1"/>
          </p:nvSpPr>
          <p:spPr bwMode="auto">
            <a:xfrm>
              <a:off x="5580" y="2224"/>
              <a:ext cx="16" cy="1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7" name="Freeform 57"/>
            <p:cNvSpPr>
              <a:spLocks/>
            </p:cNvSpPr>
            <p:nvPr userDrawn="1"/>
          </p:nvSpPr>
          <p:spPr bwMode="auto">
            <a:xfrm>
              <a:off x="5386" y="2116"/>
              <a:ext cx="279" cy="335"/>
            </a:xfrm>
            <a:custGeom>
              <a:avLst/>
              <a:gdLst>
                <a:gd name="T0" fmla="*/ 140 w 237"/>
                <a:gd name="T1" fmla="*/ 171 h 285"/>
                <a:gd name="T2" fmla="*/ 140 w 237"/>
                <a:gd name="T3" fmla="*/ 171 h 285"/>
                <a:gd name="T4" fmla="*/ 136 w 237"/>
                <a:gd name="T5" fmla="*/ 167 h 285"/>
                <a:gd name="T6" fmla="*/ 125 w 237"/>
                <a:gd name="T7" fmla="*/ 123 h 285"/>
                <a:gd name="T8" fmla="*/ 83 w 237"/>
                <a:gd name="T9" fmla="*/ 54 h 285"/>
                <a:gd name="T10" fmla="*/ 83 w 237"/>
                <a:gd name="T11" fmla="*/ 55 h 285"/>
                <a:gd name="T12" fmla="*/ 83 w 237"/>
                <a:gd name="T13" fmla="*/ 54 h 285"/>
                <a:gd name="T14" fmla="*/ 33 w 237"/>
                <a:gd name="T15" fmla="*/ 82 h 285"/>
                <a:gd name="T16" fmla="*/ 26 w 237"/>
                <a:gd name="T17" fmla="*/ 146 h 285"/>
                <a:gd name="T18" fmla="*/ 35 w 237"/>
                <a:gd name="T19" fmla="*/ 178 h 285"/>
                <a:gd name="T20" fmla="*/ 41 w 237"/>
                <a:gd name="T21" fmla="*/ 205 h 285"/>
                <a:gd name="T22" fmla="*/ 68 w 237"/>
                <a:gd name="T23" fmla="*/ 219 h 285"/>
                <a:gd name="T24" fmla="*/ 237 w 237"/>
                <a:gd name="T25" fmla="*/ 214 h 285"/>
                <a:gd name="T26" fmla="*/ 140 w 237"/>
                <a:gd name="T27" fmla="*/ 171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7" h="285">
                  <a:moveTo>
                    <a:pt x="140" y="171"/>
                  </a:moveTo>
                  <a:cubicBezTo>
                    <a:pt x="140" y="171"/>
                    <a:pt x="140" y="171"/>
                    <a:pt x="140" y="171"/>
                  </a:cubicBezTo>
                  <a:cubicBezTo>
                    <a:pt x="139" y="170"/>
                    <a:pt x="137" y="168"/>
                    <a:pt x="136" y="167"/>
                  </a:cubicBezTo>
                  <a:cubicBezTo>
                    <a:pt x="122" y="153"/>
                    <a:pt x="126" y="142"/>
                    <a:pt x="125" y="123"/>
                  </a:cubicBezTo>
                  <a:cubicBezTo>
                    <a:pt x="124" y="99"/>
                    <a:pt x="108" y="61"/>
                    <a:pt x="83" y="54"/>
                  </a:cubicBezTo>
                  <a:cubicBezTo>
                    <a:pt x="83" y="55"/>
                    <a:pt x="83" y="55"/>
                    <a:pt x="83" y="55"/>
                  </a:cubicBezTo>
                  <a:cubicBezTo>
                    <a:pt x="83" y="54"/>
                    <a:pt x="83" y="54"/>
                    <a:pt x="83" y="54"/>
                  </a:cubicBezTo>
                  <a:cubicBezTo>
                    <a:pt x="83" y="54"/>
                    <a:pt x="0" y="0"/>
                    <a:pt x="33" y="82"/>
                  </a:cubicBezTo>
                  <a:cubicBezTo>
                    <a:pt x="19" y="101"/>
                    <a:pt x="15" y="127"/>
                    <a:pt x="26" y="146"/>
                  </a:cubicBezTo>
                  <a:cubicBezTo>
                    <a:pt x="33" y="157"/>
                    <a:pt x="35" y="165"/>
                    <a:pt x="35" y="178"/>
                  </a:cubicBezTo>
                  <a:cubicBezTo>
                    <a:pt x="35" y="188"/>
                    <a:pt x="36" y="196"/>
                    <a:pt x="41" y="205"/>
                  </a:cubicBezTo>
                  <a:cubicBezTo>
                    <a:pt x="45" y="212"/>
                    <a:pt x="56" y="218"/>
                    <a:pt x="68" y="219"/>
                  </a:cubicBezTo>
                  <a:cubicBezTo>
                    <a:pt x="109" y="285"/>
                    <a:pt x="237" y="214"/>
                    <a:pt x="237" y="214"/>
                  </a:cubicBezTo>
                  <a:cubicBezTo>
                    <a:pt x="209" y="170"/>
                    <a:pt x="140" y="171"/>
                    <a:pt x="140" y="171"/>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8" name="Freeform 58"/>
            <p:cNvSpPr>
              <a:spLocks/>
            </p:cNvSpPr>
            <p:nvPr userDrawn="1"/>
          </p:nvSpPr>
          <p:spPr bwMode="auto">
            <a:xfrm>
              <a:off x="5551" y="2302"/>
              <a:ext cx="89" cy="58"/>
            </a:xfrm>
            <a:custGeom>
              <a:avLst/>
              <a:gdLst>
                <a:gd name="T0" fmla="*/ 0 w 76"/>
                <a:gd name="T1" fmla="*/ 13 h 50"/>
                <a:gd name="T2" fmla="*/ 37 w 76"/>
                <a:gd name="T3" fmla="*/ 50 h 50"/>
                <a:gd name="T4" fmla="*/ 75 w 76"/>
                <a:gd name="T5" fmla="*/ 13 h 50"/>
                <a:gd name="T6" fmla="*/ 76 w 76"/>
                <a:gd name="T7" fmla="*/ 0 h 50"/>
                <a:gd name="T8" fmla="*/ 0 w 76"/>
                <a:gd name="T9" fmla="*/ 0 h 50"/>
                <a:gd name="T10" fmla="*/ 0 w 76"/>
                <a:gd name="T11" fmla="*/ 13 h 50"/>
              </a:gdLst>
              <a:ahLst/>
              <a:cxnLst>
                <a:cxn ang="0">
                  <a:pos x="T0" y="T1"/>
                </a:cxn>
                <a:cxn ang="0">
                  <a:pos x="T2" y="T3"/>
                </a:cxn>
                <a:cxn ang="0">
                  <a:pos x="T4" y="T5"/>
                </a:cxn>
                <a:cxn ang="0">
                  <a:pos x="T6" y="T7"/>
                </a:cxn>
                <a:cxn ang="0">
                  <a:pos x="T8" y="T9"/>
                </a:cxn>
                <a:cxn ang="0">
                  <a:pos x="T10" y="T11"/>
                </a:cxn>
              </a:cxnLst>
              <a:rect l="0" t="0" r="r" b="b"/>
              <a:pathLst>
                <a:path w="76" h="50">
                  <a:moveTo>
                    <a:pt x="0" y="13"/>
                  </a:moveTo>
                  <a:cubicBezTo>
                    <a:pt x="0" y="33"/>
                    <a:pt x="16" y="50"/>
                    <a:pt x="37" y="50"/>
                  </a:cubicBezTo>
                  <a:cubicBezTo>
                    <a:pt x="58" y="50"/>
                    <a:pt x="75" y="33"/>
                    <a:pt x="75" y="13"/>
                  </a:cubicBezTo>
                  <a:cubicBezTo>
                    <a:pt x="76" y="0"/>
                    <a:pt x="76" y="0"/>
                    <a:pt x="76" y="0"/>
                  </a:cubicBezTo>
                  <a:cubicBezTo>
                    <a:pt x="0" y="0"/>
                    <a:pt x="0" y="0"/>
                    <a:pt x="0" y="0"/>
                  </a:cubicBezTo>
                  <a:cubicBezTo>
                    <a:pt x="0" y="13"/>
                    <a:pt x="0" y="13"/>
                    <a:pt x="0" y="13"/>
                  </a:cubicBezTo>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9" name="Freeform 59"/>
            <p:cNvSpPr>
              <a:spLocks/>
            </p:cNvSpPr>
            <p:nvPr userDrawn="1"/>
          </p:nvSpPr>
          <p:spPr bwMode="auto">
            <a:xfrm>
              <a:off x="5572" y="2317"/>
              <a:ext cx="45" cy="21"/>
            </a:xfrm>
            <a:custGeom>
              <a:avLst/>
              <a:gdLst>
                <a:gd name="T0" fmla="*/ 38 w 38"/>
                <a:gd name="T1" fmla="*/ 0 h 18"/>
                <a:gd name="T2" fmla="*/ 0 w 38"/>
                <a:gd name="T3" fmla="*/ 0 h 18"/>
                <a:gd name="T4" fmla="*/ 19 w 38"/>
                <a:gd name="T5" fmla="*/ 18 h 18"/>
                <a:gd name="T6" fmla="*/ 38 w 38"/>
                <a:gd name="T7" fmla="*/ 0 h 18"/>
              </a:gdLst>
              <a:ahLst/>
              <a:cxnLst>
                <a:cxn ang="0">
                  <a:pos x="T0" y="T1"/>
                </a:cxn>
                <a:cxn ang="0">
                  <a:pos x="T2" y="T3"/>
                </a:cxn>
                <a:cxn ang="0">
                  <a:pos x="T4" y="T5"/>
                </a:cxn>
                <a:cxn ang="0">
                  <a:pos x="T6" y="T7"/>
                </a:cxn>
              </a:cxnLst>
              <a:rect l="0" t="0" r="r" b="b"/>
              <a:pathLst>
                <a:path w="38" h="18">
                  <a:moveTo>
                    <a:pt x="38" y="0"/>
                  </a:moveTo>
                  <a:cubicBezTo>
                    <a:pt x="0" y="0"/>
                    <a:pt x="0" y="0"/>
                    <a:pt x="0" y="0"/>
                  </a:cubicBezTo>
                  <a:cubicBezTo>
                    <a:pt x="0" y="10"/>
                    <a:pt x="9" y="18"/>
                    <a:pt x="19" y="18"/>
                  </a:cubicBezTo>
                  <a:cubicBezTo>
                    <a:pt x="30" y="18"/>
                    <a:pt x="38" y="10"/>
                    <a:pt x="38" y="0"/>
                  </a:cubicBezTo>
                </a:path>
              </a:pathLst>
            </a:custGeom>
            <a:solidFill>
              <a:srgbClr val="D6B2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0" name="Freeform 60"/>
            <p:cNvSpPr>
              <a:spLocks/>
            </p:cNvSpPr>
            <p:nvPr userDrawn="1"/>
          </p:nvSpPr>
          <p:spPr bwMode="auto">
            <a:xfrm>
              <a:off x="5305" y="2456"/>
              <a:ext cx="188" cy="721"/>
            </a:xfrm>
            <a:custGeom>
              <a:avLst/>
              <a:gdLst>
                <a:gd name="T0" fmla="*/ 0 w 160"/>
                <a:gd name="T1" fmla="*/ 613 h 613"/>
                <a:gd name="T2" fmla="*/ 86 w 160"/>
                <a:gd name="T3" fmla="*/ 0 h 613"/>
                <a:gd name="T4" fmla="*/ 86 w 160"/>
                <a:gd name="T5" fmla="*/ 1 h 613"/>
                <a:gd name="T6" fmla="*/ 160 w 160"/>
                <a:gd name="T7" fmla="*/ 26 h 613"/>
                <a:gd name="T8" fmla="*/ 147 w 160"/>
                <a:gd name="T9" fmla="*/ 67 h 613"/>
                <a:gd name="T10" fmla="*/ 119 w 160"/>
                <a:gd name="T11" fmla="*/ 185 h 613"/>
                <a:gd name="T12" fmla="*/ 78 w 160"/>
                <a:gd name="T13" fmla="*/ 613 h 613"/>
                <a:gd name="T14" fmla="*/ 0 w 160"/>
                <a:gd name="T15" fmla="*/ 613 h 6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0" h="613">
                  <a:moveTo>
                    <a:pt x="0" y="613"/>
                  </a:moveTo>
                  <a:cubicBezTo>
                    <a:pt x="0" y="244"/>
                    <a:pt x="85" y="3"/>
                    <a:pt x="86" y="0"/>
                  </a:cubicBezTo>
                  <a:cubicBezTo>
                    <a:pt x="86" y="1"/>
                    <a:pt x="86" y="1"/>
                    <a:pt x="86" y="1"/>
                  </a:cubicBezTo>
                  <a:cubicBezTo>
                    <a:pt x="160" y="26"/>
                    <a:pt x="160" y="26"/>
                    <a:pt x="160" y="26"/>
                  </a:cubicBezTo>
                  <a:cubicBezTo>
                    <a:pt x="160" y="26"/>
                    <a:pt x="155" y="40"/>
                    <a:pt x="147" y="67"/>
                  </a:cubicBezTo>
                  <a:cubicBezTo>
                    <a:pt x="140" y="94"/>
                    <a:pt x="130" y="134"/>
                    <a:pt x="119" y="185"/>
                  </a:cubicBezTo>
                  <a:cubicBezTo>
                    <a:pt x="99" y="287"/>
                    <a:pt x="78" y="434"/>
                    <a:pt x="78" y="613"/>
                  </a:cubicBezTo>
                  <a:lnTo>
                    <a:pt x="0" y="613"/>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1" name="Rectangle 61"/>
            <p:cNvSpPr>
              <a:spLocks noChangeArrowheads="1"/>
            </p:cNvSpPr>
            <p:nvPr userDrawn="1"/>
          </p:nvSpPr>
          <p:spPr bwMode="auto">
            <a:xfrm>
              <a:off x="5111" y="3294"/>
              <a:ext cx="519" cy="391"/>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2" name="Rectangle 62"/>
            <p:cNvSpPr>
              <a:spLocks noChangeArrowheads="1"/>
            </p:cNvSpPr>
            <p:nvPr userDrawn="1"/>
          </p:nvSpPr>
          <p:spPr bwMode="auto">
            <a:xfrm>
              <a:off x="5111" y="3294"/>
              <a:ext cx="519"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3" name="Freeform 63"/>
            <p:cNvSpPr>
              <a:spLocks/>
            </p:cNvSpPr>
            <p:nvPr userDrawn="1"/>
          </p:nvSpPr>
          <p:spPr bwMode="auto">
            <a:xfrm>
              <a:off x="5517" y="3294"/>
              <a:ext cx="113" cy="391"/>
            </a:xfrm>
            <a:custGeom>
              <a:avLst/>
              <a:gdLst>
                <a:gd name="T0" fmla="*/ 113 w 113"/>
                <a:gd name="T1" fmla="*/ 0 h 391"/>
                <a:gd name="T2" fmla="*/ 80 w 113"/>
                <a:gd name="T3" fmla="*/ 0 h 391"/>
                <a:gd name="T4" fmla="*/ 0 w 113"/>
                <a:gd name="T5" fmla="*/ 0 h 391"/>
                <a:gd name="T6" fmla="*/ 0 w 113"/>
                <a:gd name="T7" fmla="*/ 391 h 391"/>
                <a:gd name="T8" fmla="*/ 113 w 113"/>
                <a:gd name="T9" fmla="*/ 391 h 391"/>
                <a:gd name="T10" fmla="*/ 113 w 113"/>
                <a:gd name="T11" fmla="*/ 0 h 391"/>
              </a:gdLst>
              <a:ahLst/>
              <a:cxnLst>
                <a:cxn ang="0">
                  <a:pos x="T0" y="T1"/>
                </a:cxn>
                <a:cxn ang="0">
                  <a:pos x="T2" y="T3"/>
                </a:cxn>
                <a:cxn ang="0">
                  <a:pos x="T4" y="T5"/>
                </a:cxn>
                <a:cxn ang="0">
                  <a:pos x="T6" y="T7"/>
                </a:cxn>
                <a:cxn ang="0">
                  <a:pos x="T8" y="T9"/>
                </a:cxn>
                <a:cxn ang="0">
                  <a:pos x="T10" y="T11"/>
                </a:cxn>
              </a:cxnLst>
              <a:rect l="0" t="0" r="r" b="b"/>
              <a:pathLst>
                <a:path w="113" h="391">
                  <a:moveTo>
                    <a:pt x="113" y="0"/>
                  </a:moveTo>
                  <a:lnTo>
                    <a:pt x="80" y="0"/>
                  </a:lnTo>
                  <a:lnTo>
                    <a:pt x="0" y="0"/>
                  </a:lnTo>
                  <a:lnTo>
                    <a:pt x="0" y="391"/>
                  </a:lnTo>
                  <a:lnTo>
                    <a:pt x="113" y="391"/>
                  </a:lnTo>
                  <a:lnTo>
                    <a:pt x="113"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4" name="Freeform 64"/>
            <p:cNvSpPr>
              <a:spLocks/>
            </p:cNvSpPr>
            <p:nvPr userDrawn="1"/>
          </p:nvSpPr>
          <p:spPr bwMode="auto">
            <a:xfrm>
              <a:off x="5517" y="3294"/>
              <a:ext cx="113" cy="391"/>
            </a:xfrm>
            <a:custGeom>
              <a:avLst/>
              <a:gdLst>
                <a:gd name="T0" fmla="*/ 113 w 113"/>
                <a:gd name="T1" fmla="*/ 0 h 391"/>
                <a:gd name="T2" fmla="*/ 80 w 113"/>
                <a:gd name="T3" fmla="*/ 0 h 391"/>
                <a:gd name="T4" fmla="*/ 0 w 113"/>
                <a:gd name="T5" fmla="*/ 0 h 391"/>
                <a:gd name="T6" fmla="*/ 0 w 113"/>
                <a:gd name="T7" fmla="*/ 391 h 391"/>
                <a:gd name="T8" fmla="*/ 113 w 113"/>
                <a:gd name="T9" fmla="*/ 391 h 391"/>
                <a:gd name="T10" fmla="*/ 113 w 113"/>
                <a:gd name="T11" fmla="*/ 0 h 391"/>
              </a:gdLst>
              <a:ahLst/>
              <a:cxnLst>
                <a:cxn ang="0">
                  <a:pos x="T0" y="T1"/>
                </a:cxn>
                <a:cxn ang="0">
                  <a:pos x="T2" y="T3"/>
                </a:cxn>
                <a:cxn ang="0">
                  <a:pos x="T4" y="T5"/>
                </a:cxn>
                <a:cxn ang="0">
                  <a:pos x="T6" y="T7"/>
                </a:cxn>
                <a:cxn ang="0">
                  <a:pos x="T8" y="T9"/>
                </a:cxn>
                <a:cxn ang="0">
                  <a:pos x="T10" y="T11"/>
                </a:cxn>
              </a:cxnLst>
              <a:rect l="0" t="0" r="r" b="b"/>
              <a:pathLst>
                <a:path w="113" h="391">
                  <a:moveTo>
                    <a:pt x="113" y="0"/>
                  </a:moveTo>
                  <a:lnTo>
                    <a:pt x="80" y="0"/>
                  </a:lnTo>
                  <a:lnTo>
                    <a:pt x="0" y="0"/>
                  </a:lnTo>
                  <a:lnTo>
                    <a:pt x="0" y="391"/>
                  </a:lnTo>
                  <a:lnTo>
                    <a:pt x="113" y="391"/>
                  </a:lnTo>
                  <a:lnTo>
                    <a:pt x="1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5" name="Freeform 65"/>
            <p:cNvSpPr>
              <a:spLocks/>
            </p:cNvSpPr>
            <p:nvPr userDrawn="1"/>
          </p:nvSpPr>
          <p:spPr bwMode="auto">
            <a:xfrm>
              <a:off x="5267" y="3212"/>
              <a:ext cx="177" cy="88"/>
            </a:xfrm>
            <a:custGeom>
              <a:avLst/>
              <a:gdLst>
                <a:gd name="T0" fmla="*/ 153 w 177"/>
                <a:gd name="T1" fmla="*/ 88 h 88"/>
                <a:gd name="T2" fmla="*/ 153 w 177"/>
                <a:gd name="T3" fmla="*/ 23 h 88"/>
                <a:gd name="T4" fmla="*/ 23 w 177"/>
                <a:gd name="T5" fmla="*/ 23 h 88"/>
                <a:gd name="T6" fmla="*/ 23 w 177"/>
                <a:gd name="T7" fmla="*/ 85 h 88"/>
                <a:gd name="T8" fmla="*/ 23 w 177"/>
                <a:gd name="T9" fmla="*/ 85 h 88"/>
                <a:gd name="T10" fmla="*/ 0 w 177"/>
                <a:gd name="T11" fmla="*/ 85 h 88"/>
                <a:gd name="T12" fmla="*/ 0 w 177"/>
                <a:gd name="T13" fmla="*/ 0 h 88"/>
                <a:gd name="T14" fmla="*/ 177 w 177"/>
                <a:gd name="T15" fmla="*/ 0 h 88"/>
                <a:gd name="T16" fmla="*/ 177 w 177"/>
                <a:gd name="T17" fmla="*/ 88 h 88"/>
                <a:gd name="T18" fmla="*/ 153 w 177"/>
                <a:gd name="T19"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88">
                  <a:moveTo>
                    <a:pt x="153" y="88"/>
                  </a:moveTo>
                  <a:lnTo>
                    <a:pt x="153" y="23"/>
                  </a:lnTo>
                  <a:lnTo>
                    <a:pt x="23" y="23"/>
                  </a:lnTo>
                  <a:lnTo>
                    <a:pt x="23" y="85"/>
                  </a:lnTo>
                  <a:lnTo>
                    <a:pt x="23" y="85"/>
                  </a:lnTo>
                  <a:lnTo>
                    <a:pt x="0" y="85"/>
                  </a:lnTo>
                  <a:lnTo>
                    <a:pt x="0" y="0"/>
                  </a:lnTo>
                  <a:lnTo>
                    <a:pt x="177" y="0"/>
                  </a:lnTo>
                  <a:lnTo>
                    <a:pt x="177" y="88"/>
                  </a:lnTo>
                  <a:lnTo>
                    <a:pt x="153" y="88"/>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6" name="Freeform 66"/>
            <p:cNvSpPr>
              <a:spLocks/>
            </p:cNvSpPr>
            <p:nvPr userDrawn="1"/>
          </p:nvSpPr>
          <p:spPr bwMode="auto">
            <a:xfrm>
              <a:off x="5305" y="3177"/>
              <a:ext cx="93" cy="96"/>
            </a:xfrm>
            <a:custGeom>
              <a:avLst/>
              <a:gdLst>
                <a:gd name="T0" fmla="*/ 1 w 79"/>
                <a:gd name="T1" fmla="*/ 41 h 82"/>
                <a:gd name="T2" fmla="*/ 0 w 79"/>
                <a:gd name="T3" fmla="*/ 42 h 82"/>
                <a:gd name="T4" fmla="*/ 40 w 79"/>
                <a:gd name="T5" fmla="*/ 82 h 82"/>
                <a:gd name="T6" fmla="*/ 79 w 79"/>
                <a:gd name="T7" fmla="*/ 42 h 82"/>
                <a:gd name="T8" fmla="*/ 79 w 79"/>
                <a:gd name="T9" fmla="*/ 41 h 82"/>
                <a:gd name="T10" fmla="*/ 79 w 79"/>
                <a:gd name="T11" fmla="*/ 41 h 82"/>
                <a:gd name="T12" fmla="*/ 79 w 79"/>
                <a:gd name="T13" fmla="*/ 0 h 82"/>
                <a:gd name="T14" fmla="*/ 0 w 79"/>
                <a:gd name="T15" fmla="*/ 0 h 82"/>
                <a:gd name="T16" fmla="*/ 0 w 79"/>
                <a:gd name="T17" fmla="*/ 41 h 82"/>
                <a:gd name="T18" fmla="*/ 1 w 79"/>
                <a:gd name="T19" fmla="*/ 4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2">
                  <a:moveTo>
                    <a:pt x="1" y="41"/>
                  </a:moveTo>
                  <a:cubicBezTo>
                    <a:pt x="1" y="41"/>
                    <a:pt x="0" y="42"/>
                    <a:pt x="0" y="42"/>
                  </a:cubicBezTo>
                  <a:cubicBezTo>
                    <a:pt x="0" y="64"/>
                    <a:pt x="18" y="82"/>
                    <a:pt x="40" y="82"/>
                  </a:cubicBezTo>
                  <a:cubicBezTo>
                    <a:pt x="61" y="82"/>
                    <a:pt x="79" y="64"/>
                    <a:pt x="79" y="42"/>
                  </a:cubicBezTo>
                  <a:cubicBezTo>
                    <a:pt x="79" y="42"/>
                    <a:pt x="79" y="41"/>
                    <a:pt x="79" y="41"/>
                  </a:cubicBezTo>
                  <a:cubicBezTo>
                    <a:pt x="79" y="41"/>
                    <a:pt x="79" y="41"/>
                    <a:pt x="79" y="41"/>
                  </a:cubicBezTo>
                  <a:cubicBezTo>
                    <a:pt x="79" y="0"/>
                    <a:pt x="79" y="0"/>
                    <a:pt x="79" y="0"/>
                  </a:cubicBezTo>
                  <a:cubicBezTo>
                    <a:pt x="0" y="0"/>
                    <a:pt x="0" y="0"/>
                    <a:pt x="0" y="0"/>
                  </a:cubicBezTo>
                  <a:cubicBezTo>
                    <a:pt x="0" y="41"/>
                    <a:pt x="0" y="41"/>
                    <a:pt x="0" y="41"/>
                  </a:cubicBezTo>
                  <a:lnTo>
                    <a:pt x="1" y="41"/>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87"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39637052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5" name="Group 4"/>
          <p:cNvGrpSpPr>
            <a:grpSpLocks noChangeAspect="1"/>
          </p:cNvGrpSpPr>
          <p:nvPr userDrawn="1"/>
        </p:nvGrpSpPr>
        <p:grpSpPr bwMode="auto">
          <a:xfrm>
            <a:off x="7589839" y="296863"/>
            <a:ext cx="5174855" cy="6697663"/>
            <a:chOff x="4698" y="851"/>
            <a:chExt cx="1152" cy="1491"/>
          </a:xfrm>
        </p:grpSpPr>
        <p:sp>
          <p:nvSpPr>
            <p:cNvPr id="27"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8"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9"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42"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771310347"/>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rgbClr val="1FBC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87" name="Group 4"/>
          <p:cNvGrpSpPr>
            <a:grpSpLocks noChangeAspect="1"/>
          </p:cNvGrpSpPr>
          <p:nvPr userDrawn="1"/>
        </p:nvGrpSpPr>
        <p:grpSpPr bwMode="auto">
          <a:xfrm>
            <a:off x="7589839" y="296863"/>
            <a:ext cx="5174855" cy="6697663"/>
            <a:chOff x="4698" y="851"/>
            <a:chExt cx="1152" cy="1491"/>
          </a:xfrm>
        </p:grpSpPr>
        <p:sp>
          <p:nvSpPr>
            <p:cNvPr id="88"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89"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0"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1"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1FBC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2"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3"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4"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5"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6"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7"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8"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99"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0"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1"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2"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21"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64641672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71041405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7198524"/>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rgbClr val="00569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04529556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0039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967614819"/>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4140060840"/>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577175522"/>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38" name="Group 4"/>
          <p:cNvGrpSpPr>
            <a:grpSpLocks noChangeAspect="1"/>
          </p:cNvGrpSpPr>
          <p:nvPr userDrawn="1"/>
        </p:nvGrpSpPr>
        <p:grpSpPr bwMode="auto">
          <a:xfrm>
            <a:off x="7589839" y="296863"/>
            <a:ext cx="5174855" cy="6697663"/>
            <a:chOff x="4698" y="851"/>
            <a:chExt cx="1152" cy="1491"/>
          </a:xfrm>
        </p:grpSpPr>
        <p:sp>
          <p:nvSpPr>
            <p:cNvPr id="39"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1"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2"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3"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4"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5"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6"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7"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8"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9"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0"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1"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2"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53"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21"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3928209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5" name="Rectangle 4"/>
          <p:cNvSpPr/>
          <p:nvPr userDrawn="1"/>
        </p:nvSpPr>
        <p:spPr bwMode="auto">
          <a:xfrm>
            <a:off x="1" y="2125662"/>
            <a:ext cx="5761038" cy="1828800"/>
          </a:xfrm>
          <a:prstGeom prst="rect">
            <a:avLst/>
          </a:prstGeom>
          <a:solidFill>
            <a:srgbClr val="05491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1" y="3954464"/>
            <a:ext cx="5761038" cy="53219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365"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25"/>
          <p:cNvSpPr>
            <a:spLocks noGrp="1"/>
          </p:cNvSpPr>
          <p:nvPr>
            <p:ph type="body" sz="quarter" idx="10"/>
          </p:nvPr>
        </p:nvSpPr>
        <p:spPr>
          <a:xfrm>
            <a:off x="274638" y="2389190"/>
            <a:ext cx="5264150" cy="537298"/>
          </a:xfrm>
        </p:spPr>
        <p:txBody>
          <a:bodyPr lIns="0" tIns="0"/>
          <a:lstStyle>
            <a:lvl1pPr marL="0" indent="0">
              <a:lnSpc>
                <a:spcPct val="80000"/>
              </a:lnSpc>
              <a:buNone/>
              <a:defRPr sz="3599">
                <a:solidFill>
                  <a:schemeClr val="bg1"/>
                </a:solidFill>
              </a:defRPr>
            </a:lvl1pPr>
          </a:lstStyle>
          <a:p>
            <a:pPr lvl="0"/>
            <a:endParaRPr lang="en-US"/>
          </a:p>
        </p:txBody>
      </p:sp>
      <p:grpSp>
        <p:nvGrpSpPr>
          <p:cNvPr id="21" name="Group 4"/>
          <p:cNvGrpSpPr>
            <a:grpSpLocks noChangeAspect="1"/>
          </p:cNvGrpSpPr>
          <p:nvPr userDrawn="1"/>
        </p:nvGrpSpPr>
        <p:grpSpPr bwMode="auto">
          <a:xfrm>
            <a:off x="7589839" y="296863"/>
            <a:ext cx="5174855" cy="6697663"/>
            <a:chOff x="4698" y="851"/>
            <a:chExt cx="1152" cy="1491"/>
          </a:xfrm>
        </p:grpSpPr>
        <p:sp>
          <p:nvSpPr>
            <p:cNvPr id="22" name="AutoShape 3"/>
            <p:cNvSpPr>
              <a:spLocks noChangeAspect="1" noChangeArrowheads="1" noTextEdit="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3" name="Rectangle 6"/>
            <p:cNvSpPr>
              <a:spLocks noChangeArrowheads="1"/>
            </p:cNvSpPr>
            <p:nvPr userDrawn="1"/>
          </p:nvSpPr>
          <p:spPr bwMode="auto">
            <a:xfrm>
              <a:off x="4698" y="851"/>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4" name="Freeform 7"/>
            <p:cNvSpPr>
              <a:spLocks/>
            </p:cNvSpPr>
            <p:nvPr userDrawn="1"/>
          </p:nvSpPr>
          <p:spPr bwMode="auto">
            <a:xfrm>
              <a:off x="4978" y="940"/>
              <a:ext cx="586" cy="585"/>
            </a:xfrm>
            <a:custGeom>
              <a:avLst/>
              <a:gdLst>
                <a:gd name="T0" fmla="*/ 622 w 1244"/>
                <a:gd name="T1" fmla="*/ 0 h 1244"/>
                <a:gd name="T2" fmla="*/ 0 w 1244"/>
                <a:gd name="T3" fmla="*/ 622 h 1244"/>
                <a:gd name="T4" fmla="*/ 622 w 1244"/>
                <a:gd name="T5" fmla="*/ 1244 h 1244"/>
                <a:gd name="T6" fmla="*/ 622 w 1244"/>
                <a:gd name="T7" fmla="*/ 1244 h 1244"/>
                <a:gd name="T8" fmla="*/ 622 w 1244"/>
                <a:gd name="T9" fmla="*/ 1027 h 1244"/>
                <a:gd name="T10" fmla="*/ 622 w 1244"/>
                <a:gd name="T11" fmla="*/ 1027 h 1244"/>
                <a:gd name="T12" fmla="*/ 216 w 1244"/>
                <a:gd name="T13" fmla="*/ 622 h 1244"/>
                <a:gd name="T14" fmla="*/ 622 w 1244"/>
                <a:gd name="T15" fmla="*/ 216 h 1244"/>
                <a:gd name="T16" fmla="*/ 1028 w 1244"/>
                <a:gd name="T17" fmla="*/ 622 h 1244"/>
                <a:gd name="T18" fmla="*/ 634 w 1244"/>
                <a:gd name="T19" fmla="*/ 1027 h 1244"/>
                <a:gd name="T20" fmla="*/ 634 w 1244"/>
                <a:gd name="T21" fmla="*/ 1243 h 1244"/>
                <a:gd name="T22" fmla="*/ 1244 w 1244"/>
                <a:gd name="T23" fmla="*/ 622 h 1244"/>
                <a:gd name="T24" fmla="*/ 622 w 1244"/>
                <a:gd name="T25"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4" h="1244">
                  <a:moveTo>
                    <a:pt x="622" y="0"/>
                  </a:moveTo>
                  <a:cubicBezTo>
                    <a:pt x="279" y="0"/>
                    <a:pt x="0" y="278"/>
                    <a:pt x="0" y="622"/>
                  </a:cubicBezTo>
                  <a:cubicBezTo>
                    <a:pt x="0" y="965"/>
                    <a:pt x="279" y="1244"/>
                    <a:pt x="622" y="1244"/>
                  </a:cubicBezTo>
                  <a:cubicBezTo>
                    <a:pt x="622" y="1244"/>
                    <a:pt x="622" y="1244"/>
                    <a:pt x="622" y="1244"/>
                  </a:cubicBezTo>
                  <a:cubicBezTo>
                    <a:pt x="622" y="1027"/>
                    <a:pt x="622" y="1027"/>
                    <a:pt x="622" y="1027"/>
                  </a:cubicBezTo>
                  <a:cubicBezTo>
                    <a:pt x="622" y="1027"/>
                    <a:pt x="622" y="1027"/>
                    <a:pt x="622" y="1027"/>
                  </a:cubicBezTo>
                  <a:cubicBezTo>
                    <a:pt x="398" y="1027"/>
                    <a:pt x="216" y="846"/>
                    <a:pt x="216" y="622"/>
                  </a:cubicBezTo>
                  <a:cubicBezTo>
                    <a:pt x="216" y="398"/>
                    <a:pt x="398" y="216"/>
                    <a:pt x="622" y="216"/>
                  </a:cubicBezTo>
                  <a:cubicBezTo>
                    <a:pt x="846" y="216"/>
                    <a:pt x="1028" y="398"/>
                    <a:pt x="1028" y="622"/>
                  </a:cubicBezTo>
                  <a:cubicBezTo>
                    <a:pt x="1028" y="842"/>
                    <a:pt x="853" y="1021"/>
                    <a:pt x="634" y="1027"/>
                  </a:cubicBezTo>
                  <a:cubicBezTo>
                    <a:pt x="634" y="1243"/>
                    <a:pt x="634" y="1243"/>
                    <a:pt x="634" y="1243"/>
                  </a:cubicBezTo>
                  <a:cubicBezTo>
                    <a:pt x="972" y="1237"/>
                    <a:pt x="1244" y="961"/>
                    <a:pt x="1244" y="622"/>
                  </a:cubicBezTo>
                  <a:cubicBezTo>
                    <a:pt x="1244" y="278"/>
                    <a:pt x="965" y="0"/>
                    <a:pt x="622" y="0"/>
                  </a:cubicBezTo>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5" name="Freeform 8"/>
            <p:cNvSpPr>
              <a:spLocks noEditPoints="1"/>
            </p:cNvSpPr>
            <p:nvPr userDrawn="1"/>
          </p:nvSpPr>
          <p:spPr bwMode="auto">
            <a:xfrm>
              <a:off x="5080" y="1041"/>
              <a:ext cx="382" cy="382"/>
            </a:xfrm>
            <a:custGeom>
              <a:avLst/>
              <a:gdLst>
                <a:gd name="T0" fmla="*/ 213 w 812"/>
                <a:gd name="T1" fmla="*/ 397 h 811"/>
                <a:gd name="T2" fmla="*/ 412 w 812"/>
                <a:gd name="T3" fmla="*/ 199 h 811"/>
                <a:gd name="T4" fmla="*/ 611 w 812"/>
                <a:gd name="T5" fmla="*/ 398 h 811"/>
                <a:gd name="T6" fmla="*/ 549 w 812"/>
                <a:gd name="T7" fmla="*/ 543 h 811"/>
                <a:gd name="T8" fmla="*/ 521 w 812"/>
                <a:gd name="T9" fmla="*/ 577 h 811"/>
                <a:gd name="T10" fmla="*/ 521 w 812"/>
                <a:gd name="T11" fmla="*/ 577 h 811"/>
                <a:gd name="T12" fmla="*/ 521 w 812"/>
                <a:gd name="T13" fmla="*/ 577 h 811"/>
                <a:gd name="T14" fmla="*/ 489 w 812"/>
                <a:gd name="T15" fmla="*/ 658 h 811"/>
                <a:gd name="T16" fmla="*/ 489 w 812"/>
                <a:gd name="T17" fmla="*/ 664 h 811"/>
                <a:gd name="T18" fmla="*/ 489 w 812"/>
                <a:gd name="T19" fmla="*/ 664 h 811"/>
                <a:gd name="T20" fmla="*/ 489 w 812"/>
                <a:gd name="T21" fmla="*/ 664 h 811"/>
                <a:gd name="T22" fmla="*/ 489 w 812"/>
                <a:gd name="T23" fmla="*/ 667 h 811"/>
                <a:gd name="T24" fmla="*/ 416 w 812"/>
                <a:gd name="T25" fmla="*/ 700 h 811"/>
                <a:gd name="T26" fmla="*/ 415 w 812"/>
                <a:gd name="T27" fmla="*/ 703 h 811"/>
                <a:gd name="T28" fmla="*/ 412 w 812"/>
                <a:gd name="T29" fmla="*/ 701 h 811"/>
                <a:gd name="T30" fmla="*/ 409 w 812"/>
                <a:gd name="T31" fmla="*/ 703 h 811"/>
                <a:gd name="T32" fmla="*/ 408 w 812"/>
                <a:gd name="T33" fmla="*/ 700 h 811"/>
                <a:gd name="T34" fmla="*/ 335 w 812"/>
                <a:gd name="T35" fmla="*/ 667 h 811"/>
                <a:gd name="T36" fmla="*/ 273 w 812"/>
                <a:gd name="T37" fmla="*/ 540 h 811"/>
                <a:gd name="T38" fmla="*/ 273 w 812"/>
                <a:gd name="T39" fmla="*/ 540 h 811"/>
                <a:gd name="T40" fmla="*/ 273 w 812"/>
                <a:gd name="T41" fmla="*/ 540 h 811"/>
                <a:gd name="T42" fmla="*/ 273 w 812"/>
                <a:gd name="T43" fmla="*/ 540 h 811"/>
                <a:gd name="T44" fmla="*/ 213 w 812"/>
                <a:gd name="T45" fmla="*/ 398 h 811"/>
                <a:gd name="T46" fmla="*/ 213 w 812"/>
                <a:gd name="T47" fmla="*/ 398 h 811"/>
                <a:gd name="T48" fmla="*/ 213 w 812"/>
                <a:gd name="T49" fmla="*/ 398 h 811"/>
                <a:gd name="T50" fmla="*/ 213 w 812"/>
                <a:gd name="T51" fmla="*/ 398 h 811"/>
                <a:gd name="T52" fmla="*/ 213 w 812"/>
                <a:gd name="T53" fmla="*/ 397 h 811"/>
                <a:gd name="T54" fmla="*/ 213 w 812"/>
                <a:gd name="T55" fmla="*/ 397 h 811"/>
                <a:gd name="T56" fmla="*/ 213 w 812"/>
                <a:gd name="T57" fmla="*/ 397 h 811"/>
                <a:gd name="T58" fmla="*/ 213 w 812"/>
                <a:gd name="T59" fmla="*/ 397 h 811"/>
                <a:gd name="T60" fmla="*/ 213 w 812"/>
                <a:gd name="T61" fmla="*/ 397 h 811"/>
                <a:gd name="T62" fmla="*/ 213 w 812"/>
                <a:gd name="T63" fmla="*/ 397 h 811"/>
                <a:gd name="T64" fmla="*/ 406 w 812"/>
                <a:gd name="T65" fmla="*/ 0 h 811"/>
                <a:gd name="T66" fmla="*/ 0 w 812"/>
                <a:gd name="T67" fmla="*/ 406 h 811"/>
                <a:gd name="T68" fmla="*/ 406 w 812"/>
                <a:gd name="T69" fmla="*/ 811 h 811"/>
                <a:gd name="T70" fmla="*/ 406 w 812"/>
                <a:gd name="T71" fmla="*/ 811 h 811"/>
                <a:gd name="T72" fmla="*/ 406 w 812"/>
                <a:gd name="T73" fmla="*/ 758 h 811"/>
                <a:gd name="T74" fmla="*/ 418 w 812"/>
                <a:gd name="T75" fmla="*/ 758 h 811"/>
                <a:gd name="T76" fmla="*/ 418 w 812"/>
                <a:gd name="T77" fmla="*/ 811 h 811"/>
                <a:gd name="T78" fmla="*/ 812 w 812"/>
                <a:gd name="T79" fmla="*/ 406 h 811"/>
                <a:gd name="T80" fmla="*/ 406 w 812"/>
                <a:gd name="T81" fmla="*/ 0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12" h="811">
                  <a:moveTo>
                    <a:pt x="213" y="397"/>
                  </a:moveTo>
                  <a:cubicBezTo>
                    <a:pt x="214" y="287"/>
                    <a:pt x="303" y="199"/>
                    <a:pt x="412" y="199"/>
                  </a:cubicBezTo>
                  <a:cubicBezTo>
                    <a:pt x="522" y="199"/>
                    <a:pt x="611" y="288"/>
                    <a:pt x="611" y="398"/>
                  </a:cubicBezTo>
                  <a:cubicBezTo>
                    <a:pt x="611" y="455"/>
                    <a:pt x="587" y="506"/>
                    <a:pt x="549" y="543"/>
                  </a:cubicBezTo>
                  <a:cubicBezTo>
                    <a:pt x="538" y="554"/>
                    <a:pt x="529" y="566"/>
                    <a:pt x="521" y="577"/>
                  </a:cubicBezTo>
                  <a:cubicBezTo>
                    <a:pt x="521" y="577"/>
                    <a:pt x="521" y="577"/>
                    <a:pt x="521" y="577"/>
                  </a:cubicBezTo>
                  <a:cubicBezTo>
                    <a:pt x="521" y="577"/>
                    <a:pt x="521" y="577"/>
                    <a:pt x="521" y="577"/>
                  </a:cubicBezTo>
                  <a:cubicBezTo>
                    <a:pt x="499" y="611"/>
                    <a:pt x="492" y="643"/>
                    <a:pt x="489" y="658"/>
                  </a:cubicBezTo>
                  <a:cubicBezTo>
                    <a:pt x="489" y="661"/>
                    <a:pt x="489" y="663"/>
                    <a:pt x="489" y="664"/>
                  </a:cubicBezTo>
                  <a:cubicBezTo>
                    <a:pt x="489" y="664"/>
                    <a:pt x="489" y="664"/>
                    <a:pt x="489" y="664"/>
                  </a:cubicBezTo>
                  <a:cubicBezTo>
                    <a:pt x="489" y="664"/>
                    <a:pt x="489" y="664"/>
                    <a:pt x="489" y="664"/>
                  </a:cubicBezTo>
                  <a:cubicBezTo>
                    <a:pt x="489" y="666"/>
                    <a:pt x="489" y="667"/>
                    <a:pt x="489" y="667"/>
                  </a:cubicBezTo>
                  <a:cubicBezTo>
                    <a:pt x="416" y="700"/>
                    <a:pt x="416" y="700"/>
                    <a:pt x="416" y="700"/>
                  </a:cubicBezTo>
                  <a:cubicBezTo>
                    <a:pt x="415" y="703"/>
                    <a:pt x="415" y="703"/>
                    <a:pt x="415" y="703"/>
                  </a:cubicBezTo>
                  <a:cubicBezTo>
                    <a:pt x="412" y="701"/>
                    <a:pt x="412" y="701"/>
                    <a:pt x="412" y="701"/>
                  </a:cubicBezTo>
                  <a:cubicBezTo>
                    <a:pt x="409" y="703"/>
                    <a:pt x="409" y="703"/>
                    <a:pt x="409" y="703"/>
                  </a:cubicBezTo>
                  <a:cubicBezTo>
                    <a:pt x="408" y="700"/>
                    <a:pt x="408" y="700"/>
                    <a:pt x="408" y="700"/>
                  </a:cubicBezTo>
                  <a:cubicBezTo>
                    <a:pt x="335" y="667"/>
                    <a:pt x="335" y="667"/>
                    <a:pt x="335" y="667"/>
                  </a:cubicBezTo>
                  <a:cubicBezTo>
                    <a:pt x="335" y="667"/>
                    <a:pt x="333" y="601"/>
                    <a:pt x="273" y="540"/>
                  </a:cubicBezTo>
                  <a:cubicBezTo>
                    <a:pt x="273" y="540"/>
                    <a:pt x="273" y="540"/>
                    <a:pt x="273" y="540"/>
                  </a:cubicBezTo>
                  <a:cubicBezTo>
                    <a:pt x="273" y="540"/>
                    <a:pt x="273" y="540"/>
                    <a:pt x="273" y="540"/>
                  </a:cubicBezTo>
                  <a:cubicBezTo>
                    <a:pt x="273" y="540"/>
                    <a:pt x="273" y="540"/>
                    <a:pt x="273" y="540"/>
                  </a:cubicBezTo>
                  <a:cubicBezTo>
                    <a:pt x="236" y="504"/>
                    <a:pt x="213" y="454"/>
                    <a:pt x="213" y="398"/>
                  </a:cubicBezTo>
                  <a:cubicBezTo>
                    <a:pt x="213" y="398"/>
                    <a:pt x="213" y="398"/>
                    <a:pt x="213" y="398"/>
                  </a:cubicBezTo>
                  <a:cubicBezTo>
                    <a:pt x="213" y="398"/>
                    <a:pt x="213" y="398"/>
                    <a:pt x="213" y="398"/>
                  </a:cubicBezTo>
                  <a:cubicBezTo>
                    <a:pt x="213" y="398"/>
                    <a:pt x="213" y="398"/>
                    <a:pt x="213" y="398"/>
                  </a:cubicBezTo>
                  <a:cubicBezTo>
                    <a:pt x="213" y="398"/>
                    <a:pt x="213" y="398"/>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cubicBezTo>
                    <a:pt x="213" y="397"/>
                    <a:pt x="213" y="397"/>
                    <a:pt x="213" y="397"/>
                  </a:cubicBezTo>
                  <a:moveTo>
                    <a:pt x="406" y="0"/>
                  </a:moveTo>
                  <a:cubicBezTo>
                    <a:pt x="182" y="0"/>
                    <a:pt x="0" y="182"/>
                    <a:pt x="0" y="406"/>
                  </a:cubicBezTo>
                  <a:cubicBezTo>
                    <a:pt x="0" y="630"/>
                    <a:pt x="182" y="811"/>
                    <a:pt x="406" y="811"/>
                  </a:cubicBezTo>
                  <a:cubicBezTo>
                    <a:pt x="406" y="811"/>
                    <a:pt x="406" y="811"/>
                    <a:pt x="406" y="811"/>
                  </a:cubicBezTo>
                  <a:cubicBezTo>
                    <a:pt x="406" y="758"/>
                    <a:pt x="406" y="758"/>
                    <a:pt x="406" y="758"/>
                  </a:cubicBezTo>
                  <a:cubicBezTo>
                    <a:pt x="418" y="758"/>
                    <a:pt x="418" y="758"/>
                    <a:pt x="418" y="758"/>
                  </a:cubicBezTo>
                  <a:cubicBezTo>
                    <a:pt x="418" y="811"/>
                    <a:pt x="418" y="811"/>
                    <a:pt x="418" y="811"/>
                  </a:cubicBezTo>
                  <a:cubicBezTo>
                    <a:pt x="637" y="805"/>
                    <a:pt x="812" y="626"/>
                    <a:pt x="812" y="406"/>
                  </a:cubicBezTo>
                  <a:cubicBezTo>
                    <a:pt x="812" y="182"/>
                    <a:pt x="630" y="0"/>
                    <a:pt x="406" y="0"/>
                  </a:cubicBezTo>
                </a:path>
              </a:pathLst>
            </a:custGeom>
            <a:solidFill>
              <a:srgbClr val="054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7" name="Freeform 9"/>
            <p:cNvSpPr>
              <a:spLocks/>
            </p:cNvSpPr>
            <p:nvPr userDrawn="1"/>
          </p:nvSpPr>
          <p:spPr bwMode="auto">
            <a:xfrm>
              <a:off x="5180" y="1135"/>
              <a:ext cx="188" cy="237"/>
            </a:xfrm>
            <a:custGeom>
              <a:avLst/>
              <a:gdLst>
                <a:gd name="T0" fmla="*/ 398 w 398"/>
                <a:gd name="T1" fmla="*/ 199 h 504"/>
                <a:gd name="T2" fmla="*/ 199 w 398"/>
                <a:gd name="T3" fmla="*/ 0 h 504"/>
                <a:gd name="T4" fmla="*/ 0 w 398"/>
                <a:gd name="T5" fmla="*/ 199 h 504"/>
                <a:gd name="T6" fmla="*/ 60 w 398"/>
                <a:gd name="T7" fmla="*/ 341 h 504"/>
                <a:gd name="T8" fmla="*/ 60 w 398"/>
                <a:gd name="T9" fmla="*/ 341 h 504"/>
                <a:gd name="T10" fmla="*/ 122 w 398"/>
                <a:gd name="T11" fmla="*/ 468 h 504"/>
                <a:gd name="T12" fmla="*/ 195 w 398"/>
                <a:gd name="T13" fmla="*/ 501 h 504"/>
                <a:gd name="T14" fmla="*/ 196 w 398"/>
                <a:gd name="T15" fmla="*/ 504 h 504"/>
                <a:gd name="T16" fmla="*/ 199 w 398"/>
                <a:gd name="T17" fmla="*/ 502 h 504"/>
                <a:gd name="T18" fmla="*/ 202 w 398"/>
                <a:gd name="T19" fmla="*/ 504 h 504"/>
                <a:gd name="T20" fmla="*/ 203 w 398"/>
                <a:gd name="T21" fmla="*/ 501 h 504"/>
                <a:gd name="T22" fmla="*/ 276 w 398"/>
                <a:gd name="T23" fmla="*/ 468 h 504"/>
                <a:gd name="T24" fmla="*/ 336 w 398"/>
                <a:gd name="T25" fmla="*/ 344 h 504"/>
                <a:gd name="T26" fmla="*/ 398 w 398"/>
                <a:gd name="T27" fmla="*/ 199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8" h="504">
                  <a:moveTo>
                    <a:pt x="398" y="199"/>
                  </a:moveTo>
                  <a:cubicBezTo>
                    <a:pt x="398" y="89"/>
                    <a:pt x="309" y="0"/>
                    <a:pt x="199" y="0"/>
                  </a:cubicBezTo>
                  <a:cubicBezTo>
                    <a:pt x="89" y="0"/>
                    <a:pt x="0" y="89"/>
                    <a:pt x="0" y="199"/>
                  </a:cubicBezTo>
                  <a:cubicBezTo>
                    <a:pt x="0" y="255"/>
                    <a:pt x="23" y="305"/>
                    <a:pt x="60" y="341"/>
                  </a:cubicBezTo>
                  <a:cubicBezTo>
                    <a:pt x="60" y="341"/>
                    <a:pt x="60" y="341"/>
                    <a:pt x="60" y="341"/>
                  </a:cubicBezTo>
                  <a:cubicBezTo>
                    <a:pt x="120" y="402"/>
                    <a:pt x="122" y="468"/>
                    <a:pt x="122" y="468"/>
                  </a:cubicBezTo>
                  <a:cubicBezTo>
                    <a:pt x="195" y="501"/>
                    <a:pt x="195" y="501"/>
                    <a:pt x="195" y="501"/>
                  </a:cubicBezTo>
                  <a:cubicBezTo>
                    <a:pt x="196" y="504"/>
                    <a:pt x="196" y="504"/>
                    <a:pt x="196" y="504"/>
                  </a:cubicBezTo>
                  <a:cubicBezTo>
                    <a:pt x="199" y="502"/>
                    <a:pt x="199" y="502"/>
                    <a:pt x="199" y="502"/>
                  </a:cubicBezTo>
                  <a:cubicBezTo>
                    <a:pt x="202" y="504"/>
                    <a:pt x="202" y="504"/>
                    <a:pt x="202" y="504"/>
                  </a:cubicBezTo>
                  <a:cubicBezTo>
                    <a:pt x="203" y="501"/>
                    <a:pt x="203" y="501"/>
                    <a:pt x="203" y="501"/>
                  </a:cubicBezTo>
                  <a:cubicBezTo>
                    <a:pt x="276" y="468"/>
                    <a:pt x="276" y="468"/>
                    <a:pt x="276" y="468"/>
                  </a:cubicBezTo>
                  <a:cubicBezTo>
                    <a:pt x="276" y="468"/>
                    <a:pt x="278" y="403"/>
                    <a:pt x="336" y="344"/>
                  </a:cubicBezTo>
                  <a:cubicBezTo>
                    <a:pt x="374" y="307"/>
                    <a:pt x="398" y="256"/>
                    <a:pt x="398" y="19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8" name="Rectangle 10"/>
            <p:cNvSpPr>
              <a:spLocks noChangeArrowheads="1"/>
            </p:cNvSpPr>
            <p:nvPr userDrawn="1"/>
          </p:nvSpPr>
          <p:spPr bwMode="auto">
            <a:xfrm>
              <a:off x="5257" y="2060"/>
              <a:ext cx="34" cy="2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Rectangle 11"/>
            <p:cNvSpPr>
              <a:spLocks noChangeArrowheads="1"/>
            </p:cNvSpPr>
            <p:nvPr userDrawn="1"/>
          </p:nvSpPr>
          <p:spPr bwMode="auto">
            <a:xfrm>
              <a:off x="5271" y="1398"/>
              <a:ext cx="6" cy="667"/>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0" name="Rectangle 12"/>
            <p:cNvSpPr>
              <a:spLocks noChangeArrowheads="1"/>
            </p:cNvSpPr>
            <p:nvPr userDrawn="1"/>
          </p:nvSpPr>
          <p:spPr bwMode="auto">
            <a:xfrm>
              <a:off x="5271" y="1398"/>
              <a:ext cx="6"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1" name="Freeform 13"/>
            <p:cNvSpPr>
              <a:spLocks noEditPoints="1"/>
            </p:cNvSpPr>
            <p:nvPr userDrawn="1"/>
          </p:nvSpPr>
          <p:spPr bwMode="auto">
            <a:xfrm>
              <a:off x="5180" y="1228"/>
              <a:ext cx="145" cy="126"/>
            </a:xfrm>
            <a:custGeom>
              <a:avLst/>
              <a:gdLst>
                <a:gd name="T0" fmla="*/ 276 w 308"/>
                <a:gd name="T1" fmla="*/ 267 h 267"/>
                <a:gd name="T2" fmla="*/ 276 w 308"/>
                <a:gd name="T3" fmla="*/ 267 h 267"/>
                <a:gd name="T4" fmla="*/ 276 w 308"/>
                <a:gd name="T5" fmla="*/ 267 h 267"/>
                <a:gd name="T6" fmla="*/ 276 w 308"/>
                <a:gd name="T7" fmla="*/ 267 h 267"/>
                <a:gd name="T8" fmla="*/ 308 w 308"/>
                <a:gd name="T9" fmla="*/ 180 h 267"/>
                <a:gd name="T10" fmla="*/ 276 w 308"/>
                <a:gd name="T11" fmla="*/ 261 h 267"/>
                <a:gd name="T12" fmla="*/ 308 w 308"/>
                <a:gd name="T13" fmla="*/ 180 h 267"/>
                <a:gd name="T14" fmla="*/ 308 w 308"/>
                <a:gd name="T15" fmla="*/ 180 h 267"/>
                <a:gd name="T16" fmla="*/ 308 w 308"/>
                <a:gd name="T17" fmla="*/ 180 h 267"/>
                <a:gd name="T18" fmla="*/ 0 w 308"/>
                <a:gd name="T19" fmla="*/ 1 h 267"/>
                <a:gd name="T20" fmla="*/ 0 w 308"/>
                <a:gd name="T21" fmla="*/ 1 h 267"/>
                <a:gd name="T22" fmla="*/ 0 w 308"/>
                <a:gd name="T23" fmla="*/ 1 h 267"/>
                <a:gd name="T24" fmla="*/ 0 w 308"/>
                <a:gd name="T25" fmla="*/ 1 h 267"/>
                <a:gd name="T26" fmla="*/ 0 w 308"/>
                <a:gd name="T27" fmla="*/ 0 h 267"/>
                <a:gd name="T28" fmla="*/ 0 w 308"/>
                <a:gd name="T29" fmla="*/ 0 h 267"/>
                <a:gd name="T30" fmla="*/ 0 w 308"/>
                <a:gd name="T31" fmla="*/ 0 h 267"/>
                <a:gd name="T32" fmla="*/ 0 w 308"/>
                <a:gd name="T33" fmla="*/ 0 h 267"/>
                <a:gd name="T34" fmla="*/ 0 w 308"/>
                <a:gd name="T35" fmla="*/ 0 h 267"/>
                <a:gd name="T36" fmla="*/ 0 w 308"/>
                <a:gd name="T37" fmla="*/ 0 h 267"/>
                <a:gd name="T38" fmla="*/ 0 w 308"/>
                <a:gd name="T39" fmla="*/ 0 h 267"/>
                <a:gd name="T40" fmla="*/ 0 w 308"/>
                <a:gd name="T41" fmla="*/ 0 h 267"/>
                <a:gd name="T42" fmla="*/ 0 w 308"/>
                <a:gd name="T43"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8" h="267">
                  <a:moveTo>
                    <a:pt x="276" y="267"/>
                  </a:moveTo>
                  <a:cubicBezTo>
                    <a:pt x="276" y="267"/>
                    <a:pt x="276" y="267"/>
                    <a:pt x="276" y="267"/>
                  </a:cubicBezTo>
                  <a:cubicBezTo>
                    <a:pt x="276" y="267"/>
                    <a:pt x="276" y="267"/>
                    <a:pt x="276" y="267"/>
                  </a:cubicBezTo>
                  <a:cubicBezTo>
                    <a:pt x="276" y="267"/>
                    <a:pt x="276" y="267"/>
                    <a:pt x="276" y="267"/>
                  </a:cubicBezTo>
                  <a:moveTo>
                    <a:pt x="308" y="180"/>
                  </a:moveTo>
                  <a:cubicBezTo>
                    <a:pt x="286" y="214"/>
                    <a:pt x="279" y="246"/>
                    <a:pt x="276" y="261"/>
                  </a:cubicBezTo>
                  <a:cubicBezTo>
                    <a:pt x="279" y="246"/>
                    <a:pt x="286" y="214"/>
                    <a:pt x="308" y="180"/>
                  </a:cubicBezTo>
                  <a:cubicBezTo>
                    <a:pt x="308" y="180"/>
                    <a:pt x="308" y="180"/>
                    <a:pt x="308" y="180"/>
                  </a:cubicBezTo>
                  <a:cubicBezTo>
                    <a:pt x="308" y="180"/>
                    <a:pt x="308" y="180"/>
                    <a:pt x="308" y="180"/>
                  </a:cubicBezTo>
                  <a:moveTo>
                    <a:pt x="0" y="1"/>
                  </a:moveTo>
                  <a:cubicBezTo>
                    <a:pt x="0" y="1"/>
                    <a:pt x="0" y="1"/>
                    <a:pt x="0" y="1"/>
                  </a:cubicBezTo>
                  <a:cubicBezTo>
                    <a:pt x="0" y="1"/>
                    <a:pt x="0" y="1"/>
                    <a:pt x="0" y="1"/>
                  </a:cubicBezTo>
                  <a:cubicBezTo>
                    <a:pt x="0" y="1"/>
                    <a:pt x="0" y="1"/>
                    <a:pt x="0" y="1"/>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EA8C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2" name="Freeform 14"/>
            <p:cNvSpPr>
              <a:spLocks/>
            </p:cNvSpPr>
            <p:nvPr userDrawn="1"/>
          </p:nvSpPr>
          <p:spPr bwMode="auto">
            <a:xfrm>
              <a:off x="5180" y="1181"/>
              <a:ext cx="145" cy="174"/>
            </a:xfrm>
            <a:custGeom>
              <a:avLst/>
              <a:gdLst>
                <a:gd name="T0" fmla="*/ 28 w 308"/>
                <a:gd name="T1" fmla="*/ 0 h 370"/>
                <a:gd name="T2" fmla="*/ 0 w 308"/>
                <a:gd name="T3" fmla="*/ 100 h 370"/>
                <a:gd name="T4" fmla="*/ 0 w 308"/>
                <a:gd name="T5" fmla="*/ 100 h 370"/>
                <a:gd name="T6" fmla="*/ 0 w 308"/>
                <a:gd name="T7" fmla="*/ 100 h 370"/>
                <a:gd name="T8" fmla="*/ 0 w 308"/>
                <a:gd name="T9" fmla="*/ 100 h 370"/>
                <a:gd name="T10" fmla="*/ 0 w 308"/>
                <a:gd name="T11" fmla="*/ 100 h 370"/>
                <a:gd name="T12" fmla="*/ 0 w 308"/>
                <a:gd name="T13" fmla="*/ 100 h 370"/>
                <a:gd name="T14" fmla="*/ 0 w 308"/>
                <a:gd name="T15" fmla="*/ 101 h 370"/>
                <a:gd name="T16" fmla="*/ 0 w 308"/>
                <a:gd name="T17" fmla="*/ 101 h 370"/>
                <a:gd name="T18" fmla="*/ 60 w 308"/>
                <a:gd name="T19" fmla="*/ 243 h 370"/>
                <a:gd name="T20" fmla="*/ 60 w 308"/>
                <a:gd name="T21" fmla="*/ 243 h 370"/>
                <a:gd name="T22" fmla="*/ 60 w 308"/>
                <a:gd name="T23" fmla="*/ 243 h 370"/>
                <a:gd name="T24" fmla="*/ 60 w 308"/>
                <a:gd name="T25" fmla="*/ 243 h 370"/>
                <a:gd name="T26" fmla="*/ 122 w 308"/>
                <a:gd name="T27" fmla="*/ 370 h 370"/>
                <a:gd name="T28" fmla="*/ 276 w 308"/>
                <a:gd name="T29" fmla="*/ 367 h 370"/>
                <a:gd name="T30" fmla="*/ 276 w 308"/>
                <a:gd name="T31" fmla="*/ 367 h 370"/>
                <a:gd name="T32" fmla="*/ 276 w 308"/>
                <a:gd name="T33" fmla="*/ 367 h 370"/>
                <a:gd name="T34" fmla="*/ 276 w 308"/>
                <a:gd name="T35" fmla="*/ 361 h 370"/>
                <a:gd name="T36" fmla="*/ 308 w 308"/>
                <a:gd name="T37" fmla="*/ 280 h 370"/>
                <a:gd name="T38" fmla="*/ 28 w 308"/>
                <a:gd name="T3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8" h="370">
                  <a:moveTo>
                    <a:pt x="28" y="0"/>
                  </a:moveTo>
                  <a:cubicBezTo>
                    <a:pt x="10" y="29"/>
                    <a:pt x="0" y="63"/>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0"/>
                    <a:pt x="0" y="100"/>
                    <a:pt x="0" y="100"/>
                  </a:cubicBezTo>
                  <a:cubicBezTo>
                    <a:pt x="0" y="101"/>
                    <a:pt x="0" y="101"/>
                    <a:pt x="0" y="101"/>
                  </a:cubicBezTo>
                  <a:cubicBezTo>
                    <a:pt x="0" y="101"/>
                    <a:pt x="0" y="101"/>
                    <a:pt x="0" y="101"/>
                  </a:cubicBezTo>
                  <a:cubicBezTo>
                    <a:pt x="0" y="157"/>
                    <a:pt x="23" y="207"/>
                    <a:pt x="60" y="243"/>
                  </a:cubicBezTo>
                  <a:cubicBezTo>
                    <a:pt x="60" y="243"/>
                    <a:pt x="60" y="243"/>
                    <a:pt x="60" y="243"/>
                  </a:cubicBezTo>
                  <a:cubicBezTo>
                    <a:pt x="60" y="243"/>
                    <a:pt x="60" y="243"/>
                    <a:pt x="60" y="243"/>
                  </a:cubicBezTo>
                  <a:cubicBezTo>
                    <a:pt x="60" y="243"/>
                    <a:pt x="60" y="243"/>
                    <a:pt x="60" y="243"/>
                  </a:cubicBezTo>
                  <a:cubicBezTo>
                    <a:pt x="120" y="304"/>
                    <a:pt x="122" y="370"/>
                    <a:pt x="122" y="370"/>
                  </a:cubicBezTo>
                  <a:cubicBezTo>
                    <a:pt x="276" y="367"/>
                    <a:pt x="276" y="367"/>
                    <a:pt x="276" y="367"/>
                  </a:cubicBezTo>
                  <a:cubicBezTo>
                    <a:pt x="276" y="367"/>
                    <a:pt x="276" y="367"/>
                    <a:pt x="276" y="367"/>
                  </a:cubicBezTo>
                  <a:cubicBezTo>
                    <a:pt x="276" y="367"/>
                    <a:pt x="276" y="367"/>
                    <a:pt x="276" y="367"/>
                  </a:cubicBezTo>
                  <a:cubicBezTo>
                    <a:pt x="276" y="366"/>
                    <a:pt x="276" y="364"/>
                    <a:pt x="276" y="361"/>
                  </a:cubicBezTo>
                  <a:cubicBezTo>
                    <a:pt x="279" y="346"/>
                    <a:pt x="286" y="314"/>
                    <a:pt x="308" y="280"/>
                  </a:cubicBezTo>
                  <a:cubicBezTo>
                    <a:pt x="28" y="0"/>
                    <a:pt x="28" y="0"/>
                    <a:pt x="28"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3" name="Rectangle 15"/>
            <p:cNvSpPr>
              <a:spLocks noChangeArrowheads="1"/>
            </p:cNvSpPr>
            <p:nvPr userDrawn="1"/>
          </p:nvSpPr>
          <p:spPr bwMode="auto">
            <a:xfrm>
              <a:off x="5238" y="1354"/>
              <a:ext cx="72" cy="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4" name="Freeform 16"/>
            <p:cNvSpPr>
              <a:spLocks/>
            </p:cNvSpPr>
            <p:nvPr userDrawn="1"/>
          </p:nvSpPr>
          <p:spPr bwMode="auto">
            <a:xfrm>
              <a:off x="5176" y="1950"/>
              <a:ext cx="354" cy="289"/>
            </a:xfrm>
            <a:custGeom>
              <a:avLst/>
              <a:gdLst>
                <a:gd name="T0" fmla="*/ 129 w 752"/>
                <a:gd name="T1" fmla="*/ 552 h 614"/>
                <a:gd name="T2" fmla="*/ 1 w 752"/>
                <a:gd name="T3" fmla="*/ 312 h 614"/>
                <a:gd name="T4" fmla="*/ 98 w 752"/>
                <a:gd name="T5" fmla="*/ 121 h 614"/>
                <a:gd name="T6" fmla="*/ 195 w 752"/>
                <a:gd name="T7" fmla="*/ 133 h 614"/>
                <a:gd name="T8" fmla="*/ 171 w 752"/>
                <a:gd name="T9" fmla="*/ 209 h 614"/>
                <a:gd name="T10" fmla="*/ 133 w 752"/>
                <a:gd name="T11" fmla="*/ 285 h 614"/>
                <a:gd name="T12" fmla="*/ 229 w 752"/>
                <a:gd name="T13" fmla="*/ 354 h 614"/>
                <a:gd name="T14" fmla="*/ 319 w 752"/>
                <a:gd name="T15" fmla="*/ 243 h 614"/>
                <a:gd name="T16" fmla="*/ 269 w 752"/>
                <a:gd name="T17" fmla="*/ 174 h 614"/>
                <a:gd name="T18" fmla="*/ 210 w 752"/>
                <a:gd name="T19" fmla="*/ 114 h 614"/>
                <a:gd name="T20" fmla="*/ 330 w 752"/>
                <a:gd name="T21" fmla="*/ 56 h 614"/>
                <a:gd name="T22" fmla="*/ 425 w 752"/>
                <a:gd name="T23" fmla="*/ 270 h 614"/>
                <a:gd name="T24" fmla="*/ 566 w 752"/>
                <a:gd name="T25" fmla="*/ 22 h 614"/>
                <a:gd name="T26" fmla="*/ 501 w 752"/>
                <a:gd name="T27" fmla="*/ 298 h 614"/>
                <a:gd name="T28" fmla="*/ 662 w 752"/>
                <a:gd name="T29" fmla="*/ 192 h 614"/>
                <a:gd name="T30" fmla="*/ 413 w 752"/>
                <a:gd name="T31" fmla="*/ 552 h 614"/>
                <a:gd name="T32" fmla="*/ 278 w 752"/>
                <a:gd name="T33" fmla="*/ 614 h 614"/>
                <a:gd name="T34" fmla="*/ 129 w 752"/>
                <a:gd name="T35" fmla="*/ 552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2" h="614">
                  <a:moveTo>
                    <a:pt x="129" y="552"/>
                  </a:moveTo>
                  <a:cubicBezTo>
                    <a:pt x="129" y="552"/>
                    <a:pt x="1" y="412"/>
                    <a:pt x="1" y="312"/>
                  </a:cubicBezTo>
                  <a:cubicBezTo>
                    <a:pt x="1" y="312"/>
                    <a:pt x="0" y="198"/>
                    <a:pt x="98" y="121"/>
                  </a:cubicBezTo>
                  <a:cubicBezTo>
                    <a:pt x="98" y="121"/>
                    <a:pt x="157" y="76"/>
                    <a:pt x="195" y="133"/>
                  </a:cubicBezTo>
                  <a:cubicBezTo>
                    <a:pt x="195" y="133"/>
                    <a:pt x="223" y="166"/>
                    <a:pt x="171" y="209"/>
                  </a:cubicBezTo>
                  <a:cubicBezTo>
                    <a:pt x="171" y="209"/>
                    <a:pt x="133" y="237"/>
                    <a:pt x="133" y="285"/>
                  </a:cubicBezTo>
                  <a:cubicBezTo>
                    <a:pt x="133" y="285"/>
                    <a:pt x="133" y="361"/>
                    <a:pt x="229" y="354"/>
                  </a:cubicBezTo>
                  <a:cubicBezTo>
                    <a:pt x="229" y="354"/>
                    <a:pt x="327" y="353"/>
                    <a:pt x="319" y="243"/>
                  </a:cubicBezTo>
                  <a:cubicBezTo>
                    <a:pt x="319" y="243"/>
                    <a:pt x="320" y="192"/>
                    <a:pt x="269" y="174"/>
                  </a:cubicBezTo>
                  <a:cubicBezTo>
                    <a:pt x="269" y="174"/>
                    <a:pt x="210" y="167"/>
                    <a:pt x="210" y="114"/>
                  </a:cubicBezTo>
                  <a:cubicBezTo>
                    <a:pt x="210" y="114"/>
                    <a:pt x="206" y="49"/>
                    <a:pt x="330" y="56"/>
                  </a:cubicBezTo>
                  <a:cubicBezTo>
                    <a:pt x="330" y="56"/>
                    <a:pt x="450" y="56"/>
                    <a:pt x="425" y="270"/>
                  </a:cubicBezTo>
                  <a:cubicBezTo>
                    <a:pt x="425" y="270"/>
                    <a:pt x="482" y="0"/>
                    <a:pt x="566" y="22"/>
                  </a:cubicBezTo>
                  <a:cubicBezTo>
                    <a:pt x="566" y="22"/>
                    <a:pt x="639" y="43"/>
                    <a:pt x="501" y="298"/>
                  </a:cubicBezTo>
                  <a:cubicBezTo>
                    <a:pt x="501" y="298"/>
                    <a:pt x="617" y="133"/>
                    <a:pt x="662" y="192"/>
                  </a:cubicBezTo>
                  <a:cubicBezTo>
                    <a:pt x="662" y="192"/>
                    <a:pt x="752" y="281"/>
                    <a:pt x="413" y="552"/>
                  </a:cubicBezTo>
                  <a:cubicBezTo>
                    <a:pt x="278" y="614"/>
                    <a:pt x="278" y="614"/>
                    <a:pt x="278" y="614"/>
                  </a:cubicBezTo>
                  <a:cubicBezTo>
                    <a:pt x="129" y="552"/>
                    <a:pt x="129" y="552"/>
                    <a:pt x="129" y="552"/>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17"/>
            <p:cNvSpPr>
              <a:spLocks noEditPoints="1"/>
            </p:cNvSpPr>
            <p:nvPr userDrawn="1"/>
          </p:nvSpPr>
          <p:spPr bwMode="auto">
            <a:xfrm>
              <a:off x="5176" y="1999"/>
              <a:ext cx="111" cy="118"/>
            </a:xfrm>
            <a:custGeom>
              <a:avLst/>
              <a:gdLst>
                <a:gd name="T0" fmla="*/ 216 w 236"/>
                <a:gd name="T1" fmla="*/ 251 h 251"/>
                <a:gd name="T2" fmla="*/ 216 w 236"/>
                <a:gd name="T3" fmla="*/ 251 h 251"/>
                <a:gd name="T4" fmla="*/ 216 w 236"/>
                <a:gd name="T5" fmla="*/ 251 h 251"/>
                <a:gd name="T6" fmla="*/ 216 w 236"/>
                <a:gd name="T7" fmla="*/ 251 h 251"/>
                <a:gd name="T8" fmla="*/ 227 w 236"/>
                <a:gd name="T9" fmla="*/ 250 h 251"/>
                <a:gd name="T10" fmla="*/ 216 w 236"/>
                <a:gd name="T11" fmla="*/ 251 h 251"/>
                <a:gd name="T12" fmla="*/ 227 w 236"/>
                <a:gd name="T13" fmla="*/ 250 h 251"/>
                <a:gd name="T14" fmla="*/ 236 w 236"/>
                <a:gd name="T15" fmla="*/ 249 h 251"/>
                <a:gd name="T16" fmla="*/ 228 w 236"/>
                <a:gd name="T17" fmla="*/ 250 h 251"/>
                <a:gd name="T18" fmla="*/ 228 w 236"/>
                <a:gd name="T19" fmla="*/ 250 h 251"/>
                <a:gd name="T20" fmla="*/ 228 w 236"/>
                <a:gd name="T21" fmla="*/ 250 h 251"/>
                <a:gd name="T22" fmla="*/ 236 w 236"/>
                <a:gd name="T23" fmla="*/ 249 h 251"/>
                <a:gd name="T24" fmla="*/ 236 w 236"/>
                <a:gd name="T25" fmla="*/ 249 h 251"/>
                <a:gd name="T26" fmla="*/ 194 w 236"/>
                <a:gd name="T27" fmla="*/ 29 h 251"/>
                <a:gd name="T28" fmla="*/ 194 w 236"/>
                <a:gd name="T29" fmla="*/ 29 h 251"/>
                <a:gd name="T30" fmla="*/ 202 w 236"/>
                <a:gd name="T31" fmla="*/ 53 h 251"/>
                <a:gd name="T32" fmla="*/ 194 w 236"/>
                <a:gd name="T33" fmla="*/ 29 h 251"/>
                <a:gd name="T34" fmla="*/ 194 w 236"/>
                <a:gd name="T35" fmla="*/ 29 h 251"/>
                <a:gd name="T36" fmla="*/ 145 w 236"/>
                <a:gd name="T37" fmla="*/ 0 h 251"/>
                <a:gd name="T38" fmla="*/ 97 w 236"/>
                <a:gd name="T39" fmla="*/ 17 h 251"/>
                <a:gd name="T40" fmla="*/ 0 w 236"/>
                <a:gd name="T41" fmla="*/ 208 h 251"/>
                <a:gd name="T42" fmla="*/ 97 w 236"/>
                <a:gd name="T43" fmla="*/ 17 h 251"/>
                <a:gd name="T44" fmla="*/ 145 w 236"/>
                <a:gd name="T45" fmla="*/ 0 h 251"/>
                <a:gd name="T46" fmla="*/ 145 w 236"/>
                <a:gd name="T47" fmla="*/ 0 h 251"/>
                <a:gd name="T48" fmla="*/ 145 w 236"/>
                <a:gd name="T49" fmla="*/ 0 h 251"/>
                <a:gd name="T50" fmla="*/ 145 w 236"/>
                <a:gd name="T51" fmla="*/ 0 h 251"/>
                <a:gd name="T52" fmla="*/ 145 w 236"/>
                <a:gd name="T53" fmla="*/ 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251">
                  <a:moveTo>
                    <a:pt x="216" y="251"/>
                  </a:moveTo>
                  <a:cubicBezTo>
                    <a:pt x="216" y="251"/>
                    <a:pt x="216" y="251"/>
                    <a:pt x="216" y="251"/>
                  </a:cubicBezTo>
                  <a:cubicBezTo>
                    <a:pt x="216" y="251"/>
                    <a:pt x="216" y="251"/>
                    <a:pt x="216" y="251"/>
                  </a:cubicBezTo>
                  <a:cubicBezTo>
                    <a:pt x="216" y="251"/>
                    <a:pt x="216" y="251"/>
                    <a:pt x="216" y="251"/>
                  </a:cubicBezTo>
                  <a:moveTo>
                    <a:pt x="227" y="250"/>
                  </a:moveTo>
                  <a:cubicBezTo>
                    <a:pt x="223" y="250"/>
                    <a:pt x="219" y="251"/>
                    <a:pt x="216" y="251"/>
                  </a:cubicBezTo>
                  <a:cubicBezTo>
                    <a:pt x="219" y="251"/>
                    <a:pt x="223" y="250"/>
                    <a:pt x="227" y="250"/>
                  </a:cubicBezTo>
                  <a:moveTo>
                    <a:pt x="236" y="249"/>
                  </a:moveTo>
                  <a:cubicBezTo>
                    <a:pt x="231" y="250"/>
                    <a:pt x="228" y="250"/>
                    <a:pt x="228" y="250"/>
                  </a:cubicBezTo>
                  <a:cubicBezTo>
                    <a:pt x="228" y="250"/>
                    <a:pt x="228" y="250"/>
                    <a:pt x="228" y="250"/>
                  </a:cubicBezTo>
                  <a:cubicBezTo>
                    <a:pt x="228" y="250"/>
                    <a:pt x="228" y="250"/>
                    <a:pt x="228" y="250"/>
                  </a:cubicBezTo>
                  <a:cubicBezTo>
                    <a:pt x="228" y="250"/>
                    <a:pt x="231" y="250"/>
                    <a:pt x="236" y="249"/>
                  </a:cubicBezTo>
                  <a:cubicBezTo>
                    <a:pt x="236" y="249"/>
                    <a:pt x="236" y="249"/>
                    <a:pt x="236" y="249"/>
                  </a:cubicBezTo>
                  <a:moveTo>
                    <a:pt x="194" y="29"/>
                  </a:moveTo>
                  <a:cubicBezTo>
                    <a:pt x="194" y="29"/>
                    <a:pt x="194" y="29"/>
                    <a:pt x="194" y="29"/>
                  </a:cubicBezTo>
                  <a:cubicBezTo>
                    <a:pt x="194" y="29"/>
                    <a:pt x="202" y="38"/>
                    <a:pt x="202" y="53"/>
                  </a:cubicBezTo>
                  <a:cubicBezTo>
                    <a:pt x="202" y="38"/>
                    <a:pt x="194" y="29"/>
                    <a:pt x="194" y="29"/>
                  </a:cubicBezTo>
                  <a:cubicBezTo>
                    <a:pt x="194" y="29"/>
                    <a:pt x="194" y="29"/>
                    <a:pt x="194" y="29"/>
                  </a:cubicBezTo>
                  <a:moveTo>
                    <a:pt x="145" y="0"/>
                  </a:moveTo>
                  <a:cubicBezTo>
                    <a:pt x="119" y="0"/>
                    <a:pt x="97" y="17"/>
                    <a:pt x="97" y="17"/>
                  </a:cubicBezTo>
                  <a:cubicBezTo>
                    <a:pt x="1" y="92"/>
                    <a:pt x="0" y="202"/>
                    <a:pt x="0" y="208"/>
                  </a:cubicBezTo>
                  <a:cubicBezTo>
                    <a:pt x="0" y="202"/>
                    <a:pt x="1" y="92"/>
                    <a:pt x="97" y="17"/>
                  </a:cubicBezTo>
                  <a:cubicBezTo>
                    <a:pt x="97" y="17"/>
                    <a:pt x="119" y="0"/>
                    <a:pt x="145" y="0"/>
                  </a:cubicBezTo>
                  <a:moveTo>
                    <a:pt x="145" y="0"/>
                  </a:moveTo>
                  <a:cubicBezTo>
                    <a:pt x="145" y="0"/>
                    <a:pt x="145" y="0"/>
                    <a:pt x="145" y="0"/>
                  </a:cubicBezTo>
                  <a:cubicBezTo>
                    <a:pt x="145" y="0"/>
                    <a:pt x="145" y="0"/>
                    <a:pt x="145" y="0"/>
                  </a:cubicBezTo>
                  <a:cubicBezTo>
                    <a:pt x="145" y="0"/>
                    <a:pt x="145" y="0"/>
                    <a:pt x="145" y="0"/>
                  </a:cubicBezTo>
                </a:path>
              </a:pathLst>
            </a:custGeom>
            <a:solidFill>
              <a:srgbClr val="E000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18"/>
            <p:cNvSpPr>
              <a:spLocks/>
            </p:cNvSpPr>
            <p:nvPr userDrawn="1"/>
          </p:nvSpPr>
          <p:spPr bwMode="auto">
            <a:xfrm>
              <a:off x="5176" y="1999"/>
              <a:ext cx="141" cy="238"/>
            </a:xfrm>
            <a:custGeom>
              <a:avLst/>
              <a:gdLst>
                <a:gd name="T0" fmla="*/ 145 w 300"/>
                <a:gd name="T1" fmla="*/ 0 h 504"/>
                <a:gd name="T2" fmla="*/ 145 w 300"/>
                <a:gd name="T3" fmla="*/ 0 h 504"/>
                <a:gd name="T4" fmla="*/ 97 w 300"/>
                <a:gd name="T5" fmla="*/ 17 h 504"/>
                <a:gd name="T6" fmla="*/ 0 w 300"/>
                <a:gd name="T7" fmla="*/ 208 h 504"/>
                <a:gd name="T8" fmla="*/ 0 w 300"/>
                <a:gd name="T9" fmla="*/ 208 h 504"/>
                <a:gd name="T10" fmla="*/ 128 w 300"/>
                <a:gd name="T11" fmla="*/ 448 h 504"/>
                <a:gd name="T12" fmla="*/ 197 w 300"/>
                <a:gd name="T13" fmla="*/ 477 h 504"/>
                <a:gd name="T14" fmla="*/ 265 w 300"/>
                <a:gd name="T15" fmla="*/ 504 h 504"/>
                <a:gd name="T16" fmla="*/ 299 w 300"/>
                <a:gd name="T17" fmla="*/ 450 h 504"/>
                <a:gd name="T18" fmla="*/ 299 w 300"/>
                <a:gd name="T19" fmla="*/ 449 h 504"/>
                <a:gd name="T20" fmla="*/ 299 w 300"/>
                <a:gd name="T21" fmla="*/ 449 h 504"/>
                <a:gd name="T22" fmla="*/ 299 w 300"/>
                <a:gd name="T23" fmla="*/ 449 h 504"/>
                <a:gd name="T24" fmla="*/ 299 w 300"/>
                <a:gd name="T25" fmla="*/ 448 h 504"/>
                <a:gd name="T26" fmla="*/ 237 w 300"/>
                <a:gd name="T27" fmla="*/ 260 h 504"/>
                <a:gd name="T28" fmla="*/ 236 w 300"/>
                <a:gd name="T29" fmla="*/ 249 h 504"/>
                <a:gd name="T30" fmla="*/ 228 w 300"/>
                <a:gd name="T31" fmla="*/ 250 h 504"/>
                <a:gd name="T32" fmla="*/ 228 w 300"/>
                <a:gd name="T33" fmla="*/ 250 h 504"/>
                <a:gd name="T34" fmla="*/ 227 w 300"/>
                <a:gd name="T35" fmla="*/ 250 h 504"/>
                <a:gd name="T36" fmla="*/ 216 w 300"/>
                <a:gd name="T37" fmla="*/ 251 h 504"/>
                <a:gd name="T38" fmla="*/ 216 w 300"/>
                <a:gd name="T39" fmla="*/ 251 h 504"/>
                <a:gd name="T40" fmla="*/ 216 w 300"/>
                <a:gd name="T41" fmla="*/ 251 h 504"/>
                <a:gd name="T42" fmla="*/ 216 w 300"/>
                <a:gd name="T43" fmla="*/ 251 h 504"/>
                <a:gd name="T44" fmla="*/ 216 w 300"/>
                <a:gd name="T45" fmla="*/ 251 h 504"/>
                <a:gd name="T46" fmla="*/ 132 w 300"/>
                <a:gd name="T47" fmla="*/ 181 h 504"/>
                <a:gd name="T48" fmla="*/ 132 w 300"/>
                <a:gd name="T49" fmla="*/ 181 h 504"/>
                <a:gd name="T50" fmla="*/ 132 w 300"/>
                <a:gd name="T51" fmla="*/ 181 h 504"/>
                <a:gd name="T52" fmla="*/ 132 w 300"/>
                <a:gd name="T53" fmla="*/ 181 h 504"/>
                <a:gd name="T54" fmla="*/ 170 w 300"/>
                <a:gd name="T55" fmla="*/ 105 h 504"/>
                <a:gd name="T56" fmla="*/ 202 w 300"/>
                <a:gd name="T57" fmla="*/ 53 h 504"/>
                <a:gd name="T58" fmla="*/ 194 w 300"/>
                <a:gd name="T59" fmla="*/ 29 h 504"/>
                <a:gd name="T60" fmla="*/ 194 w 300"/>
                <a:gd name="T61" fmla="*/ 29 h 504"/>
                <a:gd name="T62" fmla="*/ 145 w 300"/>
                <a:gd name="T63" fmla="*/ 0 h 504"/>
                <a:gd name="T64" fmla="*/ 145 w 300"/>
                <a:gd name="T65" fmla="*/ 0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 h="504">
                  <a:moveTo>
                    <a:pt x="145" y="0"/>
                  </a:moveTo>
                  <a:cubicBezTo>
                    <a:pt x="145" y="0"/>
                    <a:pt x="145" y="0"/>
                    <a:pt x="145" y="0"/>
                  </a:cubicBezTo>
                  <a:cubicBezTo>
                    <a:pt x="119" y="0"/>
                    <a:pt x="97" y="17"/>
                    <a:pt x="97" y="17"/>
                  </a:cubicBezTo>
                  <a:cubicBezTo>
                    <a:pt x="1" y="92"/>
                    <a:pt x="0" y="202"/>
                    <a:pt x="0" y="208"/>
                  </a:cubicBezTo>
                  <a:cubicBezTo>
                    <a:pt x="0" y="208"/>
                    <a:pt x="0" y="208"/>
                    <a:pt x="0" y="208"/>
                  </a:cubicBezTo>
                  <a:cubicBezTo>
                    <a:pt x="0" y="308"/>
                    <a:pt x="128" y="448"/>
                    <a:pt x="128" y="448"/>
                  </a:cubicBezTo>
                  <a:cubicBezTo>
                    <a:pt x="197" y="477"/>
                    <a:pt x="197" y="477"/>
                    <a:pt x="197" y="477"/>
                  </a:cubicBezTo>
                  <a:cubicBezTo>
                    <a:pt x="265" y="504"/>
                    <a:pt x="265" y="504"/>
                    <a:pt x="265" y="504"/>
                  </a:cubicBezTo>
                  <a:cubicBezTo>
                    <a:pt x="299" y="450"/>
                    <a:pt x="299" y="450"/>
                    <a:pt x="299" y="450"/>
                  </a:cubicBezTo>
                  <a:cubicBezTo>
                    <a:pt x="300" y="449"/>
                    <a:pt x="300" y="449"/>
                    <a:pt x="299" y="449"/>
                  </a:cubicBezTo>
                  <a:cubicBezTo>
                    <a:pt x="299" y="449"/>
                    <a:pt x="299" y="449"/>
                    <a:pt x="299" y="449"/>
                  </a:cubicBezTo>
                  <a:cubicBezTo>
                    <a:pt x="299" y="449"/>
                    <a:pt x="299" y="449"/>
                    <a:pt x="299" y="449"/>
                  </a:cubicBezTo>
                  <a:cubicBezTo>
                    <a:pt x="298" y="449"/>
                    <a:pt x="298" y="449"/>
                    <a:pt x="299" y="448"/>
                  </a:cubicBezTo>
                  <a:cubicBezTo>
                    <a:pt x="237" y="260"/>
                    <a:pt x="237" y="260"/>
                    <a:pt x="237" y="260"/>
                  </a:cubicBezTo>
                  <a:cubicBezTo>
                    <a:pt x="236" y="249"/>
                    <a:pt x="236" y="249"/>
                    <a:pt x="236" y="249"/>
                  </a:cubicBezTo>
                  <a:cubicBezTo>
                    <a:pt x="231" y="250"/>
                    <a:pt x="228" y="250"/>
                    <a:pt x="228" y="250"/>
                  </a:cubicBezTo>
                  <a:cubicBezTo>
                    <a:pt x="228" y="250"/>
                    <a:pt x="228" y="250"/>
                    <a:pt x="228" y="250"/>
                  </a:cubicBezTo>
                  <a:cubicBezTo>
                    <a:pt x="228" y="250"/>
                    <a:pt x="228" y="250"/>
                    <a:pt x="227" y="250"/>
                  </a:cubicBezTo>
                  <a:cubicBezTo>
                    <a:pt x="223" y="250"/>
                    <a:pt x="219" y="251"/>
                    <a:pt x="216" y="251"/>
                  </a:cubicBezTo>
                  <a:cubicBezTo>
                    <a:pt x="216" y="251"/>
                    <a:pt x="216" y="251"/>
                    <a:pt x="216" y="251"/>
                  </a:cubicBezTo>
                  <a:cubicBezTo>
                    <a:pt x="216" y="251"/>
                    <a:pt x="216" y="251"/>
                    <a:pt x="216" y="251"/>
                  </a:cubicBezTo>
                  <a:cubicBezTo>
                    <a:pt x="216" y="251"/>
                    <a:pt x="216" y="251"/>
                    <a:pt x="216" y="251"/>
                  </a:cubicBezTo>
                  <a:cubicBezTo>
                    <a:pt x="216" y="251"/>
                    <a:pt x="216" y="251"/>
                    <a:pt x="216" y="251"/>
                  </a:cubicBezTo>
                  <a:cubicBezTo>
                    <a:pt x="132" y="251"/>
                    <a:pt x="132" y="181"/>
                    <a:pt x="132" y="181"/>
                  </a:cubicBezTo>
                  <a:cubicBezTo>
                    <a:pt x="132" y="181"/>
                    <a:pt x="132" y="181"/>
                    <a:pt x="132" y="181"/>
                  </a:cubicBezTo>
                  <a:cubicBezTo>
                    <a:pt x="132" y="181"/>
                    <a:pt x="132" y="181"/>
                    <a:pt x="132" y="181"/>
                  </a:cubicBezTo>
                  <a:cubicBezTo>
                    <a:pt x="132" y="181"/>
                    <a:pt x="132" y="181"/>
                    <a:pt x="132" y="181"/>
                  </a:cubicBezTo>
                  <a:cubicBezTo>
                    <a:pt x="132" y="133"/>
                    <a:pt x="170" y="105"/>
                    <a:pt x="170" y="105"/>
                  </a:cubicBezTo>
                  <a:cubicBezTo>
                    <a:pt x="195" y="85"/>
                    <a:pt x="202" y="66"/>
                    <a:pt x="202" y="53"/>
                  </a:cubicBezTo>
                  <a:cubicBezTo>
                    <a:pt x="202" y="38"/>
                    <a:pt x="194" y="29"/>
                    <a:pt x="194" y="29"/>
                  </a:cubicBezTo>
                  <a:cubicBezTo>
                    <a:pt x="194" y="29"/>
                    <a:pt x="194" y="29"/>
                    <a:pt x="194" y="29"/>
                  </a:cubicBezTo>
                  <a:cubicBezTo>
                    <a:pt x="179" y="7"/>
                    <a:pt x="161" y="0"/>
                    <a:pt x="145" y="0"/>
                  </a:cubicBezTo>
                  <a:cubicBezTo>
                    <a:pt x="145" y="0"/>
                    <a:pt x="145" y="0"/>
                    <a:pt x="145" y="0"/>
                  </a:cubicBezTo>
                </a:path>
              </a:pathLst>
            </a:custGeom>
            <a:solidFill>
              <a:srgbClr val="FDB5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7" name="Rectangle 19"/>
            <p:cNvSpPr>
              <a:spLocks noChangeArrowheads="1"/>
            </p:cNvSpPr>
            <p:nvPr userDrawn="1"/>
          </p:nvSpPr>
          <p:spPr bwMode="auto">
            <a:xfrm>
              <a:off x="5236" y="2210"/>
              <a:ext cx="134" cy="132"/>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8"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1768255240"/>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559396"/>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3" y="450851"/>
            <a:ext cx="11493617" cy="690656"/>
          </a:xfrm>
        </p:spPr>
        <p:txBody>
          <a:bodyPr lIns="0" tIns="0"/>
          <a:lstStyle>
            <a:lvl1pPr>
              <a:defRPr sz="4599">
                <a:solidFill>
                  <a:schemeClr val="accent1"/>
                </a:solidFill>
              </a:defRPr>
            </a:lvl1pPr>
          </a:lstStyle>
          <a:p>
            <a:r>
              <a:rPr lang="en-US"/>
              <a:t>Click to edit Master title style</a:t>
            </a:r>
          </a:p>
        </p:txBody>
      </p:sp>
      <p:sp>
        <p:nvSpPr>
          <p:cNvPr id="7" name="Text Placeholder 6"/>
          <p:cNvSpPr>
            <a:spLocks noGrp="1"/>
          </p:cNvSpPr>
          <p:nvPr>
            <p:ph type="body" sz="quarter" idx="10"/>
          </p:nvPr>
        </p:nvSpPr>
        <p:spPr>
          <a:xfrm>
            <a:off x="463552" y="1141380"/>
            <a:ext cx="11491332" cy="426516"/>
          </a:xfrm>
        </p:spPr>
        <p:txBody>
          <a:bodyPr lIns="0" tIns="0"/>
          <a:lstStyle>
            <a:lvl1pPr marL="0" indent="0">
              <a:buNone/>
              <a:defRPr sz="2400">
                <a:solidFill>
                  <a:schemeClr val="tx1"/>
                </a:solidFill>
              </a:defRPr>
            </a:lvl1pPr>
          </a:lstStyle>
          <a:p>
            <a:pPr lvl="0"/>
            <a:endParaRPr lang="en-US"/>
          </a:p>
        </p:txBody>
      </p:sp>
      <p:sp>
        <p:nvSpPr>
          <p:cNvPr id="9" name="Text Placeholder 8"/>
          <p:cNvSpPr>
            <a:spLocks noGrp="1"/>
          </p:cNvSpPr>
          <p:nvPr>
            <p:ph type="body" sz="quarter" idx="11"/>
          </p:nvPr>
        </p:nvSpPr>
        <p:spPr>
          <a:xfrm>
            <a:off x="463552" y="1836703"/>
            <a:ext cx="11491332" cy="315670"/>
          </a:xfrm>
        </p:spPr>
        <p:txBody>
          <a:bodyPr lIns="0" tIns="0"/>
          <a:lstStyle>
            <a:lvl1pPr marL="0" indent="0">
              <a:buNone/>
              <a:defRPr sz="1599">
                <a:solidFill>
                  <a:srgbClr val="505050"/>
                </a:solidFill>
                <a:latin typeface="+mn-lt"/>
              </a:defRPr>
            </a:lvl1pPr>
            <a:lvl2pPr marL="342860" indent="0">
              <a:buNone/>
              <a:defRPr sz="1599">
                <a:latin typeface="+mn-lt"/>
              </a:defRPr>
            </a:lvl2pPr>
            <a:lvl3pPr marL="571435" indent="0">
              <a:buNone/>
              <a:defRPr sz="1599">
                <a:latin typeface="+mn-lt"/>
              </a:defRPr>
            </a:lvl3pPr>
            <a:lvl4pPr marL="800009" indent="0">
              <a:buNone/>
              <a:defRPr sz="1599">
                <a:latin typeface="+mn-lt"/>
              </a:defRPr>
            </a:lvl4pPr>
            <a:lvl5pPr marL="1028581" indent="0">
              <a:buNone/>
              <a:defRPr sz="1599">
                <a:latin typeface="+mn-lt"/>
              </a:defRPr>
            </a:lvl5pPr>
          </a:lstStyle>
          <a:p>
            <a:pPr lvl="0"/>
            <a:r>
              <a:rPr lang="en-US"/>
              <a:t>Click to edit Master text styles</a:t>
            </a:r>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2842030125"/>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1" y="450851"/>
            <a:ext cx="11889564" cy="690656"/>
          </a:xfrm>
        </p:spPr>
        <p:txBody>
          <a:bodyPr lIns="0" tIns="0"/>
          <a:lstStyle>
            <a:lvl1pPr>
              <a:defRPr sz="4599">
                <a:solidFill>
                  <a:schemeClr val="accent1"/>
                </a:solidFill>
              </a:defRPr>
            </a:lvl1pPr>
          </a:lstStyle>
          <a:p>
            <a:r>
              <a:rPr lang="en-US"/>
              <a:t>Click to edit Master title style</a:t>
            </a:r>
          </a:p>
        </p:txBody>
      </p:sp>
      <p:sp>
        <p:nvSpPr>
          <p:cNvPr id="7" name="Text Placeholder 6"/>
          <p:cNvSpPr>
            <a:spLocks noGrp="1"/>
          </p:cNvSpPr>
          <p:nvPr>
            <p:ph type="body" sz="quarter" idx="10"/>
          </p:nvPr>
        </p:nvSpPr>
        <p:spPr>
          <a:xfrm>
            <a:off x="463550" y="1141380"/>
            <a:ext cx="11887200" cy="426516"/>
          </a:xfrm>
        </p:spPr>
        <p:txBody>
          <a:bodyPr lIns="0" tIns="0"/>
          <a:lstStyle>
            <a:lvl1pPr marL="0" indent="0">
              <a:buNone/>
              <a:defRPr sz="2400">
                <a:solidFill>
                  <a:schemeClr val="tx1"/>
                </a:solidFill>
              </a:defRPr>
            </a:lvl1pPr>
          </a:lstStyle>
          <a:p>
            <a:pPr lvl="0"/>
            <a:endParaRPr lang="en-US"/>
          </a:p>
        </p:txBody>
      </p:sp>
      <p:sp>
        <p:nvSpPr>
          <p:cNvPr id="9" name="Text Placeholder 8"/>
          <p:cNvSpPr>
            <a:spLocks noGrp="1"/>
          </p:cNvSpPr>
          <p:nvPr>
            <p:ph type="body" sz="quarter" idx="11"/>
          </p:nvPr>
        </p:nvSpPr>
        <p:spPr>
          <a:xfrm>
            <a:off x="463550" y="1836702"/>
            <a:ext cx="11887200" cy="1843399"/>
          </a:xfrm>
        </p:spPr>
        <p:txBody>
          <a:bodyPr lIns="0" tIns="0"/>
          <a:lstStyle>
            <a:lvl1pPr marL="285717" marR="0" indent="-285717" algn="l" defTabSz="932634" rtl="0" eaLnBrk="1" fontAlgn="auto" latinLnBrk="0" hangingPunct="1">
              <a:lnSpc>
                <a:spcPct val="90000"/>
              </a:lnSpc>
              <a:spcBef>
                <a:spcPts val="1199"/>
              </a:spcBef>
              <a:spcAft>
                <a:spcPts val="1000"/>
              </a:spcAft>
              <a:buClrTx/>
              <a:buSzPct val="90000"/>
              <a:buFont typeface="Arial" panose="020B0604020202020204" pitchFamily="34" charset="0"/>
              <a:buChar char="•"/>
              <a:tabLst/>
              <a:defRPr sz="1599">
                <a:solidFill>
                  <a:srgbClr val="505050"/>
                </a:solidFill>
                <a:latin typeface="+mn-lt"/>
              </a:defRPr>
            </a:lvl1pPr>
            <a:lvl2pPr marL="342860" indent="0">
              <a:buNone/>
              <a:defRPr sz="1599">
                <a:latin typeface="+mn-lt"/>
              </a:defRPr>
            </a:lvl2pPr>
            <a:lvl3pPr marL="571435" indent="0">
              <a:buNone/>
              <a:defRPr sz="1599">
                <a:latin typeface="+mn-lt"/>
              </a:defRPr>
            </a:lvl3pPr>
            <a:lvl4pPr marL="800009" indent="0">
              <a:buNone/>
              <a:defRPr sz="1599">
                <a:latin typeface="+mn-lt"/>
              </a:defRPr>
            </a:lvl4pPr>
            <a:lvl5pPr marL="1028581" indent="0">
              <a:buNone/>
              <a:defRPr sz="1599">
                <a:latin typeface="+mn-lt"/>
              </a:defRPr>
            </a:lvl5pPr>
          </a:lstStyle>
          <a:p>
            <a:pPr lvl="0"/>
            <a:r>
              <a:rPr lang="en-US"/>
              <a:t>Click to edit Master text styles</a:t>
            </a:r>
          </a:p>
          <a:p>
            <a:pPr marL="285717" marR="0" lvl="0" indent="-285717" algn="l" defTabSz="932634" rtl="0" eaLnBrk="1" fontAlgn="auto" latinLnBrk="0" hangingPunct="1">
              <a:lnSpc>
                <a:spcPct val="90000"/>
              </a:lnSpc>
              <a:spcBef>
                <a:spcPts val="1199"/>
              </a:spcBef>
              <a:spcAft>
                <a:spcPts val="1000"/>
              </a:spcAft>
              <a:buClrTx/>
              <a:buSzPct val="90000"/>
              <a:buFont typeface="Arial" panose="020B0604020202020204" pitchFamily="34" charset="0"/>
              <a:buChar char="•"/>
              <a:tabLst/>
              <a:defRPr/>
            </a:pPr>
            <a:r>
              <a:rPr lang="en-US"/>
              <a:t>Click to edit Master text styles</a:t>
            </a:r>
          </a:p>
          <a:p>
            <a:pPr marL="285717" marR="0" lvl="0" indent="-285717" algn="l" defTabSz="932634" rtl="0" eaLnBrk="1" fontAlgn="auto" latinLnBrk="0" hangingPunct="1">
              <a:lnSpc>
                <a:spcPct val="90000"/>
              </a:lnSpc>
              <a:spcBef>
                <a:spcPts val="1199"/>
              </a:spcBef>
              <a:spcAft>
                <a:spcPts val="1000"/>
              </a:spcAft>
              <a:buClrTx/>
              <a:buSzPct val="90000"/>
              <a:buFont typeface="Arial" panose="020B0604020202020204" pitchFamily="34" charset="0"/>
              <a:buChar char="•"/>
              <a:tabLst/>
              <a:defRPr/>
            </a:pPr>
            <a:r>
              <a:rPr lang="en-US"/>
              <a:t>Click to edit Master text styles</a:t>
            </a:r>
          </a:p>
          <a:p>
            <a:pPr lvl="0"/>
            <a:endParaRPr lang="en-US"/>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2178969031"/>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46pt title &amp; 24 subtitle">
    <p:spTree>
      <p:nvGrpSpPr>
        <p:cNvPr id="1" name=""/>
        <p:cNvGrpSpPr/>
        <p:nvPr/>
      </p:nvGrpSpPr>
      <p:grpSpPr>
        <a:xfrm>
          <a:off x="0" y="0"/>
          <a:ext cx="0" cy="0"/>
          <a:chOff x="0" y="0"/>
          <a:chExt cx="0" cy="0"/>
        </a:xfrm>
      </p:grpSpPr>
      <p:sp>
        <p:nvSpPr>
          <p:cNvPr id="2" name="Title 1"/>
          <p:cNvSpPr>
            <a:spLocks noGrp="1"/>
          </p:cNvSpPr>
          <p:nvPr>
            <p:ph type="title"/>
          </p:nvPr>
        </p:nvSpPr>
        <p:spPr>
          <a:xfrm>
            <a:off x="463231" y="450851"/>
            <a:ext cx="11889564" cy="690656"/>
          </a:xfrm>
        </p:spPr>
        <p:txBody>
          <a:bodyPr lIns="0" tIns="0"/>
          <a:lstStyle>
            <a:lvl1pPr>
              <a:defRPr sz="4599">
                <a:solidFill>
                  <a:schemeClr val="accent1"/>
                </a:solidFill>
              </a:defRPr>
            </a:lvl1pPr>
          </a:lstStyle>
          <a:p>
            <a:r>
              <a:rPr lang="en-US"/>
              <a:t>Click to edit Master title style</a:t>
            </a:r>
          </a:p>
        </p:txBody>
      </p:sp>
      <p:sp>
        <p:nvSpPr>
          <p:cNvPr id="4" name="Text Placeholder 3"/>
          <p:cNvSpPr>
            <a:spLocks noGrp="1"/>
          </p:cNvSpPr>
          <p:nvPr>
            <p:ph type="body" sz="quarter" idx="10"/>
          </p:nvPr>
        </p:nvSpPr>
        <p:spPr>
          <a:xfrm>
            <a:off x="463550" y="1816101"/>
            <a:ext cx="11387138" cy="2168899"/>
          </a:xfrm>
        </p:spPr>
        <p:txBody>
          <a:bodyPr/>
          <a:lstStyle>
            <a:lvl1pPr>
              <a:defRPr sz="2600">
                <a:solidFill>
                  <a:srgbClr val="505050"/>
                </a:solidFill>
                <a:latin typeface="+mn-lt"/>
              </a:defRPr>
            </a:lvl1pPr>
            <a:lvl2pPr>
              <a:defRPr sz="2200">
                <a:solidFill>
                  <a:srgbClr val="505050"/>
                </a:solidFill>
                <a:latin typeface="+mn-lt"/>
              </a:defRPr>
            </a:lvl2pPr>
          </a:lstStyle>
          <a:p>
            <a:pPr lvl="0"/>
            <a:r>
              <a:rPr lang="en-US"/>
              <a:t>Click to edit Master text styles</a:t>
            </a:r>
          </a:p>
          <a:p>
            <a:pPr lvl="1"/>
            <a:r>
              <a:rPr lang="en-US"/>
              <a:t>Second level</a:t>
            </a:r>
          </a:p>
          <a:p>
            <a:pPr lvl="0"/>
            <a:r>
              <a:rPr lang="en-US"/>
              <a:t>Click to edit Master text styles</a:t>
            </a:r>
          </a:p>
          <a:p>
            <a:pPr lvl="1"/>
            <a:r>
              <a:rPr lang="en-US"/>
              <a:t>Second level</a:t>
            </a:r>
          </a:p>
          <a:p>
            <a:pPr lvl="1"/>
            <a:endParaRPr lang="en-US"/>
          </a:p>
        </p:txBody>
      </p:sp>
      <p:sp>
        <p:nvSpPr>
          <p:cNvPr id="6" name="Footer Placeholder 8"/>
          <p:cNvSpPr txBox="1">
            <a:spLocks/>
          </p:cNvSpPr>
          <p:nvPr userDrawn="1"/>
        </p:nvSpPr>
        <p:spPr>
          <a:xfrm>
            <a:off x="8444981" y="6757461"/>
            <a:ext cx="3937000" cy="137160"/>
          </a:xfrm>
          <a:prstGeom prst="rect">
            <a:avLst/>
          </a:prstGeom>
        </p:spPr>
        <p:txBody>
          <a:bodyPr vert="horz" lIns="0" tIns="0" rIns="91428" bIns="0" rtlCol="0" anchor="ctr"/>
          <a:lstStyle>
            <a:defPPr>
              <a:defRPr lang="en-US"/>
            </a:defPPr>
            <a:lvl1pPr marL="0" algn="l" defTabSz="932742" rtl="0" eaLnBrk="1" latinLnBrk="0" hangingPunct="1">
              <a:defRPr lang="en-US" sz="900" kern="1200">
                <a:gradFill>
                  <a:gsLst>
                    <a:gs pos="2239">
                      <a:schemeClr val="tx1"/>
                    </a:gs>
                    <a:gs pos="11940">
                      <a:schemeClr val="tx1"/>
                    </a:gs>
                  </a:gsLst>
                  <a:lin ang="5400000" scaled="0"/>
                </a:gra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a:defRPr/>
            </a:pPr>
            <a:r>
              <a:rPr lang="en-US" sz="901"/>
              <a:t>Confidential under NDA</a:t>
            </a:r>
          </a:p>
        </p:txBody>
      </p:sp>
    </p:spTree>
    <p:extLst>
      <p:ext uri="{BB962C8B-B14F-4D97-AF65-F5344CB8AC3E}">
        <p14:creationId xmlns:p14="http://schemas.microsoft.com/office/powerpoint/2010/main" val="35858259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sz="399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025173"/>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Slide 3">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1"/>
            <a:ext cx="12436475" cy="742187"/>
          </a:xfrm>
        </p:spPr>
        <p:txBody>
          <a:bodyPr/>
          <a:lstStyle>
            <a:lvl1pPr marL="0" indent="0">
              <a:buNone/>
              <a:defRPr/>
            </a:lvl1pPr>
          </a:lstStyle>
          <a:p>
            <a:r>
              <a:rPr lang="en-US"/>
              <a:t>Click icon to add picture</a:t>
            </a:r>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8530"/>
          <a:stretch/>
        </p:blipFill>
        <p:spPr>
          <a:xfrm>
            <a:off x="262939" y="832968"/>
            <a:ext cx="11910600" cy="5876624"/>
          </a:xfrm>
          <a:prstGeom prst="rect">
            <a:avLst/>
          </a:prstGeom>
          <a:noFill/>
          <a:ln>
            <a:noFill/>
          </a:ln>
        </p:spPr>
      </p:pic>
      <p:sp>
        <p:nvSpPr>
          <p:cNvPr id="5" name="Text Placeholder 4"/>
          <p:cNvSpPr>
            <a:spLocks noGrp="1"/>
          </p:cNvSpPr>
          <p:nvPr>
            <p:ph type="body" sz="quarter" idx="12" hasCustomPrompt="1"/>
          </p:nvPr>
        </p:nvSpPr>
        <p:spPr>
          <a:xfrm>
            <a:off x="276542" y="3954457"/>
            <a:ext cx="5197379" cy="1018969"/>
          </a:xfrm>
          <a:noFill/>
        </p:spPr>
        <p:txBody>
          <a:bodyPr lIns="182880" tIns="146304" rIns="182880" bIns="146304">
            <a:noAutofit/>
          </a:bodyPr>
          <a:lstStyle>
            <a:lvl1pPr marL="0" indent="0">
              <a:spcBef>
                <a:spcPts val="0"/>
              </a:spcBef>
              <a:buNone/>
              <a:defRPr sz="3599" spc="0" baseline="0">
                <a:gradFill>
                  <a:gsLst>
                    <a:gs pos="7965">
                      <a:schemeClr val="tx1"/>
                    </a:gs>
                    <a:gs pos="8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3" y="2125678"/>
            <a:ext cx="5187450" cy="1828800"/>
          </a:xfrm>
          <a:noFill/>
        </p:spPr>
        <p:txBody>
          <a:bodyPr lIns="146304" tIns="91440" rIns="146304" bIns="91440" anchor="t" anchorCtr="0"/>
          <a:lstStyle>
            <a:lvl1pPr>
              <a:defRPr sz="6000" spc="-101" baseline="0">
                <a:gradFill>
                  <a:gsLst>
                    <a:gs pos="7965">
                      <a:schemeClr val="tx1"/>
                    </a:gs>
                    <a:gs pos="8000">
                      <a:schemeClr val="tx1"/>
                    </a:gs>
                  </a:gsLst>
                  <a:lin ang="5400000" scaled="0"/>
                </a:gradFill>
              </a:defRPr>
            </a:lvl1pPr>
          </a:lstStyle>
          <a:p>
            <a:r>
              <a:rPr lang="en-US"/>
              <a:t>Presentation title</a:t>
            </a:r>
          </a:p>
        </p:txBody>
      </p:sp>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l="16749" t="685"/>
          <a:stretch/>
        </p:blipFill>
        <p:spPr>
          <a:xfrm>
            <a:off x="2257798" y="328911"/>
            <a:ext cx="9915740" cy="6380679"/>
          </a:xfrm>
          <a:prstGeom prst="rect">
            <a:avLst/>
          </a:prstGeom>
          <a:noFill/>
          <a:ln>
            <a:noFill/>
          </a:ln>
        </p:spPr>
      </p:pic>
    </p:spTree>
    <p:extLst>
      <p:ext uri="{BB962C8B-B14F-4D97-AF65-F5344CB8AC3E}">
        <p14:creationId xmlns:p14="http://schemas.microsoft.com/office/powerpoint/2010/main" val="32089883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302">
          <p15:clr>
            <a:srgbClr val="C35EA4"/>
          </p15:clr>
        </p15:guide>
        <p15:guide id="2" orient="horz" pos="4104">
          <p15:clr>
            <a:srgbClr val="C35EA4"/>
          </p15:clr>
        </p15:guide>
        <p15:guide id="3" pos="288">
          <p15:clr>
            <a:srgbClr val="C35EA4"/>
          </p15:clr>
        </p15:guide>
        <p15:guide id="4" pos="7546">
          <p15:clr>
            <a:srgbClr val="C35EA4"/>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3200364"/>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3954465"/>
            <a:ext cx="5486400" cy="409841"/>
          </a:xfrm>
        </p:spPr>
        <p:txBody>
          <a:bodyPr/>
          <a:lstStyle>
            <a:lvl1pPr marL="0" indent="0">
              <a:buNone/>
              <a:defRPr sz="1599">
                <a:gradFill>
                  <a:gsLst>
                    <a:gs pos="92035">
                      <a:schemeClr val="tx1"/>
                    </a:gs>
                    <a:gs pos="84000">
                      <a:schemeClr val="tx1"/>
                    </a:gs>
                  </a:gsLst>
                  <a:lin ang="5400000" scaled="0"/>
                </a:gradFill>
                <a:latin typeface="+mn-lt"/>
              </a:defRPr>
            </a:lvl1pPr>
            <a:lvl2pPr>
              <a:defRPr sz="1599">
                <a:gradFill>
                  <a:gsLst>
                    <a:gs pos="94030">
                      <a:srgbClr val="FFFFFF"/>
                    </a:gs>
                    <a:gs pos="68000">
                      <a:srgbClr val="FFFFFF"/>
                    </a:gs>
                  </a:gsLst>
                  <a:lin ang="5400000" scaled="0"/>
                </a:gradFill>
              </a:defRPr>
            </a:lvl2pPr>
            <a:lvl3pPr>
              <a:defRPr sz="1599">
                <a:gradFill>
                  <a:gsLst>
                    <a:gs pos="94030">
                      <a:srgbClr val="FFFFFF"/>
                    </a:gs>
                    <a:gs pos="68000">
                      <a:srgbClr val="FFFFFF"/>
                    </a:gs>
                  </a:gsLst>
                  <a:lin ang="5400000" scaled="0"/>
                </a:gradFill>
              </a:defRPr>
            </a:lvl3pPr>
            <a:lvl4pPr>
              <a:defRPr sz="1599">
                <a:gradFill>
                  <a:gsLst>
                    <a:gs pos="94030">
                      <a:srgbClr val="FFFFFF"/>
                    </a:gs>
                    <a:gs pos="68000">
                      <a:srgbClr val="FFFFFF"/>
                    </a:gs>
                  </a:gsLst>
                  <a:lin ang="5400000" scaled="0"/>
                </a:gradFill>
              </a:defRPr>
            </a:lvl4pPr>
            <a:lvl5pPr>
              <a:defRPr sz="1599">
                <a:gradFill>
                  <a:gsLst>
                    <a:gs pos="94030">
                      <a:srgbClr val="FFFFFF"/>
                    </a:gs>
                    <a:gs pos="68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solidFill>
                  <a:schemeClr val="tx1"/>
                </a:solidFill>
              </a:defRPr>
            </a:lvl1pPr>
          </a:lstStyle>
          <a:p>
            <a:pPr algn="r">
              <a:defRPr/>
            </a:pPr>
            <a:r>
              <a:rPr lang="en-US"/>
              <a:t>Confidential under NDA</a:t>
            </a:r>
          </a:p>
        </p:txBody>
      </p:sp>
    </p:spTree>
    <p:extLst>
      <p:ext uri="{BB962C8B-B14F-4D97-AF65-F5344CB8AC3E}">
        <p14:creationId xmlns:p14="http://schemas.microsoft.com/office/powerpoint/2010/main" val="36246364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nd Content Purple">
    <p:bg bwMode="lt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3200364"/>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8" y="3954464"/>
            <a:ext cx="5486400" cy="409841"/>
          </a:xfrm>
        </p:spPr>
        <p:txBody>
          <a:bodyPr/>
          <a:lstStyle>
            <a:lvl1pPr marL="0" indent="0">
              <a:buNone/>
              <a:defRPr sz="1599">
                <a:gradFill>
                  <a:gsLst>
                    <a:gs pos="94690">
                      <a:schemeClr val="tx1"/>
                    </a:gs>
                    <a:gs pos="86000">
                      <a:schemeClr val="tx1"/>
                    </a:gs>
                  </a:gsLst>
                  <a:lin ang="5400000" scaled="0"/>
                </a:gradFill>
                <a:latin typeface="+mn-lt"/>
              </a:defRPr>
            </a:lvl1pPr>
            <a:lvl2pPr>
              <a:defRPr sz="1599">
                <a:gradFill>
                  <a:gsLst>
                    <a:gs pos="94030">
                      <a:srgbClr val="FFFFFF"/>
                    </a:gs>
                    <a:gs pos="68000">
                      <a:srgbClr val="FFFFFF"/>
                    </a:gs>
                  </a:gsLst>
                  <a:lin ang="5400000" scaled="0"/>
                </a:gradFill>
              </a:defRPr>
            </a:lvl2pPr>
            <a:lvl3pPr>
              <a:defRPr sz="1599">
                <a:gradFill>
                  <a:gsLst>
                    <a:gs pos="94030">
                      <a:srgbClr val="FFFFFF"/>
                    </a:gs>
                    <a:gs pos="68000">
                      <a:srgbClr val="FFFFFF"/>
                    </a:gs>
                  </a:gsLst>
                  <a:lin ang="5400000" scaled="0"/>
                </a:gradFill>
              </a:defRPr>
            </a:lvl3pPr>
            <a:lvl4pPr>
              <a:defRPr sz="1599">
                <a:gradFill>
                  <a:gsLst>
                    <a:gs pos="94030">
                      <a:srgbClr val="FFFFFF"/>
                    </a:gs>
                    <a:gs pos="68000">
                      <a:srgbClr val="FFFFFF"/>
                    </a:gs>
                  </a:gsLst>
                  <a:lin ang="5400000" scaled="0"/>
                </a:gradFill>
              </a:defRPr>
            </a:lvl4pPr>
            <a:lvl5pPr>
              <a:defRPr sz="1599">
                <a:gradFill>
                  <a:gsLst>
                    <a:gs pos="94030">
                      <a:srgbClr val="FFFFFF"/>
                    </a:gs>
                    <a:gs pos="68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lvl1pPr>
          </a:lstStyle>
          <a:p>
            <a:pPr algn="r">
              <a:defRPr/>
            </a:pPr>
            <a:r>
              <a:rPr lang="en-US">
                <a:gradFill>
                  <a:gsLst>
                    <a:gs pos="2239">
                      <a:srgbClr val="505050"/>
                    </a:gs>
                    <a:gs pos="11940">
                      <a:srgbClr val="505050"/>
                    </a:gs>
                  </a:gsLst>
                  <a:lin ang="5400000" scaled="0"/>
                </a:gradFill>
              </a:rPr>
              <a:t>Confidential under NDA</a:t>
            </a:r>
          </a:p>
        </p:txBody>
      </p:sp>
    </p:spTree>
    <p:extLst>
      <p:ext uri="{BB962C8B-B14F-4D97-AF65-F5344CB8AC3E}">
        <p14:creationId xmlns:p14="http://schemas.microsoft.com/office/powerpoint/2010/main" val="583354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
        <p:nvSpPr>
          <p:cNvPr id="6" name="Footer Placeholder 3"/>
          <p:cNvSpPr>
            <a:spLocks noGrp="1"/>
          </p:cNvSpPr>
          <p:nvPr>
            <p:ph type="ftr" sz="quarter" idx="4294967295"/>
          </p:nvPr>
        </p:nvSpPr>
        <p:spPr>
          <a:xfrm>
            <a:off x="8444981" y="6591302"/>
            <a:ext cx="3937000" cy="303320"/>
          </a:xfrm>
          <a:prstGeom prst="rect">
            <a:avLst/>
          </a:prstGeom>
        </p:spPr>
        <p:txBody>
          <a:bodyPr/>
          <a:lstStyle>
            <a:lvl1pPr>
              <a:defRPr sz="1800"/>
            </a:lvl1pPr>
          </a:lstStyle>
          <a:p>
            <a:pPr algn="r">
              <a:defRPr/>
            </a:pPr>
            <a:r>
              <a:rPr lang="en-US">
                <a:gradFill>
                  <a:gsLst>
                    <a:gs pos="2239">
                      <a:srgbClr val="505050"/>
                    </a:gs>
                    <a:gs pos="11940">
                      <a:srgbClr val="505050"/>
                    </a:gs>
                  </a:gsLst>
                  <a:lin ang="5400000" scaled="0"/>
                </a:gradFill>
              </a:rPr>
              <a:t>Confidential under NDA</a:t>
            </a:r>
          </a:p>
        </p:txBody>
      </p:sp>
    </p:spTree>
    <p:extLst>
      <p:ext uri="{BB962C8B-B14F-4D97-AF65-F5344CB8AC3E}">
        <p14:creationId xmlns:p14="http://schemas.microsoft.com/office/powerpoint/2010/main" val="1185183513"/>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and Content 2 Gray">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1828766"/>
          </a:xfrm>
        </p:spPr>
        <p:txBody>
          <a:bodyPr/>
          <a:lstStyle>
            <a:lvl1pPr>
              <a:defRPr sz="5800">
                <a:gradFill>
                  <a:gsLst>
                    <a:gs pos="99115">
                      <a:schemeClr val="tx1"/>
                    </a:gs>
                    <a:gs pos="87611">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14159">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solidFill>
                  <a:schemeClr val="tx1"/>
                </a:solidFill>
              </a:defRPr>
            </a:lvl1pPr>
          </a:lstStyle>
          <a:p>
            <a:pPr algn="r">
              <a:defRPr/>
            </a:pPr>
            <a:r>
              <a:rPr lang="en-US"/>
              <a:t>Confidential under NDA</a:t>
            </a:r>
          </a:p>
        </p:txBody>
      </p:sp>
    </p:spTree>
    <p:extLst>
      <p:ext uri="{BB962C8B-B14F-4D97-AF65-F5344CB8AC3E}">
        <p14:creationId xmlns:p14="http://schemas.microsoft.com/office/powerpoint/2010/main" val="13269963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nd Content 2 Orange">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9" cy="1828766"/>
          </a:xfrm>
        </p:spPr>
        <p:txBody>
          <a:bodyPr/>
          <a:lstStyle>
            <a:lvl1pPr>
              <a:defRPr sz="5800">
                <a:gradFill>
                  <a:gsLst>
                    <a:gs pos="85821">
                      <a:schemeClr val="tx1"/>
                    </a:gs>
                    <a:gs pos="61194">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54867">
                      <a:schemeClr val="tx1"/>
                    </a:gs>
                    <a:gs pos="31000">
                      <a:schemeClr val="tx1"/>
                    </a:gs>
                  </a:gsLst>
                  <a:lin ang="5400000" scaled="0"/>
                </a:gradFill>
                <a:latin typeface="+mn-lt"/>
              </a:defRPr>
            </a:lvl1pPr>
            <a:lvl2pPr>
              <a:defRPr sz="2400">
                <a:gradFill>
                  <a:gsLst>
                    <a:gs pos="5224">
                      <a:srgbClr val="FFFFFF"/>
                    </a:gs>
                    <a:gs pos="31000">
                      <a:srgbClr val="FFFFFF"/>
                    </a:gs>
                  </a:gsLst>
                  <a:lin ang="5400000" scaled="0"/>
                </a:gradFill>
              </a:defRPr>
            </a:lvl2pPr>
            <a:lvl3pPr>
              <a:defRPr sz="2400">
                <a:gradFill>
                  <a:gsLst>
                    <a:gs pos="5224">
                      <a:srgbClr val="FFFFFF"/>
                    </a:gs>
                    <a:gs pos="31000">
                      <a:srgbClr val="FFFFFF"/>
                    </a:gs>
                  </a:gsLst>
                  <a:lin ang="5400000" scaled="0"/>
                </a:gradFill>
              </a:defRPr>
            </a:lvl3pPr>
            <a:lvl4pPr>
              <a:defRPr sz="2400">
                <a:gradFill>
                  <a:gsLst>
                    <a:gs pos="5224">
                      <a:srgbClr val="FFFFFF"/>
                    </a:gs>
                    <a:gs pos="31000">
                      <a:srgbClr val="FFFFFF"/>
                    </a:gs>
                  </a:gsLst>
                  <a:lin ang="5400000" scaled="0"/>
                </a:gradFill>
              </a:defRPr>
            </a:lvl4pPr>
            <a:lvl5pPr>
              <a:defRPr sz="2400">
                <a:gradFill>
                  <a:gsLst>
                    <a:gs pos="5224">
                      <a:srgbClr val="FFFFFF"/>
                    </a:gs>
                    <a:gs pos="31000">
                      <a:srgbClr val="FFFFFF"/>
                    </a:gs>
                  </a:gsLst>
                  <a:lin ang="5400000" scaled="0"/>
                </a:gradFill>
              </a:defRPr>
            </a:lvl5pPr>
          </a:lstStyle>
          <a:p>
            <a:pPr lvl="0"/>
            <a:r>
              <a:rPr lang="en-US"/>
              <a:t>Click to edit Master text styles</a:t>
            </a:r>
          </a:p>
        </p:txBody>
      </p:sp>
      <p:sp>
        <p:nvSpPr>
          <p:cNvPr id="5" name="Footer Placeholder 3"/>
          <p:cNvSpPr>
            <a:spLocks noGrp="1"/>
          </p:cNvSpPr>
          <p:nvPr>
            <p:ph type="ftr" sz="quarter" idx="4294967295"/>
          </p:nvPr>
        </p:nvSpPr>
        <p:spPr>
          <a:xfrm>
            <a:off x="8444981" y="6591302"/>
            <a:ext cx="3937000" cy="303320"/>
          </a:xfrm>
          <a:prstGeom prst="rect">
            <a:avLst/>
          </a:prstGeom>
        </p:spPr>
        <p:txBody>
          <a:bodyPr/>
          <a:lstStyle>
            <a:lvl1pPr>
              <a:defRPr sz="1800">
                <a:solidFill>
                  <a:schemeClr val="tx1"/>
                </a:solidFill>
              </a:defRPr>
            </a:lvl1pPr>
          </a:lstStyle>
          <a:p>
            <a:pPr algn="r">
              <a:defRPr/>
            </a:pPr>
            <a:r>
              <a:rPr lang="en-US"/>
              <a:t>Confidential under NDA</a:t>
            </a:r>
          </a:p>
        </p:txBody>
      </p:sp>
    </p:spTree>
    <p:extLst>
      <p:ext uri="{BB962C8B-B14F-4D97-AF65-F5344CB8AC3E}">
        <p14:creationId xmlns:p14="http://schemas.microsoft.com/office/powerpoint/2010/main" val="12477158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74320" y="296900"/>
            <a:ext cx="11887519" cy="914364"/>
          </a:xfrm>
        </p:spPr>
        <p:txBody>
          <a:bodyPr/>
          <a:lstStyle>
            <a:lvl1pPr>
              <a:defRPr sz="5800">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74640" y="1697064"/>
            <a:ext cx="10972799" cy="1965734"/>
          </a:xfrm>
        </p:spPr>
        <p:txBody>
          <a:bodyPr/>
          <a:lstStyle>
            <a:lvl1pPr>
              <a:defRPr sz="2600">
                <a:gradFill>
                  <a:gsLst>
                    <a:gs pos="1250">
                      <a:schemeClr val="tx1"/>
                    </a:gs>
                    <a:gs pos="100000">
                      <a:schemeClr val="tx1"/>
                    </a:gs>
                  </a:gsLst>
                  <a:lin ang="5400000" scaled="0"/>
                </a:gradFill>
                <a:latin typeface="+mn-lt"/>
              </a:defRPr>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4994496"/>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Photo &amp; Content Only">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1"/>
            <a:ext cx="6002337" cy="742187"/>
          </a:xfrm>
        </p:spPr>
        <p:txBody>
          <a:bodyPr/>
          <a:lstStyle>
            <a:lvl1pPr marL="0" indent="0">
              <a:buNone/>
              <a:defRPr/>
            </a:lvl1pPr>
          </a:lstStyle>
          <a:p>
            <a:r>
              <a:rPr lang="en-US"/>
              <a:t>Click icon to add picture</a:t>
            </a:r>
          </a:p>
        </p:txBody>
      </p:sp>
      <p:sp>
        <p:nvSpPr>
          <p:cNvPr id="6" name="Content Placeholder 5"/>
          <p:cNvSpPr>
            <a:spLocks noGrp="1"/>
          </p:cNvSpPr>
          <p:nvPr>
            <p:ph sz="quarter" idx="10"/>
          </p:nvPr>
        </p:nvSpPr>
        <p:spPr>
          <a:xfrm>
            <a:off x="5761039" y="1211264"/>
            <a:ext cx="6400799" cy="603741"/>
          </a:xfrm>
        </p:spPr>
        <p:txBody>
          <a:bodyPr/>
          <a:lstStyle>
            <a:lvl1pPr marL="0" indent="0">
              <a:buNone/>
              <a:defRPr sz="3000"/>
            </a:lvl1pPr>
          </a:lstStyle>
          <a:p>
            <a:pPr lvl="0"/>
            <a:r>
              <a:rPr lang="en-US"/>
              <a:t>Click to edit Master text styles</a:t>
            </a:r>
          </a:p>
        </p:txBody>
      </p:sp>
    </p:spTree>
    <p:extLst>
      <p:ext uri="{BB962C8B-B14F-4D97-AF65-F5344CB8AC3E}">
        <p14:creationId xmlns:p14="http://schemas.microsoft.com/office/powerpoint/2010/main" val="865540657"/>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2148436145"/>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mall Title &amp;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p>
        </p:txBody>
      </p:sp>
      <p:sp>
        <p:nvSpPr>
          <p:cNvPr id="4" name="Content Placeholder 3"/>
          <p:cNvSpPr>
            <a:spLocks noGrp="1"/>
          </p:cNvSpPr>
          <p:nvPr>
            <p:ph sz="quarter" idx="10"/>
          </p:nvPr>
        </p:nvSpPr>
        <p:spPr>
          <a:xfrm>
            <a:off x="274638" y="1697038"/>
            <a:ext cx="9144000" cy="686861"/>
          </a:xfrm>
        </p:spPr>
        <p:txBody>
          <a:bodyPr/>
          <a:lstStyle>
            <a:lvl1pPr marL="0" indent="0">
              <a:buNone/>
              <a:defRPr sz="3599"/>
            </a:lvl1pPr>
            <a:lvl2pPr>
              <a:defRPr sz="3599"/>
            </a:lvl2pPr>
            <a:lvl3pPr>
              <a:defRPr sz="3599"/>
            </a:lvl3pPr>
            <a:lvl4pPr>
              <a:defRPr sz="3599"/>
            </a:lvl4pPr>
            <a:lvl5pPr>
              <a:defRPr sz="3599"/>
            </a:lvl5pPr>
          </a:lstStyle>
          <a:p>
            <a:pPr lvl="0"/>
            <a:r>
              <a:rPr lang="en-US"/>
              <a:t>Click to edit Master text styles</a:t>
            </a:r>
          </a:p>
        </p:txBody>
      </p:sp>
    </p:spTree>
    <p:extLst>
      <p:ext uri="{BB962C8B-B14F-4D97-AF65-F5344CB8AC3E}">
        <p14:creationId xmlns:p14="http://schemas.microsoft.com/office/powerpoint/2010/main" val="15176763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26" Type="http://schemas.openxmlformats.org/officeDocument/2006/relationships/slideLayout" Target="../slideLayouts/slideLayout29.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5" Type="http://schemas.openxmlformats.org/officeDocument/2006/relationships/slideLayout" Target="../slideLayouts/slideLayout28.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24" Type="http://schemas.openxmlformats.org/officeDocument/2006/relationships/slideLayout" Target="../slideLayouts/slideLayout27.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slideLayout" Target="../slideLayouts/slideLayout26.xml"/><Relationship Id="rId28" Type="http://schemas.openxmlformats.org/officeDocument/2006/relationships/image" Target="../media/image2.png"/><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theme" Target="../theme/theme3.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6" Type="http://schemas.openxmlformats.org/officeDocument/2006/relationships/theme" Target="../theme/theme4.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9" Type="http://schemas.openxmlformats.org/officeDocument/2006/relationships/slideLayout" Target="../slideLayouts/slideLayout103.xml"/><Relationship Id="rId21" Type="http://schemas.openxmlformats.org/officeDocument/2006/relationships/slideLayout" Target="../slideLayouts/slideLayout85.xml"/><Relationship Id="rId34" Type="http://schemas.openxmlformats.org/officeDocument/2006/relationships/slideLayout" Target="../slideLayouts/slideLayout98.xml"/><Relationship Id="rId42" Type="http://schemas.openxmlformats.org/officeDocument/2006/relationships/slideLayout" Target="../slideLayouts/slideLayout106.xml"/><Relationship Id="rId47" Type="http://schemas.openxmlformats.org/officeDocument/2006/relationships/slideLayout" Target="../slideLayouts/slideLayout111.xml"/><Relationship Id="rId7" Type="http://schemas.openxmlformats.org/officeDocument/2006/relationships/slideLayout" Target="../slideLayouts/slideLayout71.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9" Type="http://schemas.openxmlformats.org/officeDocument/2006/relationships/slideLayout" Target="../slideLayouts/slideLayout93.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37" Type="http://schemas.openxmlformats.org/officeDocument/2006/relationships/slideLayout" Target="../slideLayouts/slideLayout101.xml"/><Relationship Id="rId40" Type="http://schemas.openxmlformats.org/officeDocument/2006/relationships/slideLayout" Target="../slideLayouts/slideLayout104.xml"/><Relationship Id="rId45" Type="http://schemas.openxmlformats.org/officeDocument/2006/relationships/slideLayout" Target="../slideLayouts/slideLayout109.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36" Type="http://schemas.openxmlformats.org/officeDocument/2006/relationships/slideLayout" Target="../slideLayouts/slideLayout100.xml"/><Relationship Id="rId49" Type="http://schemas.openxmlformats.org/officeDocument/2006/relationships/theme" Target="../theme/theme5.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4" Type="http://schemas.openxmlformats.org/officeDocument/2006/relationships/slideLayout" Target="../slideLayouts/slideLayout108.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slideLayout" Target="../slideLayouts/slideLayout99.xml"/><Relationship Id="rId43" Type="http://schemas.openxmlformats.org/officeDocument/2006/relationships/slideLayout" Target="../slideLayouts/slideLayout107.xml"/><Relationship Id="rId48" Type="http://schemas.openxmlformats.org/officeDocument/2006/relationships/slideLayout" Target="../slideLayouts/slideLayout112.xml"/><Relationship Id="rId8" Type="http://schemas.openxmlformats.org/officeDocument/2006/relationships/slideLayout" Target="../slideLayouts/slideLayout72.xml"/><Relationship Id="rId3" Type="http://schemas.openxmlformats.org/officeDocument/2006/relationships/slideLayout" Target="../slideLayouts/slideLayout67.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38" Type="http://schemas.openxmlformats.org/officeDocument/2006/relationships/slideLayout" Target="../slideLayouts/slideLayout102.xml"/><Relationship Id="rId46" Type="http://schemas.openxmlformats.org/officeDocument/2006/relationships/slideLayout" Target="../slideLayouts/slideLayout110.xml"/><Relationship Id="rId20" Type="http://schemas.openxmlformats.org/officeDocument/2006/relationships/slideLayout" Target="../slideLayouts/slideLayout84.xml"/><Relationship Id="rId41" Type="http://schemas.openxmlformats.org/officeDocument/2006/relationships/slideLayout" Target="../slideLayouts/slideLayout105.xml"/><Relationship Id="rId1" Type="http://schemas.openxmlformats.org/officeDocument/2006/relationships/slideLayout" Target="../slideLayouts/slideLayout65.xml"/><Relationship Id="rId6"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79426"/>
            <a:ext cx="11522075" cy="731838"/>
          </a:xfrm>
          <a:prstGeom prst="rect">
            <a:avLst/>
          </a:prstGeom>
        </p:spPr>
        <p:txBody>
          <a:bodyPr vert="horz" wrap="square" lIns="0" tIns="0" rIns="0" bIns="0" rtlCol="0" anchor="t">
            <a:noAutofit/>
          </a:bodyPr>
          <a:lstStyle/>
          <a:p>
            <a:r>
              <a:rPr lang="en-US"/>
              <a:t>Click to edit Master title style</a:t>
            </a:r>
          </a:p>
        </p:txBody>
      </p:sp>
      <p:pic>
        <p:nvPicPr>
          <p:cNvPr id="3" name="Picture 2"/>
          <p:cNvPicPr>
            <a:picLocks noChangeAspect="1"/>
          </p:cNvPicPr>
          <p:nvPr userDrawn="1"/>
        </p:nvPicPr>
        <p:blipFill>
          <a:blip r:embed="rId5"/>
          <a:stretch>
            <a:fillRect/>
          </a:stretch>
        </p:blipFill>
        <p:spPr>
          <a:xfrm>
            <a:off x="12570977" y="0"/>
            <a:ext cx="1424574" cy="6990776"/>
          </a:xfrm>
          <a:prstGeom prst="rect">
            <a:avLst/>
          </a:prstGeom>
        </p:spPr>
      </p:pic>
    </p:spTree>
    <p:extLst>
      <p:ext uri="{BB962C8B-B14F-4D97-AF65-F5344CB8AC3E}">
        <p14:creationId xmlns:p14="http://schemas.microsoft.com/office/powerpoint/2010/main" val="2128645933"/>
      </p:ext>
    </p:extLst>
  </p:cSld>
  <p:clrMap bg1="lt1" tx1="dk1" bg2="lt2" tx2="dk2" accent1="accent1" accent2="accent2" accent3="accent3" accent4="accent4" accent5="accent5" accent6="accent6" hlink="hlink" folHlink="folHlink"/>
  <p:sldLayoutIdLst>
    <p:sldLayoutId id="2147484185" r:id="rId1"/>
    <p:sldLayoutId id="2147484203" r:id="rId2"/>
    <p:sldLayoutId id="2147484219" r:id="rId3"/>
  </p:sldLayoutIdLst>
  <p:transition>
    <p:fade/>
  </p:transition>
  <p:hf hdr="0" ftr="0" dt="0"/>
  <p:txStyles>
    <p:titleStyle>
      <a:lvl1pPr algn="l" defTabSz="932742" rtl="0" eaLnBrk="1" latinLnBrk="0" hangingPunct="1">
        <a:lnSpc>
          <a:spcPct val="90000"/>
        </a:lnSpc>
        <a:spcBef>
          <a:spcPct val="0"/>
        </a:spcBef>
        <a:buNone/>
        <a:defRPr lang="en-US" sz="2400" b="0" kern="1200" cap="none" spc="-50" baseline="0" dirty="0" smtClean="0">
          <a:ln w="3175">
            <a:noFill/>
          </a:ln>
          <a:solidFill>
            <a:schemeClr val="tx1">
              <a:lumMod val="50000"/>
            </a:schemeClr>
          </a:solidFill>
          <a:effectLst/>
          <a:latin typeface="Segoe UI Semilight" panose="020B0402040204020203" pitchFamily="34" charset="0"/>
          <a:ea typeface="+mn-ea"/>
          <a:cs typeface="Segoe UI Semilight" panose="020B0402040204020203"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1794121376"/>
      </p:ext>
    </p:extLst>
  </p:cSld>
  <p:clrMap bg1="lt1" tx1="dk1" bg2="lt2" tx2="dk2" accent1="accent1" accent2="accent2" accent3="accent3" accent4="accent4" accent5="accent5" accent6="accent6" hlink="hlink" folHlink="folHlink"/>
  <p:sldLayoutIdLst>
    <p:sldLayoutId id="2147484221" r:id="rId1"/>
    <p:sldLayoutId id="2147484222" r:id="rId2"/>
    <p:sldLayoutId id="2147484223" r:id="rId3"/>
    <p:sldLayoutId id="2147484224" r:id="rId4"/>
    <p:sldLayoutId id="2147484225" r:id="rId5"/>
    <p:sldLayoutId id="2147484226" r:id="rId6"/>
    <p:sldLayoutId id="2147484227" r:id="rId7"/>
    <p:sldLayoutId id="2147484228" r:id="rId8"/>
    <p:sldLayoutId id="2147484229" r:id="rId9"/>
    <p:sldLayoutId id="2147484230" r:id="rId10"/>
    <p:sldLayoutId id="2147484231" r:id="rId11"/>
    <p:sldLayoutId id="2147484232" r:id="rId12"/>
    <p:sldLayoutId id="2147484233" r:id="rId13"/>
    <p:sldLayoutId id="2147484234" r:id="rId14"/>
    <p:sldLayoutId id="2147484235" r:id="rId15"/>
    <p:sldLayoutId id="2147484236" r:id="rId16"/>
    <p:sldLayoutId id="2147484237" r:id="rId17"/>
    <p:sldLayoutId id="2147484238" r:id="rId18"/>
    <p:sldLayoutId id="2147484239" r:id="rId19"/>
    <p:sldLayoutId id="2147484240" r:id="rId20"/>
    <p:sldLayoutId id="2147484241" r:id="rId21"/>
    <p:sldLayoutId id="2147484242" r:id="rId22"/>
    <p:sldLayoutId id="2147484243" r:id="rId23"/>
    <p:sldLayoutId id="2147484244" r:id="rId24"/>
    <p:sldLayoutId id="2147484245" r:id="rId25"/>
    <p:sldLayoutId id="2147484246" r:id="rId26"/>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56404" y="1476622"/>
            <a:ext cx="7448792" cy="263672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2"/>
          <p:cNvSpPr>
            <a:spLocks noGrp="1"/>
          </p:cNvSpPr>
          <p:nvPr>
            <p:ph type="sldNum" sz="quarter" idx="4"/>
          </p:nvPr>
        </p:nvSpPr>
        <p:spPr>
          <a:xfrm>
            <a:off x="9223719" y="6482890"/>
            <a:ext cx="2901844" cy="372394"/>
          </a:xfrm>
          <a:prstGeom prst="rect">
            <a:avLst/>
          </a:prstGeom>
        </p:spPr>
        <p:txBody>
          <a:bodyPr/>
          <a:lstStyle>
            <a:lvl1pPr algn="r">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230390556"/>
      </p:ext>
    </p:extLst>
  </p:cSld>
  <p:clrMap bg1="lt1" tx1="dk1" bg2="lt2" tx2="dk2" accent1="accent1" accent2="accent2" accent3="accent3" accent4="accent4" accent5="accent5" accent6="accent6" hlink="hlink" folHlink="folHlink"/>
  <p:sldLayoutIdLst>
    <p:sldLayoutId id="2147484248" r:id="rId1"/>
    <p:sldLayoutId id="2147484249" r:id="rId2"/>
    <p:sldLayoutId id="2147484250" r:id="rId3"/>
    <p:sldLayoutId id="2147484251" r:id="rId4"/>
    <p:sldLayoutId id="2147484252" r:id="rId5"/>
    <p:sldLayoutId id="2147484253" r:id="rId6"/>
    <p:sldLayoutId id="2147484254" r:id="rId7"/>
    <p:sldLayoutId id="2147484255" r:id="rId8"/>
    <p:sldLayoutId id="2147484256" r:id="rId9"/>
    <p:sldLayoutId id="2147484257" r:id="rId10"/>
    <p:sldLayoutId id="2147484258" r:id="rId11"/>
    <p:sldLayoutId id="2147484259" r:id="rId12"/>
    <p:sldLayoutId id="2147484260" r:id="rId13"/>
    <p:sldLayoutId id="2147484261" r:id="rId14"/>
    <p:sldLayoutId id="2147484262" r:id="rId15"/>
    <p:sldLayoutId id="2147484263" r:id="rId16"/>
    <p:sldLayoutId id="2147484264" r:id="rId17"/>
    <p:sldLayoutId id="2147484265" r:id="rId18"/>
    <p:sldLayoutId id="2147484266" r:id="rId19"/>
    <p:sldLayoutId id="2147484267" r:id="rId20"/>
  </p:sldLayoutIdLst>
  <p:transition>
    <p:fade/>
  </p:transition>
  <p:hf hdr="0" ftr="0" dt="0"/>
  <p:txStyles>
    <p:titleStyle>
      <a:lvl1pPr algn="l" defTabSz="1243380" rtl="0" eaLnBrk="1" latinLnBrk="0" hangingPunct="1">
        <a:lnSpc>
          <a:spcPct val="90000"/>
        </a:lnSpc>
        <a:spcBef>
          <a:spcPct val="0"/>
        </a:spcBef>
        <a:buNone/>
        <a:defRPr lang="en-US" sz="5439" b="0" kern="1200" cap="none" spc="-136"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10857" indent="-310857" algn="l" defTabSz="1243380" rtl="0" eaLnBrk="1" latinLnBrk="0" hangingPunct="1">
        <a:lnSpc>
          <a:spcPct val="100000"/>
        </a:lnSpc>
        <a:spcBef>
          <a:spcPts val="816"/>
        </a:spcBef>
        <a:buSzPct val="80000"/>
        <a:buFont typeface="Arial" pitchFamily="34" charset="0"/>
        <a:buChar char="•"/>
        <a:defRPr sz="3807" kern="1200">
          <a:gradFill>
            <a:gsLst>
              <a:gs pos="0">
                <a:schemeClr val="tx1"/>
              </a:gs>
              <a:gs pos="86000">
                <a:schemeClr val="tx1"/>
              </a:gs>
            </a:gsLst>
            <a:lin ang="5400000" scaled="0"/>
          </a:gradFill>
          <a:latin typeface="+mn-lt"/>
          <a:ea typeface="+mn-ea"/>
          <a:cs typeface="+mn-cs"/>
        </a:defRPr>
      </a:lvl1pPr>
      <a:lvl2pPr marL="621716" indent="-306540" algn="l" defTabSz="1243380" rtl="0" eaLnBrk="1" latinLnBrk="0" hangingPunct="1">
        <a:lnSpc>
          <a:spcPct val="100000"/>
        </a:lnSpc>
        <a:spcBef>
          <a:spcPts val="816"/>
        </a:spcBef>
        <a:buSzPct val="80000"/>
        <a:buFont typeface="Arial" pitchFamily="34" charset="0"/>
        <a:buChar char="•"/>
        <a:defRPr sz="3264" kern="1200">
          <a:gradFill>
            <a:gsLst>
              <a:gs pos="0">
                <a:schemeClr val="tx1"/>
              </a:gs>
              <a:gs pos="86000">
                <a:schemeClr val="tx1"/>
              </a:gs>
            </a:gsLst>
            <a:lin ang="5400000" scaled="0"/>
          </a:gradFill>
          <a:latin typeface="+mn-lt"/>
          <a:ea typeface="+mn-ea"/>
          <a:cs typeface="+mn-cs"/>
        </a:defRPr>
      </a:lvl2pPr>
      <a:lvl3pPr marL="932573" indent="-310857" algn="l" defTabSz="1243380" rtl="0" eaLnBrk="1" latinLnBrk="0" hangingPunct="1">
        <a:lnSpc>
          <a:spcPct val="100000"/>
        </a:lnSpc>
        <a:spcBef>
          <a:spcPts val="816"/>
        </a:spcBef>
        <a:buSzPct val="80000"/>
        <a:buFont typeface="Arial" pitchFamily="34" charset="0"/>
        <a:buChar char="•"/>
        <a:defRPr sz="2720" kern="1200">
          <a:gradFill>
            <a:gsLst>
              <a:gs pos="0">
                <a:schemeClr val="tx1"/>
              </a:gs>
              <a:gs pos="86000">
                <a:schemeClr val="tx1"/>
              </a:gs>
            </a:gsLst>
            <a:lin ang="5400000" scaled="0"/>
          </a:gradFill>
          <a:latin typeface="+mn-lt"/>
          <a:ea typeface="+mn-ea"/>
          <a:cs typeface="+mn-cs"/>
        </a:defRPr>
      </a:lvl3pPr>
      <a:lvl4pPr marL="1243431" indent="-308699" algn="l" defTabSz="1243380" rtl="0" eaLnBrk="1" latinLnBrk="0" hangingPunct="1">
        <a:lnSpc>
          <a:spcPct val="100000"/>
        </a:lnSpc>
        <a:spcBef>
          <a:spcPts val="816"/>
        </a:spcBef>
        <a:buSzPct val="80000"/>
        <a:buFont typeface="Arial" pitchFamily="34" charset="0"/>
        <a:buChar char="•"/>
        <a:defRPr sz="2448" kern="1200">
          <a:gradFill>
            <a:gsLst>
              <a:gs pos="0">
                <a:schemeClr val="tx1"/>
              </a:gs>
              <a:gs pos="86000">
                <a:schemeClr val="tx1"/>
              </a:gs>
            </a:gsLst>
            <a:lin ang="5400000" scaled="0"/>
          </a:gradFill>
          <a:latin typeface="+mn-lt"/>
          <a:ea typeface="+mn-ea"/>
          <a:cs typeface="+mn-cs"/>
        </a:defRPr>
      </a:lvl4pPr>
      <a:lvl5pPr marL="1554289" indent="-310857" algn="l" defTabSz="1243380" rtl="0" eaLnBrk="1" latinLnBrk="0" hangingPunct="1">
        <a:lnSpc>
          <a:spcPct val="100000"/>
        </a:lnSpc>
        <a:spcBef>
          <a:spcPts val="816"/>
        </a:spcBef>
        <a:buSzPct val="80000"/>
        <a:buFont typeface="Arial" pitchFamily="34" charset="0"/>
        <a:buChar char="•"/>
        <a:defRPr sz="2175" kern="1200">
          <a:gradFill>
            <a:gsLst>
              <a:gs pos="0">
                <a:schemeClr val="tx1"/>
              </a:gs>
              <a:gs pos="86000">
                <a:schemeClr val="tx1"/>
              </a:gs>
            </a:gsLst>
            <a:lin ang="5400000" scaled="0"/>
          </a:gradFill>
          <a:latin typeface="+mn-lt"/>
          <a:ea typeface="+mn-ea"/>
          <a:cs typeface="+mn-cs"/>
        </a:defRPr>
      </a:lvl5pPr>
      <a:lvl6pPr marL="1862988" indent="-308699" algn="l" defTabSz="1243380" rtl="0" eaLnBrk="1" latinLnBrk="0" hangingPunct="1">
        <a:lnSpc>
          <a:spcPct val="100000"/>
        </a:lnSpc>
        <a:spcBef>
          <a:spcPts val="816"/>
        </a:spcBef>
        <a:buFont typeface="Arial" pitchFamily="34" charset="0"/>
        <a:buChar char="•"/>
        <a:defRPr sz="1904" kern="1200">
          <a:solidFill>
            <a:schemeClr val="tx1"/>
          </a:solidFill>
          <a:latin typeface="+mn-lt"/>
          <a:ea typeface="+mn-ea"/>
          <a:cs typeface="+mn-cs"/>
        </a:defRPr>
      </a:lvl6pPr>
      <a:lvl7pPr marL="4040989" indent="-310845" algn="l" defTabSz="1243380" rtl="0" eaLnBrk="1" latinLnBrk="0" hangingPunct="1">
        <a:spcBef>
          <a:spcPct val="20000"/>
        </a:spcBef>
        <a:buFont typeface="Arial" pitchFamily="34" charset="0"/>
        <a:buChar char="•"/>
        <a:defRPr sz="2720" kern="1200">
          <a:solidFill>
            <a:schemeClr val="tx1"/>
          </a:solidFill>
          <a:latin typeface="+mn-lt"/>
          <a:ea typeface="+mn-ea"/>
          <a:cs typeface="+mn-cs"/>
        </a:defRPr>
      </a:lvl7pPr>
      <a:lvl8pPr marL="4662680" indent="-310845" algn="l" defTabSz="1243380" rtl="0" eaLnBrk="1" latinLnBrk="0" hangingPunct="1">
        <a:spcBef>
          <a:spcPct val="20000"/>
        </a:spcBef>
        <a:buFont typeface="Arial" pitchFamily="34" charset="0"/>
        <a:buChar char="•"/>
        <a:defRPr sz="2720" kern="1200">
          <a:solidFill>
            <a:schemeClr val="tx1"/>
          </a:solidFill>
          <a:latin typeface="+mn-lt"/>
          <a:ea typeface="+mn-ea"/>
          <a:cs typeface="+mn-cs"/>
        </a:defRPr>
      </a:lvl8pPr>
      <a:lvl9pPr marL="5284371" indent="-310845" algn="l" defTabSz="1243380" rtl="0" eaLnBrk="1" latinLnBrk="0" hangingPunct="1">
        <a:spcBef>
          <a:spcPct val="20000"/>
        </a:spcBef>
        <a:buFont typeface="Arial" pitchFamily="34" charset="0"/>
        <a:buChar char="•"/>
        <a:defRPr sz="2720" kern="1200">
          <a:solidFill>
            <a:schemeClr val="tx1"/>
          </a:solidFill>
          <a:latin typeface="+mn-lt"/>
          <a:ea typeface="+mn-ea"/>
          <a:cs typeface="+mn-cs"/>
        </a:defRPr>
      </a:lvl9pPr>
    </p:bodyStyle>
    <p:otherStyle>
      <a:defPPr>
        <a:defRPr lang="en-US"/>
      </a:defPPr>
      <a:lvl1pPr marL="0" algn="l" defTabSz="1243380" rtl="0" eaLnBrk="1" latinLnBrk="0" hangingPunct="1">
        <a:defRPr sz="2448" kern="1200">
          <a:solidFill>
            <a:schemeClr val="tx1"/>
          </a:solidFill>
          <a:latin typeface="+mn-lt"/>
          <a:ea typeface="+mn-ea"/>
          <a:cs typeface="+mn-cs"/>
        </a:defRPr>
      </a:lvl1pPr>
      <a:lvl2pPr marL="621691" algn="l" defTabSz="1243380" rtl="0" eaLnBrk="1" latinLnBrk="0" hangingPunct="1">
        <a:defRPr sz="2448" kern="1200">
          <a:solidFill>
            <a:schemeClr val="tx1"/>
          </a:solidFill>
          <a:latin typeface="+mn-lt"/>
          <a:ea typeface="+mn-ea"/>
          <a:cs typeface="+mn-cs"/>
        </a:defRPr>
      </a:lvl2pPr>
      <a:lvl3pPr marL="1243380" algn="l" defTabSz="1243380" rtl="0" eaLnBrk="1" latinLnBrk="0" hangingPunct="1">
        <a:defRPr sz="2448" kern="1200">
          <a:solidFill>
            <a:schemeClr val="tx1"/>
          </a:solidFill>
          <a:latin typeface="+mn-lt"/>
          <a:ea typeface="+mn-ea"/>
          <a:cs typeface="+mn-cs"/>
        </a:defRPr>
      </a:lvl3pPr>
      <a:lvl4pPr marL="1865072" algn="l" defTabSz="1243380" rtl="0" eaLnBrk="1" latinLnBrk="0" hangingPunct="1">
        <a:defRPr sz="2448" kern="1200">
          <a:solidFill>
            <a:schemeClr val="tx1"/>
          </a:solidFill>
          <a:latin typeface="+mn-lt"/>
          <a:ea typeface="+mn-ea"/>
          <a:cs typeface="+mn-cs"/>
        </a:defRPr>
      </a:lvl4pPr>
      <a:lvl5pPr marL="2486763" algn="l" defTabSz="1243380" rtl="0" eaLnBrk="1" latinLnBrk="0" hangingPunct="1">
        <a:defRPr sz="2448" kern="1200">
          <a:solidFill>
            <a:schemeClr val="tx1"/>
          </a:solidFill>
          <a:latin typeface="+mn-lt"/>
          <a:ea typeface="+mn-ea"/>
          <a:cs typeface="+mn-cs"/>
        </a:defRPr>
      </a:lvl5pPr>
      <a:lvl6pPr marL="3108453" algn="l" defTabSz="1243380" rtl="0" eaLnBrk="1" latinLnBrk="0" hangingPunct="1">
        <a:defRPr sz="2448" kern="1200">
          <a:solidFill>
            <a:schemeClr val="tx1"/>
          </a:solidFill>
          <a:latin typeface="+mn-lt"/>
          <a:ea typeface="+mn-ea"/>
          <a:cs typeface="+mn-cs"/>
        </a:defRPr>
      </a:lvl6pPr>
      <a:lvl7pPr marL="3730144" algn="l" defTabSz="1243380" rtl="0" eaLnBrk="1" latinLnBrk="0" hangingPunct="1">
        <a:defRPr sz="2448" kern="1200">
          <a:solidFill>
            <a:schemeClr val="tx1"/>
          </a:solidFill>
          <a:latin typeface="+mn-lt"/>
          <a:ea typeface="+mn-ea"/>
          <a:cs typeface="+mn-cs"/>
        </a:defRPr>
      </a:lvl7pPr>
      <a:lvl8pPr marL="4351835" algn="l" defTabSz="1243380" rtl="0" eaLnBrk="1" latinLnBrk="0" hangingPunct="1">
        <a:defRPr sz="2448" kern="1200">
          <a:solidFill>
            <a:schemeClr val="tx1"/>
          </a:solidFill>
          <a:latin typeface="+mn-lt"/>
          <a:ea typeface="+mn-ea"/>
          <a:cs typeface="+mn-cs"/>
        </a:defRPr>
      </a:lvl8pPr>
      <a:lvl9pPr marL="4973525" algn="l" defTabSz="1243380" rtl="0" eaLnBrk="1" latinLnBrk="0" hangingPunct="1">
        <a:defRPr sz="2448"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lumMod val="10000"/>
                <a:lumOff val="90000"/>
              </a:schemeClr>
            </a:gs>
            <a:gs pos="75000">
              <a:schemeClr val="bg1"/>
            </a:gs>
            <a:gs pos="25000">
              <a:schemeClr val="bg1"/>
            </a:gs>
            <a:gs pos="100000">
              <a:schemeClr val="bg1">
                <a:lumMod val="85000"/>
              </a:schemeClr>
            </a:gs>
          </a:gsLst>
          <a:lin ang="5400000" scaled="0"/>
          <a:tileRect/>
        </a:gradFill>
        <a:effectLst/>
      </p:bgPr>
    </p:bg>
    <p:spTree>
      <p:nvGrpSpPr>
        <p:cNvPr id="1" name=""/>
        <p:cNvGrpSpPr/>
        <p:nvPr/>
      </p:nvGrpSpPr>
      <p:grpSpPr>
        <a:xfrm>
          <a:off x="0" y="0"/>
          <a:ext cx="0" cy="0"/>
          <a:chOff x="0" y="0"/>
          <a:chExt cx="0" cy="0"/>
        </a:xfrm>
      </p:grpSpPr>
      <p:grpSp>
        <p:nvGrpSpPr>
          <p:cNvPr id="1118" name=".5&quot; x .5&quot; GRID" hidden="1"/>
          <p:cNvGrpSpPr/>
          <p:nvPr/>
        </p:nvGrpSpPr>
        <p:grpSpPr>
          <a:xfrm>
            <a:off x="-312613" y="-233151"/>
            <a:ext cx="13063733" cy="7460827"/>
            <a:chOff x="-306388" y="-228600"/>
            <a:chExt cx="12803592" cy="7315200"/>
          </a:xfrm>
        </p:grpSpPr>
        <p:grpSp>
          <p:nvGrpSpPr>
            <p:cNvPr id="641" name=".5&quot; x .5&quot; grid"/>
            <p:cNvGrpSpPr/>
            <p:nvPr userDrawn="1"/>
          </p:nvGrpSpPr>
          <p:grpSpPr>
            <a:xfrm>
              <a:off x="-306388" y="-228600"/>
              <a:ext cx="12801600" cy="7315200"/>
              <a:chOff x="-306388" y="-155448"/>
              <a:chExt cx="12801600" cy="7315200"/>
            </a:xfrm>
          </p:grpSpPr>
          <p:sp>
            <p:nvSpPr>
              <p:cNvPr id="642" name="Rectangle 641"/>
              <p:cNvSpPr/>
              <p:nvPr/>
            </p:nvSpPr>
            <p:spPr bwMode="auto">
              <a:xfrm>
                <a:off x="-306388"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3" name="Rectangle 642"/>
              <p:cNvSpPr/>
              <p:nvPr userDrawn="1"/>
            </p:nvSpPr>
            <p:spPr bwMode="auto">
              <a:xfrm>
                <a:off x="15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4" name="Rectangle 643"/>
              <p:cNvSpPr/>
              <p:nvPr userDrawn="1"/>
            </p:nvSpPr>
            <p:spPr bwMode="auto">
              <a:xfrm>
                <a:off x="60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5" name="Rectangle 644"/>
              <p:cNvSpPr/>
              <p:nvPr userDrawn="1"/>
            </p:nvSpPr>
            <p:spPr bwMode="auto">
              <a:xfrm>
                <a:off x="1065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6" name="Rectangle 645"/>
              <p:cNvSpPr/>
              <p:nvPr userDrawn="1"/>
            </p:nvSpPr>
            <p:spPr bwMode="auto">
              <a:xfrm>
                <a:off x="1522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7" name="Rectangle 646"/>
              <p:cNvSpPr/>
              <p:nvPr userDrawn="1"/>
            </p:nvSpPr>
            <p:spPr bwMode="auto">
              <a:xfrm>
                <a:off x="1979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8" name="Rectangle 647"/>
              <p:cNvSpPr/>
              <p:nvPr userDrawn="1"/>
            </p:nvSpPr>
            <p:spPr bwMode="auto">
              <a:xfrm>
                <a:off x="2436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49" name="Rectangle 648"/>
              <p:cNvSpPr/>
              <p:nvPr/>
            </p:nvSpPr>
            <p:spPr bwMode="auto">
              <a:xfrm>
                <a:off x="2894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0" name="Rectangle 649"/>
              <p:cNvSpPr/>
              <p:nvPr userDrawn="1"/>
            </p:nvSpPr>
            <p:spPr bwMode="auto">
              <a:xfrm>
                <a:off x="3351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1" name="Rectangle 650"/>
              <p:cNvSpPr/>
              <p:nvPr userDrawn="1"/>
            </p:nvSpPr>
            <p:spPr bwMode="auto">
              <a:xfrm>
                <a:off x="3808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2" name="Rectangle 651"/>
              <p:cNvSpPr/>
              <p:nvPr userDrawn="1"/>
            </p:nvSpPr>
            <p:spPr bwMode="auto">
              <a:xfrm>
                <a:off x="4265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3" name="Rectangle 652"/>
              <p:cNvSpPr/>
              <p:nvPr userDrawn="1"/>
            </p:nvSpPr>
            <p:spPr bwMode="auto">
              <a:xfrm>
                <a:off x="4722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4" name="Rectangle 653"/>
              <p:cNvSpPr/>
              <p:nvPr userDrawn="1"/>
            </p:nvSpPr>
            <p:spPr bwMode="auto">
              <a:xfrm>
                <a:off x="5180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5" name="Rectangle 654"/>
              <p:cNvSpPr/>
              <p:nvPr userDrawn="1"/>
            </p:nvSpPr>
            <p:spPr bwMode="auto">
              <a:xfrm>
                <a:off x="5637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6" name="Rectangle 655"/>
              <p:cNvSpPr/>
              <p:nvPr/>
            </p:nvSpPr>
            <p:spPr bwMode="auto">
              <a:xfrm>
                <a:off x="6094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7" name="Rectangle 656"/>
              <p:cNvSpPr/>
              <p:nvPr userDrawn="1"/>
            </p:nvSpPr>
            <p:spPr bwMode="auto">
              <a:xfrm>
                <a:off x="6551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8" name="Rectangle 657"/>
              <p:cNvSpPr/>
              <p:nvPr userDrawn="1"/>
            </p:nvSpPr>
            <p:spPr bwMode="auto">
              <a:xfrm>
                <a:off x="7008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59" name="Rectangle 658"/>
              <p:cNvSpPr/>
              <p:nvPr userDrawn="1"/>
            </p:nvSpPr>
            <p:spPr bwMode="auto">
              <a:xfrm>
                <a:off x="7466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0" name="Rectangle 659"/>
              <p:cNvSpPr/>
              <p:nvPr userDrawn="1"/>
            </p:nvSpPr>
            <p:spPr bwMode="auto">
              <a:xfrm>
                <a:off x="7923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1" name="Rectangle 660"/>
              <p:cNvSpPr/>
              <p:nvPr userDrawn="1"/>
            </p:nvSpPr>
            <p:spPr bwMode="auto">
              <a:xfrm>
                <a:off x="8380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2" name="Rectangle 661"/>
              <p:cNvSpPr/>
              <p:nvPr userDrawn="1"/>
            </p:nvSpPr>
            <p:spPr bwMode="auto">
              <a:xfrm>
                <a:off x="8837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3" name="Rectangle 662"/>
              <p:cNvSpPr/>
              <p:nvPr/>
            </p:nvSpPr>
            <p:spPr bwMode="auto">
              <a:xfrm>
                <a:off x="9294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4" name="Rectangle 663"/>
              <p:cNvSpPr/>
              <p:nvPr userDrawn="1"/>
            </p:nvSpPr>
            <p:spPr bwMode="auto">
              <a:xfrm>
                <a:off x="9752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5" name="Rectangle 664"/>
              <p:cNvSpPr/>
              <p:nvPr userDrawn="1"/>
            </p:nvSpPr>
            <p:spPr bwMode="auto">
              <a:xfrm>
                <a:off x="10209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6" name="Rectangle 665"/>
              <p:cNvSpPr/>
              <p:nvPr userDrawn="1"/>
            </p:nvSpPr>
            <p:spPr bwMode="auto">
              <a:xfrm>
                <a:off x="10666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7" name="Rectangle 666"/>
              <p:cNvSpPr/>
              <p:nvPr userDrawn="1"/>
            </p:nvSpPr>
            <p:spPr bwMode="auto">
              <a:xfrm>
                <a:off x="11123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8" name="Rectangle 667"/>
              <p:cNvSpPr/>
              <p:nvPr userDrawn="1"/>
            </p:nvSpPr>
            <p:spPr bwMode="auto">
              <a:xfrm>
                <a:off x="1158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69" name="Rectangle 668"/>
              <p:cNvSpPr/>
              <p:nvPr userDrawn="1"/>
            </p:nvSpPr>
            <p:spPr bwMode="auto">
              <a:xfrm>
                <a:off x="1203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0" name="Rectangle 669"/>
              <p:cNvSpPr/>
              <p:nvPr/>
            </p:nvSpPr>
            <p:spPr bwMode="auto">
              <a:xfrm>
                <a:off x="-306388"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1" name="Rectangle 670"/>
              <p:cNvSpPr/>
              <p:nvPr userDrawn="1"/>
            </p:nvSpPr>
            <p:spPr bwMode="auto">
              <a:xfrm>
                <a:off x="15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2" name="Rectangle 671"/>
              <p:cNvSpPr/>
              <p:nvPr userDrawn="1"/>
            </p:nvSpPr>
            <p:spPr bwMode="auto">
              <a:xfrm>
                <a:off x="60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3" name="Rectangle 672"/>
              <p:cNvSpPr/>
              <p:nvPr userDrawn="1"/>
            </p:nvSpPr>
            <p:spPr bwMode="auto">
              <a:xfrm>
                <a:off x="1065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4" name="Rectangle 673"/>
              <p:cNvSpPr/>
              <p:nvPr userDrawn="1"/>
            </p:nvSpPr>
            <p:spPr bwMode="auto">
              <a:xfrm>
                <a:off x="1522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5" name="Rectangle 674"/>
              <p:cNvSpPr/>
              <p:nvPr userDrawn="1"/>
            </p:nvSpPr>
            <p:spPr bwMode="auto">
              <a:xfrm>
                <a:off x="1979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6" name="Rectangle 675"/>
              <p:cNvSpPr/>
              <p:nvPr userDrawn="1"/>
            </p:nvSpPr>
            <p:spPr bwMode="auto">
              <a:xfrm>
                <a:off x="2436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7" name="Rectangle 676"/>
              <p:cNvSpPr/>
              <p:nvPr/>
            </p:nvSpPr>
            <p:spPr bwMode="auto">
              <a:xfrm>
                <a:off x="2894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8" name="Rectangle 677"/>
              <p:cNvSpPr/>
              <p:nvPr userDrawn="1"/>
            </p:nvSpPr>
            <p:spPr bwMode="auto">
              <a:xfrm>
                <a:off x="3351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79" name="Rectangle 678"/>
              <p:cNvSpPr/>
              <p:nvPr userDrawn="1"/>
            </p:nvSpPr>
            <p:spPr bwMode="auto">
              <a:xfrm>
                <a:off x="3808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0" name="Rectangle 679"/>
              <p:cNvSpPr/>
              <p:nvPr userDrawn="1"/>
            </p:nvSpPr>
            <p:spPr bwMode="auto">
              <a:xfrm>
                <a:off x="4265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1" name="Rectangle 680"/>
              <p:cNvSpPr/>
              <p:nvPr userDrawn="1"/>
            </p:nvSpPr>
            <p:spPr bwMode="auto">
              <a:xfrm>
                <a:off x="4722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2" name="Rectangle 681"/>
              <p:cNvSpPr/>
              <p:nvPr userDrawn="1"/>
            </p:nvSpPr>
            <p:spPr bwMode="auto">
              <a:xfrm>
                <a:off x="5180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3" name="Rectangle 682"/>
              <p:cNvSpPr/>
              <p:nvPr userDrawn="1"/>
            </p:nvSpPr>
            <p:spPr bwMode="auto">
              <a:xfrm>
                <a:off x="5637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4" name="Rectangle 683"/>
              <p:cNvSpPr/>
              <p:nvPr/>
            </p:nvSpPr>
            <p:spPr bwMode="auto">
              <a:xfrm>
                <a:off x="6094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5" name="Rectangle 684"/>
              <p:cNvSpPr/>
              <p:nvPr userDrawn="1"/>
            </p:nvSpPr>
            <p:spPr bwMode="auto">
              <a:xfrm>
                <a:off x="6551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6" name="Rectangle 685"/>
              <p:cNvSpPr/>
              <p:nvPr userDrawn="1"/>
            </p:nvSpPr>
            <p:spPr bwMode="auto">
              <a:xfrm>
                <a:off x="7008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7" name="Rectangle 686"/>
              <p:cNvSpPr/>
              <p:nvPr userDrawn="1"/>
            </p:nvSpPr>
            <p:spPr bwMode="auto">
              <a:xfrm>
                <a:off x="7466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8" name="Rectangle 687"/>
              <p:cNvSpPr/>
              <p:nvPr userDrawn="1"/>
            </p:nvSpPr>
            <p:spPr bwMode="auto">
              <a:xfrm>
                <a:off x="7923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89" name="Rectangle 688"/>
              <p:cNvSpPr/>
              <p:nvPr userDrawn="1"/>
            </p:nvSpPr>
            <p:spPr bwMode="auto">
              <a:xfrm>
                <a:off x="8380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0" name="Rectangle 689"/>
              <p:cNvSpPr/>
              <p:nvPr userDrawn="1"/>
            </p:nvSpPr>
            <p:spPr bwMode="auto">
              <a:xfrm>
                <a:off x="8837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1" name="Rectangle 690"/>
              <p:cNvSpPr/>
              <p:nvPr/>
            </p:nvSpPr>
            <p:spPr bwMode="auto">
              <a:xfrm>
                <a:off x="9294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2" name="Rectangle 691"/>
              <p:cNvSpPr/>
              <p:nvPr userDrawn="1"/>
            </p:nvSpPr>
            <p:spPr bwMode="auto">
              <a:xfrm>
                <a:off x="9752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3" name="Rectangle 692"/>
              <p:cNvSpPr/>
              <p:nvPr userDrawn="1"/>
            </p:nvSpPr>
            <p:spPr bwMode="auto">
              <a:xfrm>
                <a:off x="10209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4" name="Rectangle 693"/>
              <p:cNvSpPr/>
              <p:nvPr userDrawn="1"/>
            </p:nvSpPr>
            <p:spPr bwMode="auto">
              <a:xfrm>
                <a:off x="10666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5" name="Rectangle 694"/>
              <p:cNvSpPr/>
              <p:nvPr userDrawn="1"/>
            </p:nvSpPr>
            <p:spPr bwMode="auto">
              <a:xfrm>
                <a:off x="11123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6" name="Rectangle 695"/>
              <p:cNvSpPr/>
              <p:nvPr userDrawn="1"/>
            </p:nvSpPr>
            <p:spPr bwMode="auto">
              <a:xfrm>
                <a:off x="1158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7" name="Rectangle 696"/>
              <p:cNvSpPr/>
              <p:nvPr userDrawn="1"/>
            </p:nvSpPr>
            <p:spPr bwMode="auto">
              <a:xfrm>
                <a:off x="1203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8" name="Rectangle 697"/>
              <p:cNvSpPr/>
              <p:nvPr/>
            </p:nvSpPr>
            <p:spPr bwMode="auto">
              <a:xfrm>
                <a:off x="-306388"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699" name="Rectangle 698"/>
              <p:cNvSpPr/>
              <p:nvPr userDrawn="1"/>
            </p:nvSpPr>
            <p:spPr bwMode="auto">
              <a:xfrm>
                <a:off x="15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0" name="Rectangle 699"/>
              <p:cNvSpPr/>
              <p:nvPr userDrawn="1"/>
            </p:nvSpPr>
            <p:spPr bwMode="auto">
              <a:xfrm>
                <a:off x="60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1" name="Rectangle 700"/>
              <p:cNvSpPr/>
              <p:nvPr userDrawn="1"/>
            </p:nvSpPr>
            <p:spPr bwMode="auto">
              <a:xfrm>
                <a:off x="1065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2" name="Rectangle 701"/>
              <p:cNvSpPr/>
              <p:nvPr userDrawn="1"/>
            </p:nvSpPr>
            <p:spPr bwMode="auto">
              <a:xfrm>
                <a:off x="1522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3" name="Rectangle 702"/>
              <p:cNvSpPr/>
              <p:nvPr userDrawn="1"/>
            </p:nvSpPr>
            <p:spPr bwMode="auto">
              <a:xfrm>
                <a:off x="1979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4" name="Rectangle 703"/>
              <p:cNvSpPr/>
              <p:nvPr userDrawn="1"/>
            </p:nvSpPr>
            <p:spPr bwMode="auto">
              <a:xfrm>
                <a:off x="2436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5" name="Rectangle 704"/>
              <p:cNvSpPr/>
              <p:nvPr/>
            </p:nvSpPr>
            <p:spPr bwMode="auto">
              <a:xfrm>
                <a:off x="2894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6" name="Rectangle 705"/>
              <p:cNvSpPr/>
              <p:nvPr userDrawn="1"/>
            </p:nvSpPr>
            <p:spPr bwMode="auto">
              <a:xfrm>
                <a:off x="3351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7" name="Rectangle 706"/>
              <p:cNvSpPr/>
              <p:nvPr userDrawn="1"/>
            </p:nvSpPr>
            <p:spPr bwMode="auto">
              <a:xfrm>
                <a:off x="3808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8" name="Rectangle 707"/>
              <p:cNvSpPr/>
              <p:nvPr userDrawn="1"/>
            </p:nvSpPr>
            <p:spPr bwMode="auto">
              <a:xfrm>
                <a:off x="4265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09" name="Rectangle 708"/>
              <p:cNvSpPr/>
              <p:nvPr userDrawn="1"/>
            </p:nvSpPr>
            <p:spPr bwMode="auto">
              <a:xfrm>
                <a:off x="4722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0" name="Rectangle 709"/>
              <p:cNvSpPr/>
              <p:nvPr userDrawn="1"/>
            </p:nvSpPr>
            <p:spPr bwMode="auto">
              <a:xfrm>
                <a:off x="5180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1" name="Rectangle 710"/>
              <p:cNvSpPr/>
              <p:nvPr userDrawn="1"/>
            </p:nvSpPr>
            <p:spPr bwMode="auto">
              <a:xfrm>
                <a:off x="5637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2" name="Rectangle 711"/>
              <p:cNvSpPr/>
              <p:nvPr/>
            </p:nvSpPr>
            <p:spPr bwMode="auto">
              <a:xfrm>
                <a:off x="6094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3" name="Rectangle 712"/>
              <p:cNvSpPr/>
              <p:nvPr userDrawn="1"/>
            </p:nvSpPr>
            <p:spPr bwMode="auto">
              <a:xfrm>
                <a:off x="6551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4" name="Rectangle 713"/>
              <p:cNvSpPr/>
              <p:nvPr userDrawn="1"/>
            </p:nvSpPr>
            <p:spPr bwMode="auto">
              <a:xfrm>
                <a:off x="7008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5" name="Rectangle 714"/>
              <p:cNvSpPr/>
              <p:nvPr userDrawn="1"/>
            </p:nvSpPr>
            <p:spPr bwMode="auto">
              <a:xfrm>
                <a:off x="7466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6" name="Rectangle 715"/>
              <p:cNvSpPr/>
              <p:nvPr userDrawn="1"/>
            </p:nvSpPr>
            <p:spPr bwMode="auto">
              <a:xfrm>
                <a:off x="7923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7" name="Rectangle 716"/>
              <p:cNvSpPr/>
              <p:nvPr userDrawn="1"/>
            </p:nvSpPr>
            <p:spPr bwMode="auto">
              <a:xfrm>
                <a:off x="8380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8" name="Rectangle 717"/>
              <p:cNvSpPr/>
              <p:nvPr userDrawn="1"/>
            </p:nvSpPr>
            <p:spPr bwMode="auto">
              <a:xfrm>
                <a:off x="8837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19" name="Rectangle 718"/>
              <p:cNvSpPr/>
              <p:nvPr/>
            </p:nvSpPr>
            <p:spPr bwMode="auto">
              <a:xfrm>
                <a:off x="9294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0" name="Rectangle 719"/>
              <p:cNvSpPr/>
              <p:nvPr userDrawn="1"/>
            </p:nvSpPr>
            <p:spPr bwMode="auto">
              <a:xfrm>
                <a:off x="9752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1" name="Rectangle 720"/>
              <p:cNvSpPr/>
              <p:nvPr userDrawn="1"/>
            </p:nvSpPr>
            <p:spPr bwMode="auto">
              <a:xfrm>
                <a:off x="10209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2" name="Rectangle 721"/>
              <p:cNvSpPr/>
              <p:nvPr userDrawn="1"/>
            </p:nvSpPr>
            <p:spPr bwMode="auto">
              <a:xfrm>
                <a:off x="10666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3" name="Rectangle 722"/>
              <p:cNvSpPr/>
              <p:nvPr userDrawn="1"/>
            </p:nvSpPr>
            <p:spPr bwMode="auto">
              <a:xfrm>
                <a:off x="11123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4" name="Rectangle 723"/>
              <p:cNvSpPr/>
              <p:nvPr userDrawn="1"/>
            </p:nvSpPr>
            <p:spPr bwMode="auto">
              <a:xfrm>
                <a:off x="1158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5" name="Rectangle 724"/>
              <p:cNvSpPr/>
              <p:nvPr userDrawn="1"/>
            </p:nvSpPr>
            <p:spPr bwMode="auto">
              <a:xfrm>
                <a:off x="1203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6" name="Rectangle 725"/>
              <p:cNvSpPr/>
              <p:nvPr/>
            </p:nvSpPr>
            <p:spPr bwMode="auto">
              <a:xfrm>
                <a:off x="-306388"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7" name="Rectangle 726"/>
              <p:cNvSpPr/>
              <p:nvPr userDrawn="1"/>
            </p:nvSpPr>
            <p:spPr bwMode="auto">
              <a:xfrm>
                <a:off x="15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8" name="Rectangle 727"/>
              <p:cNvSpPr/>
              <p:nvPr userDrawn="1"/>
            </p:nvSpPr>
            <p:spPr bwMode="auto">
              <a:xfrm>
                <a:off x="60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29" name="Rectangle 728"/>
              <p:cNvSpPr/>
              <p:nvPr userDrawn="1"/>
            </p:nvSpPr>
            <p:spPr bwMode="auto">
              <a:xfrm>
                <a:off x="1065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0" name="Rectangle 729"/>
              <p:cNvSpPr/>
              <p:nvPr userDrawn="1"/>
            </p:nvSpPr>
            <p:spPr bwMode="auto">
              <a:xfrm>
                <a:off x="1522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1" name="Rectangle 730"/>
              <p:cNvSpPr/>
              <p:nvPr userDrawn="1"/>
            </p:nvSpPr>
            <p:spPr bwMode="auto">
              <a:xfrm>
                <a:off x="1979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2" name="Rectangle 731"/>
              <p:cNvSpPr/>
              <p:nvPr userDrawn="1"/>
            </p:nvSpPr>
            <p:spPr bwMode="auto">
              <a:xfrm>
                <a:off x="2436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3" name="Rectangle 732"/>
              <p:cNvSpPr/>
              <p:nvPr/>
            </p:nvSpPr>
            <p:spPr bwMode="auto">
              <a:xfrm>
                <a:off x="2894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4" name="Rectangle 733"/>
              <p:cNvSpPr/>
              <p:nvPr userDrawn="1"/>
            </p:nvSpPr>
            <p:spPr bwMode="auto">
              <a:xfrm>
                <a:off x="3351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5" name="Rectangle 734"/>
              <p:cNvSpPr/>
              <p:nvPr userDrawn="1"/>
            </p:nvSpPr>
            <p:spPr bwMode="auto">
              <a:xfrm>
                <a:off x="3808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6" name="Rectangle 735"/>
              <p:cNvSpPr/>
              <p:nvPr userDrawn="1"/>
            </p:nvSpPr>
            <p:spPr bwMode="auto">
              <a:xfrm>
                <a:off x="4265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7" name="Rectangle 736"/>
              <p:cNvSpPr/>
              <p:nvPr userDrawn="1"/>
            </p:nvSpPr>
            <p:spPr bwMode="auto">
              <a:xfrm>
                <a:off x="4722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8" name="Rectangle 737"/>
              <p:cNvSpPr/>
              <p:nvPr userDrawn="1"/>
            </p:nvSpPr>
            <p:spPr bwMode="auto">
              <a:xfrm>
                <a:off x="5180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39" name="Rectangle 738"/>
              <p:cNvSpPr/>
              <p:nvPr userDrawn="1"/>
            </p:nvSpPr>
            <p:spPr bwMode="auto">
              <a:xfrm>
                <a:off x="5637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0" name="Rectangle 739"/>
              <p:cNvSpPr/>
              <p:nvPr/>
            </p:nvSpPr>
            <p:spPr bwMode="auto">
              <a:xfrm>
                <a:off x="6094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1" name="Rectangle 740"/>
              <p:cNvSpPr/>
              <p:nvPr userDrawn="1"/>
            </p:nvSpPr>
            <p:spPr bwMode="auto">
              <a:xfrm>
                <a:off x="6551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2" name="Rectangle 741"/>
              <p:cNvSpPr/>
              <p:nvPr userDrawn="1"/>
            </p:nvSpPr>
            <p:spPr bwMode="auto">
              <a:xfrm>
                <a:off x="7008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3" name="Rectangle 742"/>
              <p:cNvSpPr/>
              <p:nvPr userDrawn="1"/>
            </p:nvSpPr>
            <p:spPr bwMode="auto">
              <a:xfrm>
                <a:off x="7466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4" name="Rectangle 743"/>
              <p:cNvSpPr/>
              <p:nvPr userDrawn="1"/>
            </p:nvSpPr>
            <p:spPr bwMode="auto">
              <a:xfrm>
                <a:off x="7923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5" name="Rectangle 744"/>
              <p:cNvSpPr/>
              <p:nvPr userDrawn="1"/>
            </p:nvSpPr>
            <p:spPr bwMode="auto">
              <a:xfrm>
                <a:off x="8380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6" name="Rectangle 745"/>
              <p:cNvSpPr/>
              <p:nvPr userDrawn="1"/>
            </p:nvSpPr>
            <p:spPr bwMode="auto">
              <a:xfrm>
                <a:off x="8837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7" name="Rectangle 746"/>
              <p:cNvSpPr/>
              <p:nvPr/>
            </p:nvSpPr>
            <p:spPr bwMode="auto">
              <a:xfrm>
                <a:off x="9294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8" name="Rectangle 747"/>
              <p:cNvSpPr/>
              <p:nvPr userDrawn="1"/>
            </p:nvSpPr>
            <p:spPr bwMode="auto">
              <a:xfrm>
                <a:off x="9752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49" name="Rectangle 748"/>
              <p:cNvSpPr/>
              <p:nvPr userDrawn="1"/>
            </p:nvSpPr>
            <p:spPr bwMode="auto">
              <a:xfrm>
                <a:off x="10209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0" name="Rectangle 749"/>
              <p:cNvSpPr/>
              <p:nvPr userDrawn="1"/>
            </p:nvSpPr>
            <p:spPr bwMode="auto">
              <a:xfrm>
                <a:off x="10666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1" name="Rectangle 750"/>
              <p:cNvSpPr/>
              <p:nvPr userDrawn="1"/>
            </p:nvSpPr>
            <p:spPr bwMode="auto">
              <a:xfrm>
                <a:off x="11123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2" name="Rectangle 751"/>
              <p:cNvSpPr/>
              <p:nvPr userDrawn="1"/>
            </p:nvSpPr>
            <p:spPr bwMode="auto">
              <a:xfrm>
                <a:off x="1158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3" name="Rectangle 752"/>
              <p:cNvSpPr/>
              <p:nvPr userDrawn="1"/>
            </p:nvSpPr>
            <p:spPr bwMode="auto">
              <a:xfrm>
                <a:off x="1203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4" name="Rectangle 753"/>
              <p:cNvSpPr/>
              <p:nvPr/>
            </p:nvSpPr>
            <p:spPr bwMode="auto">
              <a:xfrm>
                <a:off x="-306388"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5" name="Rectangle 754"/>
              <p:cNvSpPr/>
              <p:nvPr userDrawn="1"/>
            </p:nvSpPr>
            <p:spPr bwMode="auto">
              <a:xfrm>
                <a:off x="15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6" name="Rectangle 755"/>
              <p:cNvSpPr/>
              <p:nvPr userDrawn="1"/>
            </p:nvSpPr>
            <p:spPr bwMode="auto">
              <a:xfrm>
                <a:off x="60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7" name="Rectangle 756"/>
              <p:cNvSpPr/>
              <p:nvPr userDrawn="1"/>
            </p:nvSpPr>
            <p:spPr bwMode="auto">
              <a:xfrm>
                <a:off x="1065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8" name="Rectangle 757"/>
              <p:cNvSpPr/>
              <p:nvPr userDrawn="1"/>
            </p:nvSpPr>
            <p:spPr bwMode="auto">
              <a:xfrm>
                <a:off x="1522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59" name="Rectangle 758"/>
              <p:cNvSpPr/>
              <p:nvPr userDrawn="1"/>
            </p:nvSpPr>
            <p:spPr bwMode="auto">
              <a:xfrm>
                <a:off x="1979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0" name="Rectangle 759"/>
              <p:cNvSpPr/>
              <p:nvPr userDrawn="1"/>
            </p:nvSpPr>
            <p:spPr bwMode="auto">
              <a:xfrm>
                <a:off x="2436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1" name="Rectangle 760"/>
              <p:cNvSpPr/>
              <p:nvPr/>
            </p:nvSpPr>
            <p:spPr bwMode="auto">
              <a:xfrm>
                <a:off x="2894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2" name="Rectangle 761"/>
              <p:cNvSpPr/>
              <p:nvPr userDrawn="1"/>
            </p:nvSpPr>
            <p:spPr bwMode="auto">
              <a:xfrm>
                <a:off x="3351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3" name="Rectangle 762"/>
              <p:cNvSpPr/>
              <p:nvPr userDrawn="1"/>
            </p:nvSpPr>
            <p:spPr bwMode="auto">
              <a:xfrm>
                <a:off x="3808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4" name="Rectangle 763"/>
              <p:cNvSpPr/>
              <p:nvPr userDrawn="1"/>
            </p:nvSpPr>
            <p:spPr bwMode="auto">
              <a:xfrm>
                <a:off x="4265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5" name="Rectangle 764"/>
              <p:cNvSpPr/>
              <p:nvPr userDrawn="1"/>
            </p:nvSpPr>
            <p:spPr bwMode="auto">
              <a:xfrm>
                <a:off x="4722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6" name="Rectangle 765"/>
              <p:cNvSpPr/>
              <p:nvPr userDrawn="1"/>
            </p:nvSpPr>
            <p:spPr bwMode="auto">
              <a:xfrm>
                <a:off x="5180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7" name="Rectangle 766"/>
              <p:cNvSpPr/>
              <p:nvPr userDrawn="1"/>
            </p:nvSpPr>
            <p:spPr bwMode="auto">
              <a:xfrm>
                <a:off x="5637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8" name="Rectangle 767"/>
              <p:cNvSpPr/>
              <p:nvPr/>
            </p:nvSpPr>
            <p:spPr bwMode="auto">
              <a:xfrm>
                <a:off x="6094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69" name="Rectangle 768"/>
              <p:cNvSpPr/>
              <p:nvPr userDrawn="1"/>
            </p:nvSpPr>
            <p:spPr bwMode="auto">
              <a:xfrm>
                <a:off x="6551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0" name="Rectangle 769"/>
              <p:cNvSpPr/>
              <p:nvPr userDrawn="1"/>
            </p:nvSpPr>
            <p:spPr bwMode="auto">
              <a:xfrm>
                <a:off x="7008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1" name="Rectangle 770"/>
              <p:cNvSpPr/>
              <p:nvPr userDrawn="1"/>
            </p:nvSpPr>
            <p:spPr bwMode="auto">
              <a:xfrm>
                <a:off x="7466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2" name="Rectangle 771"/>
              <p:cNvSpPr/>
              <p:nvPr userDrawn="1"/>
            </p:nvSpPr>
            <p:spPr bwMode="auto">
              <a:xfrm>
                <a:off x="7923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3" name="Rectangle 772"/>
              <p:cNvSpPr/>
              <p:nvPr userDrawn="1"/>
            </p:nvSpPr>
            <p:spPr bwMode="auto">
              <a:xfrm>
                <a:off x="8380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4" name="Rectangle 773"/>
              <p:cNvSpPr/>
              <p:nvPr userDrawn="1"/>
            </p:nvSpPr>
            <p:spPr bwMode="auto">
              <a:xfrm>
                <a:off x="8837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5" name="Rectangle 774"/>
              <p:cNvSpPr/>
              <p:nvPr/>
            </p:nvSpPr>
            <p:spPr bwMode="auto">
              <a:xfrm>
                <a:off x="9294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6" name="Rectangle 775"/>
              <p:cNvSpPr/>
              <p:nvPr userDrawn="1"/>
            </p:nvSpPr>
            <p:spPr bwMode="auto">
              <a:xfrm>
                <a:off x="9752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7" name="Rectangle 776"/>
              <p:cNvSpPr/>
              <p:nvPr userDrawn="1"/>
            </p:nvSpPr>
            <p:spPr bwMode="auto">
              <a:xfrm>
                <a:off x="10209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8" name="Rectangle 777"/>
              <p:cNvSpPr/>
              <p:nvPr userDrawn="1"/>
            </p:nvSpPr>
            <p:spPr bwMode="auto">
              <a:xfrm>
                <a:off x="10666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79" name="Rectangle 778"/>
              <p:cNvSpPr/>
              <p:nvPr userDrawn="1"/>
            </p:nvSpPr>
            <p:spPr bwMode="auto">
              <a:xfrm>
                <a:off x="11123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0" name="Rectangle 779"/>
              <p:cNvSpPr/>
              <p:nvPr userDrawn="1"/>
            </p:nvSpPr>
            <p:spPr bwMode="auto">
              <a:xfrm>
                <a:off x="1158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1" name="Rectangle 780"/>
              <p:cNvSpPr/>
              <p:nvPr userDrawn="1"/>
            </p:nvSpPr>
            <p:spPr bwMode="auto">
              <a:xfrm>
                <a:off x="1203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2" name="Rectangle 781"/>
              <p:cNvSpPr/>
              <p:nvPr/>
            </p:nvSpPr>
            <p:spPr bwMode="auto">
              <a:xfrm>
                <a:off x="-306388"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3" name="Rectangle 782"/>
              <p:cNvSpPr/>
              <p:nvPr userDrawn="1"/>
            </p:nvSpPr>
            <p:spPr bwMode="auto">
              <a:xfrm>
                <a:off x="15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4" name="Rectangle 783"/>
              <p:cNvSpPr/>
              <p:nvPr userDrawn="1"/>
            </p:nvSpPr>
            <p:spPr bwMode="auto">
              <a:xfrm>
                <a:off x="60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5" name="Rectangle 784"/>
              <p:cNvSpPr/>
              <p:nvPr userDrawn="1"/>
            </p:nvSpPr>
            <p:spPr bwMode="auto">
              <a:xfrm>
                <a:off x="1065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6" name="Rectangle 785"/>
              <p:cNvSpPr/>
              <p:nvPr userDrawn="1"/>
            </p:nvSpPr>
            <p:spPr bwMode="auto">
              <a:xfrm>
                <a:off x="1522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7" name="Rectangle 786"/>
              <p:cNvSpPr/>
              <p:nvPr userDrawn="1"/>
            </p:nvSpPr>
            <p:spPr bwMode="auto">
              <a:xfrm>
                <a:off x="1979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8" name="Rectangle 787"/>
              <p:cNvSpPr/>
              <p:nvPr userDrawn="1"/>
            </p:nvSpPr>
            <p:spPr bwMode="auto">
              <a:xfrm>
                <a:off x="2436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89" name="Rectangle 788"/>
              <p:cNvSpPr/>
              <p:nvPr/>
            </p:nvSpPr>
            <p:spPr bwMode="auto">
              <a:xfrm>
                <a:off x="2894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0" name="Rectangle 789"/>
              <p:cNvSpPr/>
              <p:nvPr userDrawn="1"/>
            </p:nvSpPr>
            <p:spPr bwMode="auto">
              <a:xfrm>
                <a:off x="3351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1" name="Rectangle 790"/>
              <p:cNvSpPr/>
              <p:nvPr userDrawn="1"/>
            </p:nvSpPr>
            <p:spPr bwMode="auto">
              <a:xfrm>
                <a:off x="3808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2" name="Rectangle 791"/>
              <p:cNvSpPr/>
              <p:nvPr userDrawn="1"/>
            </p:nvSpPr>
            <p:spPr bwMode="auto">
              <a:xfrm>
                <a:off x="4265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3" name="Rectangle 792"/>
              <p:cNvSpPr/>
              <p:nvPr userDrawn="1"/>
            </p:nvSpPr>
            <p:spPr bwMode="auto">
              <a:xfrm>
                <a:off x="4722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4" name="Rectangle 793"/>
              <p:cNvSpPr/>
              <p:nvPr userDrawn="1"/>
            </p:nvSpPr>
            <p:spPr bwMode="auto">
              <a:xfrm>
                <a:off x="5180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5" name="Rectangle 794"/>
              <p:cNvSpPr/>
              <p:nvPr userDrawn="1"/>
            </p:nvSpPr>
            <p:spPr bwMode="auto">
              <a:xfrm>
                <a:off x="5637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6" name="Rectangle 795"/>
              <p:cNvSpPr/>
              <p:nvPr/>
            </p:nvSpPr>
            <p:spPr bwMode="auto">
              <a:xfrm>
                <a:off x="6094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7" name="Rectangle 796"/>
              <p:cNvSpPr/>
              <p:nvPr userDrawn="1"/>
            </p:nvSpPr>
            <p:spPr bwMode="auto">
              <a:xfrm>
                <a:off x="6551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8" name="Rectangle 797"/>
              <p:cNvSpPr/>
              <p:nvPr userDrawn="1"/>
            </p:nvSpPr>
            <p:spPr bwMode="auto">
              <a:xfrm>
                <a:off x="7008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799" name="Rectangle 798"/>
              <p:cNvSpPr/>
              <p:nvPr userDrawn="1"/>
            </p:nvSpPr>
            <p:spPr bwMode="auto">
              <a:xfrm>
                <a:off x="7466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0" name="Rectangle 799"/>
              <p:cNvSpPr/>
              <p:nvPr userDrawn="1"/>
            </p:nvSpPr>
            <p:spPr bwMode="auto">
              <a:xfrm>
                <a:off x="7923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1" name="Rectangle 800"/>
              <p:cNvSpPr/>
              <p:nvPr userDrawn="1"/>
            </p:nvSpPr>
            <p:spPr bwMode="auto">
              <a:xfrm>
                <a:off x="8380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2" name="Rectangle 801"/>
              <p:cNvSpPr/>
              <p:nvPr userDrawn="1"/>
            </p:nvSpPr>
            <p:spPr bwMode="auto">
              <a:xfrm>
                <a:off x="8837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3" name="Rectangle 802"/>
              <p:cNvSpPr/>
              <p:nvPr/>
            </p:nvSpPr>
            <p:spPr bwMode="auto">
              <a:xfrm>
                <a:off x="9294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4" name="Rectangle 803"/>
              <p:cNvSpPr/>
              <p:nvPr userDrawn="1"/>
            </p:nvSpPr>
            <p:spPr bwMode="auto">
              <a:xfrm>
                <a:off x="9752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5" name="Rectangle 804"/>
              <p:cNvSpPr/>
              <p:nvPr userDrawn="1"/>
            </p:nvSpPr>
            <p:spPr bwMode="auto">
              <a:xfrm>
                <a:off x="10209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6" name="Rectangle 805"/>
              <p:cNvSpPr/>
              <p:nvPr userDrawn="1"/>
            </p:nvSpPr>
            <p:spPr bwMode="auto">
              <a:xfrm>
                <a:off x="10666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7" name="Rectangle 806"/>
              <p:cNvSpPr/>
              <p:nvPr userDrawn="1"/>
            </p:nvSpPr>
            <p:spPr bwMode="auto">
              <a:xfrm>
                <a:off x="11123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8" name="Rectangle 807"/>
              <p:cNvSpPr/>
              <p:nvPr userDrawn="1"/>
            </p:nvSpPr>
            <p:spPr bwMode="auto">
              <a:xfrm>
                <a:off x="1158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09" name="Rectangle 808"/>
              <p:cNvSpPr/>
              <p:nvPr userDrawn="1"/>
            </p:nvSpPr>
            <p:spPr bwMode="auto">
              <a:xfrm>
                <a:off x="1203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0" name="Rectangle 809"/>
              <p:cNvSpPr/>
              <p:nvPr/>
            </p:nvSpPr>
            <p:spPr bwMode="auto">
              <a:xfrm>
                <a:off x="-306388"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1" name="Rectangle 810"/>
              <p:cNvSpPr/>
              <p:nvPr userDrawn="1"/>
            </p:nvSpPr>
            <p:spPr bwMode="auto">
              <a:xfrm>
                <a:off x="15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2" name="Rectangle 811"/>
              <p:cNvSpPr/>
              <p:nvPr userDrawn="1"/>
            </p:nvSpPr>
            <p:spPr bwMode="auto">
              <a:xfrm>
                <a:off x="60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3" name="Rectangle 812"/>
              <p:cNvSpPr/>
              <p:nvPr userDrawn="1"/>
            </p:nvSpPr>
            <p:spPr bwMode="auto">
              <a:xfrm>
                <a:off x="1065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4" name="Rectangle 813"/>
              <p:cNvSpPr/>
              <p:nvPr userDrawn="1"/>
            </p:nvSpPr>
            <p:spPr bwMode="auto">
              <a:xfrm>
                <a:off x="1522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5" name="Rectangle 814"/>
              <p:cNvSpPr/>
              <p:nvPr userDrawn="1"/>
            </p:nvSpPr>
            <p:spPr bwMode="auto">
              <a:xfrm>
                <a:off x="1979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6" name="Rectangle 815"/>
              <p:cNvSpPr/>
              <p:nvPr userDrawn="1"/>
            </p:nvSpPr>
            <p:spPr bwMode="auto">
              <a:xfrm>
                <a:off x="2436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7" name="Rectangle 816"/>
              <p:cNvSpPr/>
              <p:nvPr/>
            </p:nvSpPr>
            <p:spPr bwMode="auto">
              <a:xfrm>
                <a:off x="2894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8" name="Rectangle 817"/>
              <p:cNvSpPr/>
              <p:nvPr userDrawn="1"/>
            </p:nvSpPr>
            <p:spPr bwMode="auto">
              <a:xfrm>
                <a:off x="3351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19" name="Rectangle 818"/>
              <p:cNvSpPr/>
              <p:nvPr userDrawn="1"/>
            </p:nvSpPr>
            <p:spPr bwMode="auto">
              <a:xfrm>
                <a:off x="3808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0" name="Rectangle 819"/>
              <p:cNvSpPr/>
              <p:nvPr userDrawn="1"/>
            </p:nvSpPr>
            <p:spPr bwMode="auto">
              <a:xfrm>
                <a:off x="4265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1" name="Rectangle 820"/>
              <p:cNvSpPr/>
              <p:nvPr userDrawn="1"/>
            </p:nvSpPr>
            <p:spPr bwMode="auto">
              <a:xfrm>
                <a:off x="4722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2" name="Rectangle 821"/>
              <p:cNvSpPr/>
              <p:nvPr userDrawn="1"/>
            </p:nvSpPr>
            <p:spPr bwMode="auto">
              <a:xfrm>
                <a:off x="5180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3" name="Rectangle 822"/>
              <p:cNvSpPr/>
              <p:nvPr userDrawn="1"/>
            </p:nvSpPr>
            <p:spPr bwMode="auto">
              <a:xfrm>
                <a:off x="5637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4" name="Rectangle 823"/>
              <p:cNvSpPr/>
              <p:nvPr/>
            </p:nvSpPr>
            <p:spPr bwMode="auto">
              <a:xfrm>
                <a:off x="6094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5" name="Rectangle 824"/>
              <p:cNvSpPr/>
              <p:nvPr userDrawn="1"/>
            </p:nvSpPr>
            <p:spPr bwMode="auto">
              <a:xfrm>
                <a:off x="6551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6" name="Rectangle 825"/>
              <p:cNvSpPr/>
              <p:nvPr userDrawn="1"/>
            </p:nvSpPr>
            <p:spPr bwMode="auto">
              <a:xfrm>
                <a:off x="7008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7" name="Rectangle 826"/>
              <p:cNvSpPr/>
              <p:nvPr userDrawn="1"/>
            </p:nvSpPr>
            <p:spPr bwMode="auto">
              <a:xfrm>
                <a:off x="7466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8" name="Rectangle 827"/>
              <p:cNvSpPr/>
              <p:nvPr userDrawn="1"/>
            </p:nvSpPr>
            <p:spPr bwMode="auto">
              <a:xfrm>
                <a:off x="7923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29" name="Rectangle 828"/>
              <p:cNvSpPr/>
              <p:nvPr userDrawn="1"/>
            </p:nvSpPr>
            <p:spPr bwMode="auto">
              <a:xfrm>
                <a:off x="8380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0" name="Rectangle 829"/>
              <p:cNvSpPr/>
              <p:nvPr userDrawn="1"/>
            </p:nvSpPr>
            <p:spPr bwMode="auto">
              <a:xfrm>
                <a:off x="8837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1" name="Rectangle 830"/>
              <p:cNvSpPr/>
              <p:nvPr/>
            </p:nvSpPr>
            <p:spPr bwMode="auto">
              <a:xfrm>
                <a:off x="9294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2" name="Rectangle 831"/>
              <p:cNvSpPr/>
              <p:nvPr userDrawn="1"/>
            </p:nvSpPr>
            <p:spPr bwMode="auto">
              <a:xfrm>
                <a:off x="9752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3" name="Rectangle 832"/>
              <p:cNvSpPr/>
              <p:nvPr userDrawn="1"/>
            </p:nvSpPr>
            <p:spPr bwMode="auto">
              <a:xfrm>
                <a:off x="10209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4" name="Rectangle 833"/>
              <p:cNvSpPr/>
              <p:nvPr userDrawn="1"/>
            </p:nvSpPr>
            <p:spPr bwMode="auto">
              <a:xfrm>
                <a:off x="10666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5" name="Rectangle 834"/>
              <p:cNvSpPr/>
              <p:nvPr userDrawn="1"/>
            </p:nvSpPr>
            <p:spPr bwMode="auto">
              <a:xfrm>
                <a:off x="11123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6" name="Rectangle 835"/>
              <p:cNvSpPr/>
              <p:nvPr userDrawn="1"/>
            </p:nvSpPr>
            <p:spPr bwMode="auto">
              <a:xfrm>
                <a:off x="1158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7" name="Rectangle 836"/>
              <p:cNvSpPr/>
              <p:nvPr userDrawn="1"/>
            </p:nvSpPr>
            <p:spPr bwMode="auto">
              <a:xfrm>
                <a:off x="1203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8" name="Rectangle 837"/>
              <p:cNvSpPr/>
              <p:nvPr/>
            </p:nvSpPr>
            <p:spPr bwMode="auto">
              <a:xfrm>
                <a:off x="-306388"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39" name="Rectangle 838"/>
              <p:cNvSpPr/>
              <p:nvPr userDrawn="1"/>
            </p:nvSpPr>
            <p:spPr bwMode="auto">
              <a:xfrm>
                <a:off x="15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0" name="Rectangle 839"/>
              <p:cNvSpPr/>
              <p:nvPr userDrawn="1"/>
            </p:nvSpPr>
            <p:spPr bwMode="auto">
              <a:xfrm>
                <a:off x="60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1" name="Rectangle 840"/>
              <p:cNvSpPr/>
              <p:nvPr userDrawn="1"/>
            </p:nvSpPr>
            <p:spPr bwMode="auto">
              <a:xfrm>
                <a:off x="1065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2" name="Rectangle 841"/>
              <p:cNvSpPr/>
              <p:nvPr userDrawn="1"/>
            </p:nvSpPr>
            <p:spPr bwMode="auto">
              <a:xfrm>
                <a:off x="1522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3" name="Rectangle 842"/>
              <p:cNvSpPr/>
              <p:nvPr userDrawn="1"/>
            </p:nvSpPr>
            <p:spPr bwMode="auto">
              <a:xfrm>
                <a:off x="1979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4" name="Rectangle 843"/>
              <p:cNvSpPr/>
              <p:nvPr userDrawn="1"/>
            </p:nvSpPr>
            <p:spPr bwMode="auto">
              <a:xfrm>
                <a:off x="2436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5" name="Rectangle 844"/>
              <p:cNvSpPr/>
              <p:nvPr/>
            </p:nvSpPr>
            <p:spPr bwMode="auto">
              <a:xfrm>
                <a:off x="2894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6" name="Rectangle 845"/>
              <p:cNvSpPr/>
              <p:nvPr userDrawn="1"/>
            </p:nvSpPr>
            <p:spPr bwMode="auto">
              <a:xfrm>
                <a:off x="3351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7" name="Rectangle 846"/>
              <p:cNvSpPr/>
              <p:nvPr userDrawn="1"/>
            </p:nvSpPr>
            <p:spPr bwMode="auto">
              <a:xfrm>
                <a:off x="3808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8" name="Rectangle 847"/>
              <p:cNvSpPr/>
              <p:nvPr userDrawn="1"/>
            </p:nvSpPr>
            <p:spPr bwMode="auto">
              <a:xfrm>
                <a:off x="4265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49" name="Rectangle 848"/>
              <p:cNvSpPr/>
              <p:nvPr userDrawn="1"/>
            </p:nvSpPr>
            <p:spPr bwMode="auto">
              <a:xfrm>
                <a:off x="4722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0" name="Rectangle 849"/>
              <p:cNvSpPr/>
              <p:nvPr userDrawn="1"/>
            </p:nvSpPr>
            <p:spPr bwMode="auto">
              <a:xfrm>
                <a:off x="5180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1" name="Rectangle 850"/>
              <p:cNvSpPr/>
              <p:nvPr userDrawn="1"/>
            </p:nvSpPr>
            <p:spPr bwMode="auto">
              <a:xfrm>
                <a:off x="5637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2" name="Rectangle 851"/>
              <p:cNvSpPr/>
              <p:nvPr/>
            </p:nvSpPr>
            <p:spPr bwMode="auto">
              <a:xfrm>
                <a:off x="6094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3" name="Rectangle 852"/>
              <p:cNvSpPr/>
              <p:nvPr userDrawn="1"/>
            </p:nvSpPr>
            <p:spPr bwMode="auto">
              <a:xfrm>
                <a:off x="6551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4" name="Rectangle 853"/>
              <p:cNvSpPr/>
              <p:nvPr userDrawn="1"/>
            </p:nvSpPr>
            <p:spPr bwMode="auto">
              <a:xfrm>
                <a:off x="7008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5" name="Rectangle 854"/>
              <p:cNvSpPr/>
              <p:nvPr userDrawn="1"/>
            </p:nvSpPr>
            <p:spPr bwMode="auto">
              <a:xfrm>
                <a:off x="7466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6" name="Rectangle 855"/>
              <p:cNvSpPr/>
              <p:nvPr userDrawn="1"/>
            </p:nvSpPr>
            <p:spPr bwMode="auto">
              <a:xfrm>
                <a:off x="7923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7" name="Rectangle 856"/>
              <p:cNvSpPr/>
              <p:nvPr userDrawn="1"/>
            </p:nvSpPr>
            <p:spPr bwMode="auto">
              <a:xfrm>
                <a:off x="8380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8" name="Rectangle 857"/>
              <p:cNvSpPr/>
              <p:nvPr userDrawn="1"/>
            </p:nvSpPr>
            <p:spPr bwMode="auto">
              <a:xfrm>
                <a:off x="8837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59" name="Rectangle 858"/>
              <p:cNvSpPr/>
              <p:nvPr/>
            </p:nvSpPr>
            <p:spPr bwMode="auto">
              <a:xfrm>
                <a:off x="9294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0" name="Rectangle 859"/>
              <p:cNvSpPr/>
              <p:nvPr userDrawn="1"/>
            </p:nvSpPr>
            <p:spPr bwMode="auto">
              <a:xfrm>
                <a:off x="9752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1" name="Rectangle 860"/>
              <p:cNvSpPr/>
              <p:nvPr userDrawn="1"/>
            </p:nvSpPr>
            <p:spPr bwMode="auto">
              <a:xfrm>
                <a:off x="10209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2" name="Rectangle 861"/>
              <p:cNvSpPr/>
              <p:nvPr userDrawn="1"/>
            </p:nvSpPr>
            <p:spPr bwMode="auto">
              <a:xfrm>
                <a:off x="10666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3" name="Rectangle 862"/>
              <p:cNvSpPr/>
              <p:nvPr userDrawn="1"/>
            </p:nvSpPr>
            <p:spPr bwMode="auto">
              <a:xfrm>
                <a:off x="11123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4" name="Rectangle 863"/>
              <p:cNvSpPr/>
              <p:nvPr userDrawn="1"/>
            </p:nvSpPr>
            <p:spPr bwMode="auto">
              <a:xfrm>
                <a:off x="1158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5" name="Rectangle 864"/>
              <p:cNvSpPr/>
              <p:nvPr userDrawn="1"/>
            </p:nvSpPr>
            <p:spPr bwMode="auto">
              <a:xfrm>
                <a:off x="1203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6" name="Rectangle 865"/>
              <p:cNvSpPr/>
              <p:nvPr/>
            </p:nvSpPr>
            <p:spPr bwMode="auto">
              <a:xfrm>
                <a:off x="-306388"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7" name="Rectangle 866"/>
              <p:cNvSpPr/>
              <p:nvPr userDrawn="1"/>
            </p:nvSpPr>
            <p:spPr bwMode="auto">
              <a:xfrm>
                <a:off x="15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8" name="Rectangle 867"/>
              <p:cNvSpPr/>
              <p:nvPr userDrawn="1"/>
            </p:nvSpPr>
            <p:spPr bwMode="auto">
              <a:xfrm>
                <a:off x="60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69" name="Rectangle 868"/>
              <p:cNvSpPr/>
              <p:nvPr userDrawn="1"/>
            </p:nvSpPr>
            <p:spPr bwMode="auto">
              <a:xfrm>
                <a:off x="1065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0" name="Rectangle 869"/>
              <p:cNvSpPr/>
              <p:nvPr userDrawn="1"/>
            </p:nvSpPr>
            <p:spPr bwMode="auto">
              <a:xfrm>
                <a:off x="1522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1" name="Rectangle 870"/>
              <p:cNvSpPr/>
              <p:nvPr userDrawn="1"/>
            </p:nvSpPr>
            <p:spPr bwMode="auto">
              <a:xfrm>
                <a:off x="1979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2" name="Rectangle 871"/>
              <p:cNvSpPr/>
              <p:nvPr userDrawn="1"/>
            </p:nvSpPr>
            <p:spPr bwMode="auto">
              <a:xfrm>
                <a:off x="2436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3" name="Rectangle 872"/>
              <p:cNvSpPr/>
              <p:nvPr/>
            </p:nvSpPr>
            <p:spPr bwMode="auto">
              <a:xfrm>
                <a:off x="2894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4" name="Rectangle 873"/>
              <p:cNvSpPr/>
              <p:nvPr userDrawn="1"/>
            </p:nvSpPr>
            <p:spPr bwMode="auto">
              <a:xfrm>
                <a:off x="3351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5" name="Rectangle 874"/>
              <p:cNvSpPr/>
              <p:nvPr userDrawn="1"/>
            </p:nvSpPr>
            <p:spPr bwMode="auto">
              <a:xfrm>
                <a:off x="3808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6" name="Rectangle 875"/>
              <p:cNvSpPr/>
              <p:nvPr userDrawn="1"/>
            </p:nvSpPr>
            <p:spPr bwMode="auto">
              <a:xfrm>
                <a:off x="4265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7" name="Rectangle 876"/>
              <p:cNvSpPr/>
              <p:nvPr userDrawn="1"/>
            </p:nvSpPr>
            <p:spPr bwMode="auto">
              <a:xfrm>
                <a:off x="4722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8" name="Rectangle 877"/>
              <p:cNvSpPr/>
              <p:nvPr userDrawn="1"/>
            </p:nvSpPr>
            <p:spPr bwMode="auto">
              <a:xfrm>
                <a:off x="5180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79" name="Rectangle 878"/>
              <p:cNvSpPr/>
              <p:nvPr userDrawn="1"/>
            </p:nvSpPr>
            <p:spPr bwMode="auto">
              <a:xfrm>
                <a:off x="5637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0" name="Rectangle 879"/>
              <p:cNvSpPr/>
              <p:nvPr/>
            </p:nvSpPr>
            <p:spPr bwMode="auto">
              <a:xfrm>
                <a:off x="6094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1" name="Rectangle 880"/>
              <p:cNvSpPr/>
              <p:nvPr userDrawn="1"/>
            </p:nvSpPr>
            <p:spPr bwMode="auto">
              <a:xfrm>
                <a:off x="6551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2" name="Rectangle 881"/>
              <p:cNvSpPr/>
              <p:nvPr userDrawn="1"/>
            </p:nvSpPr>
            <p:spPr bwMode="auto">
              <a:xfrm>
                <a:off x="7008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3" name="Rectangle 882"/>
              <p:cNvSpPr/>
              <p:nvPr userDrawn="1"/>
            </p:nvSpPr>
            <p:spPr bwMode="auto">
              <a:xfrm>
                <a:off x="7466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4" name="Rectangle 883"/>
              <p:cNvSpPr/>
              <p:nvPr userDrawn="1"/>
            </p:nvSpPr>
            <p:spPr bwMode="auto">
              <a:xfrm>
                <a:off x="7923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5" name="Rectangle 884"/>
              <p:cNvSpPr/>
              <p:nvPr userDrawn="1"/>
            </p:nvSpPr>
            <p:spPr bwMode="auto">
              <a:xfrm>
                <a:off x="8380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6" name="Rectangle 885"/>
              <p:cNvSpPr/>
              <p:nvPr userDrawn="1"/>
            </p:nvSpPr>
            <p:spPr bwMode="auto">
              <a:xfrm>
                <a:off x="8837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7" name="Rectangle 886"/>
              <p:cNvSpPr/>
              <p:nvPr/>
            </p:nvSpPr>
            <p:spPr bwMode="auto">
              <a:xfrm>
                <a:off x="9294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8" name="Rectangle 887"/>
              <p:cNvSpPr/>
              <p:nvPr userDrawn="1"/>
            </p:nvSpPr>
            <p:spPr bwMode="auto">
              <a:xfrm>
                <a:off x="9752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89" name="Rectangle 888"/>
              <p:cNvSpPr/>
              <p:nvPr userDrawn="1"/>
            </p:nvSpPr>
            <p:spPr bwMode="auto">
              <a:xfrm>
                <a:off x="10209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0" name="Rectangle 889"/>
              <p:cNvSpPr/>
              <p:nvPr userDrawn="1"/>
            </p:nvSpPr>
            <p:spPr bwMode="auto">
              <a:xfrm>
                <a:off x="10666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1" name="Rectangle 890"/>
              <p:cNvSpPr/>
              <p:nvPr userDrawn="1"/>
            </p:nvSpPr>
            <p:spPr bwMode="auto">
              <a:xfrm>
                <a:off x="11123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2" name="Rectangle 891"/>
              <p:cNvSpPr/>
              <p:nvPr userDrawn="1"/>
            </p:nvSpPr>
            <p:spPr bwMode="auto">
              <a:xfrm>
                <a:off x="1158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3" name="Rectangle 892"/>
              <p:cNvSpPr/>
              <p:nvPr userDrawn="1"/>
            </p:nvSpPr>
            <p:spPr bwMode="auto">
              <a:xfrm>
                <a:off x="1203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4" name="Rectangle 893"/>
              <p:cNvSpPr/>
              <p:nvPr/>
            </p:nvSpPr>
            <p:spPr bwMode="auto">
              <a:xfrm>
                <a:off x="-306388"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5" name="Rectangle 894"/>
              <p:cNvSpPr/>
              <p:nvPr userDrawn="1"/>
            </p:nvSpPr>
            <p:spPr bwMode="auto">
              <a:xfrm>
                <a:off x="15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6" name="Rectangle 895"/>
              <p:cNvSpPr/>
              <p:nvPr userDrawn="1"/>
            </p:nvSpPr>
            <p:spPr bwMode="auto">
              <a:xfrm>
                <a:off x="60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7" name="Rectangle 896"/>
              <p:cNvSpPr/>
              <p:nvPr userDrawn="1"/>
            </p:nvSpPr>
            <p:spPr bwMode="auto">
              <a:xfrm>
                <a:off x="1065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8" name="Rectangle 897"/>
              <p:cNvSpPr/>
              <p:nvPr userDrawn="1"/>
            </p:nvSpPr>
            <p:spPr bwMode="auto">
              <a:xfrm>
                <a:off x="1522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899" name="Rectangle 898"/>
              <p:cNvSpPr/>
              <p:nvPr userDrawn="1"/>
            </p:nvSpPr>
            <p:spPr bwMode="auto">
              <a:xfrm>
                <a:off x="1979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0" name="Rectangle 899"/>
              <p:cNvSpPr/>
              <p:nvPr userDrawn="1"/>
            </p:nvSpPr>
            <p:spPr bwMode="auto">
              <a:xfrm>
                <a:off x="2436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1" name="Rectangle 900"/>
              <p:cNvSpPr/>
              <p:nvPr/>
            </p:nvSpPr>
            <p:spPr bwMode="auto">
              <a:xfrm>
                <a:off x="2894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2" name="Rectangle 901"/>
              <p:cNvSpPr/>
              <p:nvPr userDrawn="1"/>
            </p:nvSpPr>
            <p:spPr bwMode="auto">
              <a:xfrm>
                <a:off x="3351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3" name="Rectangle 902"/>
              <p:cNvSpPr/>
              <p:nvPr userDrawn="1"/>
            </p:nvSpPr>
            <p:spPr bwMode="auto">
              <a:xfrm>
                <a:off x="3808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4" name="Rectangle 903"/>
              <p:cNvSpPr/>
              <p:nvPr userDrawn="1"/>
            </p:nvSpPr>
            <p:spPr bwMode="auto">
              <a:xfrm>
                <a:off x="4265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5" name="Rectangle 904"/>
              <p:cNvSpPr/>
              <p:nvPr userDrawn="1"/>
            </p:nvSpPr>
            <p:spPr bwMode="auto">
              <a:xfrm>
                <a:off x="4722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6" name="Rectangle 905"/>
              <p:cNvSpPr/>
              <p:nvPr userDrawn="1"/>
            </p:nvSpPr>
            <p:spPr bwMode="auto">
              <a:xfrm>
                <a:off x="5180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7" name="Rectangle 906"/>
              <p:cNvSpPr/>
              <p:nvPr userDrawn="1"/>
            </p:nvSpPr>
            <p:spPr bwMode="auto">
              <a:xfrm>
                <a:off x="5637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8" name="Rectangle 907"/>
              <p:cNvSpPr/>
              <p:nvPr/>
            </p:nvSpPr>
            <p:spPr bwMode="auto">
              <a:xfrm>
                <a:off x="6094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09" name="Rectangle 908"/>
              <p:cNvSpPr/>
              <p:nvPr userDrawn="1"/>
            </p:nvSpPr>
            <p:spPr bwMode="auto">
              <a:xfrm>
                <a:off x="6551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0" name="Rectangle 909"/>
              <p:cNvSpPr/>
              <p:nvPr userDrawn="1"/>
            </p:nvSpPr>
            <p:spPr bwMode="auto">
              <a:xfrm>
                <a:off x="7008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1" name="Rectangle 910"/>
              <p:cNvSpPr/>
              <p:nvPr userDrawn="1"/>
            </p:nvSpPr>
            <p:spPr bwMode="auto">
              <a:xfrm>
                <a:off x="7466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2" name="Rectangle 911"/>
              <p:cNvSpPr/>
              <p:nvPr userDrawn="1"/>
            </p:nvSpPr>
            <p:spPr bwMode="auto">
              <a:xfrm>
                <a:off x="7923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3" name="Rectangle 912"/>
              <p:cNvSpPr/>
              <p:nvPr userDrawn="1"/>
            </p:nvSpPr>
            <p:spPr bwMode="auto">
              <a:xfrm>
                <a:off x="8380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4" name="Rectangle 913"/>
              <p:cNvSpPr/>
              <p:nvPr userDrawn="1"/>
            </p:nvSpPr>
            <p:spPr bwMode="auto">
              <a:xfrm>
                <a:off x="8837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5" name="Rectangle 914"/>
              <p:cNvSpPr/>
              <p:nvPr/>
            </p:nvSpPr>
            <p:spPr bwMode="auto">
              <a:xfrm>
                <a:off x="9294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6" name="Rectangle 915"/>
              <p:cNvSpPr/>
              <p:nvPr userDrawn="1"/>
            </p:nvSpPr>
            <p:spPr bwMode="auto">
              <a:xfrm>
                <a:off x="9752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7" name="Rectangle 916"/>
              <p:cNvSpPr/>
              <p:nvPr userDrawn="1"/>
            </p:nvSpPr>
            <p:spPr bwMode="auto">
              <a:xfrm>
                <a:off x="10209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8" name="Rectangle 917"/>
              <p:cNvSpPr/>
              <p:nvPr userDrawn="1"/>
            </p:nvSpPr>
            <p:spPr bwMode="auto">
              <a:xfrm>
                <a:off x="10666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19" name="Rectangle 918"/>
              <p:cNvSpPr/>
              <p:nvPr userDrawn="1"/>
            </p:nvSpPr>
            <p:spPr bwMode="auto">
              <a:xfrm>
                <a:off x="11123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0" name="Rectangle 919"/>
              <p:cNvSpPr/>
              <p:nvPr userDrawn="1"/>
            </p:nvSpPr>
            <p:spPr bwMode="auto">
              <a:xfrm>
                <a:off x="1158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1" name="Rectangle 920"/>
              <p:cNvSpPr/>
              <p:nvPr userDrawn="1"/>
            </p:nvSpPr>
            <p:spPr bwMode="auto">
              <a:xfrm>
                <a:off x="1203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2" name="Rectangle 921"/>
              <p:cNvSpPr/>
              <p:nvPr/>
            </p:nvSpPr>
            <p:spPr bwMode="auto">
              <a:xfrm>
                <a:off x="-306388"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3" name="Rectangle 922"/>
              <p:cNvSpPr/>
              <p:nvPr userDrawn="1"/>
            </p:nvSpPr>
            <p:spPr bwMode="auto">
              <a:xfrm>
                <a:off x="15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4" name="Rectangle 923"/>
              <p:cNvSpPr/>
              <p:nvPr userDrawn="1"/>
            </p:nvSpPr>
            <p:spPr bwMode="auto">
              <a:xfrm>
                <a:off x="60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5" name="Rectangle 924"/>
              <p:cNvSpPr/>
              <p:nvPr userDrawn="1"/>
            </p:nvSpPr>
            <p:spPr bwMode="auto">
              <a:xfrm>
                <a:off x="1065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6" name="Rectangle 925"/>
              <p:cNvSpPr/>
              <p:nvPr userDrawn="1"/>
            </p:nvSpPr>
            <p:spPr bwMode="auto">
              <a:xfrm>
                <a:off x="1522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7" name="Rectangle 926"/>
              <p:cNvSpPr/>
              <p:nvPr userDrawn="1"/>
            </p:nvSpPr>
            <p:spPr bwMode="auto">
              <a:xfrm>
                <a:off x="1979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8" name="Rectangle 927"/>
              <p:cNvSpPr/>
              <p:nvPr userDrawn="1"/>
            </p:nvSpPr>
            <p:spPr bwMode="auto">
              <a:xfrm>
                <a:off x="2436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29" name="Rectangle 928"/>
              <p:cNvSpPr/>
              <p:nvPr/>
            </p:nvSpPr>
            <p:spPr bwMode="auto">
              <a:xfrm>
                <a:off x="2894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0" name="Rectangle 929"/>
              <p:cNvSpPr/>
              <p:nvPr userDrawn="1"/>
            </p:nvSpPr>
            <p:spPr bwMode="auto">
              <a:xfrm>
                <a:off x="3351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1" name="Rectangle 930"/>
              <p:cNvSpPr/>
              <p:nvPr userDrawn="1"/>
            </p:nvSpPr>
            <p:spPr bwMode="auto">
              <a:xfrm>
                <a:off x="3808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2" name="Rectangle 931"/>
              <p:cNvSpPr/>
              <p:nvPr userDrawn="1"/>
            </p:nvSpPr>
            <p:spPr bwMode="auto">
              <a:xfrm>
                <a:off x="4265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3" name="Rectangle 932"/>
              <p:cNvSpPr/>
              <p:nvPr userDrawn="1"/>
            </p:nvSpPr>
            <p:spPr bwMode="auto">
              <a:xfrm>
                <a:off x="4722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4" name="Rectangle 933"/>
              <p:cNvSpPr/>
              <p:nvPr userDrawn="1"/>
            </p:nvSpPr>
            <p:spPr bwMode="auto">
              <a:xfrm>
                <a:off x="5180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5" name="Rectangle 934"/>
              <p:cNvSpPr/>
              <p:nvPr userDrawn="1"/>
            </p:nvSpPr>
            <p:spPr bwMode="auto">
              <a:xfrm>
                <a:off x="5637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6" name="Rectangle 935"/>
              <p:cNvSpPr/>
              <p:nvPr/>
            </p:nvSpPr>
            <p:spPr bwMode="auto">
              <a:xfrm>
                <a:off x="6094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7" name="Rectangle 936"/>
              <p:cNvSpPr/>
              <p:nvPr userDrawn="1"/>
            </p:nvSpPr>
            <p:spPr bwMode="auto">
              <a:xfrm>
                <a:off x="6551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8" name="Rectangle 937"/>
              <p:cNvSpPr/>
              <p:nvPr userDrawn="1"/>
            </p:nvSpPr>
            <p:spPr bwMode="auto">
              <a:xfrm>
                <a:off x="7008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39" name="Rectangle 938"/>
              <p:cNvSpPr/>
              <p:nvPr userDrawn="1"/>
            </p:nvSpPr>
            <p:spPr bwMode="auto">
              <a:xfrm>
                <a:off x="7466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0" name="Rectangle 939"/>
              <p:cNvSpPr/>
              <p:nvPr userDrawn="1"/>
            </p:nvSpPr>
            <p:spPr bwMode="auto">
              <a:xfrm>
                <a:off x="7923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1" name="Rectangle 940"/>
              <p:cNvSpPr/>
              <p:nvPr userDrawn="1"/>
            </p:nvSpPr>
            <p:spPr bwMode="auto">
              <a:xfrm>
                <a:off x="8380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2" name="Rectangle 941"/>
              <p:cNvSpPr/>
              <p:nvPr userDrawn="1"/>
            </p:nvSpPr>
            <p:spPr bwMode="auto">
              <a:xfrm>
                <a:off x="8837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3" name="Rectangle 942"/>
              <p:cNvSpPr/>
              <p:nvPr/>
            </p:nvSpPr>
            <p:spPr bwMode="auto">
              <a:xfrm>
                <a:off x="9294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4" name="Rectangle 943"/>
              <p:cNvSpPr/>
              <p:nvPr userDrawn="1"/>
            </p:nvSpPr>
            <p:spPr bwMode="auto">
              <a:xfrm>
                <a:off x="9752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5" name="Rectangle 944"/>
              <p:cNvSpPr/>
              <p:nvPr userDrawn="1"/>
            </p:nvSpPr>
            <p:spPr bwMode="auto">
              <a:xfrm>
                <a:off x="10209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6" name="Rectangle 945"/>
              <p:cNvSpPr/>
              <p:nvPr userDrawn="1"/>
            </p:nvSpPr>
            <p:spPr bwMode="auto">
              <a:xfrm>
                <a:off x="10666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7" name="Rectangle 946"/>
              <p:cNvSpPr/>
              <p:nvPr userDrawn="1"/>
            </p:nvSpPr>
            <p:spPr bwMode="auto">
              <a:xfrm>
                <a:off x="11123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8" name="Rectangle 947"/>
              <p:cNvSpPr/>
              <p:nvPr userDrawn="1"/>
            </p:nvSpPr>
            <p:spPr bwMode="auto">
              <a:xfrm>
                <a:off x="1158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49" name="Rectangle 948"/>
              <p:cNvSpPr/>
              <p:nvPr userDrawn="1"/>
            </p:nvSpPr>
            <p:spPr bwMode="auto">
              <a:xfrm>
                <a:off x="1203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0" name="Rectangle 949"/>
              <p:cNvSpPr/>
              <p:nvPr/>
            </p:nvSpPr>
            <p:spPr bwMode="auto">
              <a:xfrm>
                <a:off x="-306388"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1" name="Rectangle 950"/>
              <p:cNvSpPr/>
              <p:nvPr userDrawn="1"/>
            </p:nvSpPr>
            <p:spPr bwMode="auto">
              <a:xfrm>
                <a:off x="15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2" name="Rectangle 951"/>
              <p:cNvSpPr/>
              <p:nvPr userDrawn="1"/>
            </p:nvSpPr>
            <p:spPr bwMode="auto">
              <a:xfrm>
                <a:off x="60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3" name="Rectangle 952"/>
              <p:cNvSpPr/>
              <p:nvPr userDrawn="1"/>
            </p:nvSpPr>
            <p:spPr bwMode="auto">
              <a:xfrm>
                <a:off x="1065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4" name="Rectangle 953"/>
              <p:cNvSpPr/>
              <p:nvPr userDrawn="1"/>
            </p:nvSpPr>
            <p:spPr bwMode="auto">
              <a:xfrm>
                <a:off x="1522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5" name="Rectangle 954"/>
              <p:cNvSpPr/>
              <p:nvPr userDrawn="1"/>
            </p:nvSpPr>
            <p:spPr bwMode="auto">
              <a:xfrm>
                <a:off x="1979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6" name="Rectangle 955"/>
              <p:cNvSpPr/>
              <p:nvPr userDrawn="1"/>
            </p:nvSpPr>
            <p:spPr bwMode="auto">
              <a:xfrm>
                <a:off x="2436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7" name="Rectangle 956"/>
              <p:cNvSpPr/>
              <p:nvPr/>
            </p:nvSpPr>
            <p:spPr bwMode="auto">
              <a:xfrm>
                <a:off x="2894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8" name="Rectangle 957"/>
              <p:cNvSpPr/>
              <p:nvPr userDrawn="1"/>
            </p:nvSpPr>
            <p:spPr bwMode="auto">
              <a:xfrm>
                <a:off x="3351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59" name="Rectangle 958"/>
              <p:cNvSpPr/>
              <p:nvPr userDrawn="1"/>
            </p:nvSpPr>
            <p:spPr bwMode="auto">
              <a:xfrm>
                <a:off x="3808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0" name="Rectangle 959"/>
              <p:cNvSpPr/>
              <p:nvPr userDrawn="1"/>
            </p:nvSpPr>
            <p:spPr bwMode="auto">
              <a:xfrm>
                <a:off x="4265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1" name="Rectangle 960"/>
              <p:cNvSpPr/>
              <p:nvPr userDrawn="1"/>
            </p:nvSpPr>
            <p:spPr bwMode="auto">
              <a:xfrm>
                <a:off x="4722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2" name="Rectangle 961"/>
              <p:cNvSpPr/>
              <p:nvPr userDrawn="1"/>
            </p:nvSpPr>
            <p:spPr bwMode="auto">
              <a:xfrm>
                <a:off x="5180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3" name="Rectangle 962"/>
              <p:cNvSpPr/>
              <p:nvPr userDrawn="1"/>
            </p:nvSpPr>
            <p:spPr bwMode="auto">
              <a:xfrm>
                <a:off x="5637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4" name="Rectangle 963"/>
              <p:cNvSpPr/>
              <p:nvPr/>
            </p:nvSpPr>
            <p:spPr bwMode="auto">
              <a:xfrm>
                <a:off x="6094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5" name="Rectangle 964"/>
              <p:cNvSpPr/>
              <p:nvPr userDrawn="1"/>
            </p:nvSpPr>
            <p:spPr bwMode="auto">
              <a:xfrm>
                <a:off x="6551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6" name="Rectangle 965"/>
              <p:cNvSpPr/>
              <p:nvPr userDrawn="1"/>
            </p:nvSpPr>
            <p:spPr bwMode="auto">
              <a:xfrm>
                <a:off x="7008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7" name="Rectangle 966"/>
              <p:cNvSpPr/>
              <p:nvPr userDrawn="1"/>
            </p:nvSpPr>
            <p:spPr bwMode="auto">
              <a:xfrm>
                <a:off x="7466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8" name="Rectangle 967"/>
              <p:cNvSpPr/>
              <p:nvPr userDrawn="1"/>
            </p:nvSpPr>
            <p:spPr bwMode="auto">
              <a:xfrm>
                <a:off x="7923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69" name="Rectangle 968"/>
              <p:cNvSpPr/>
              <p:nvPr userDrawn="1"/>
            </p:nvSpPr>
            <p:spPr bwMode="auto">
              <a:xfrm>
                <a:off x="8380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0" name="Rectangle 969"/>
              <p:cNvSpPr/>
              <p:nvPr userDrawn="1"/>
            </p:nvSpPr>
            <p:spPr bwMode="auto">
              <a:xfrm>
                <a:off x="8837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1" name="Rectangle 970"/>
              <p:cNvSpPr/>
              <p:nvPr/>
            </p:nvSpPr>
            <p:spPr bwMode="auto">
              <a:xfrm>
                <a:off x="9294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2" name="Rectangle 971"/>
              <p:cNvSpPr/>
              <p:nvPr userDrawn="1"/>
            </p:nvSpPr>
            <p:spPr bwMode="auto">
              <a:xfrm>
                <a:off x="9752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3" name="Rectangle 972"/>
              <p:cNvSpPr/>
              <p:nvPr userDrawn="1"/>
            </p:nvSpPr>
            <p:spPr bwMode="auto">
              <a:xfrm>
                <a:off x="10209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4" name="Rectangle 973"/>
              <p:cNvSpPr/>
              <p:nvPr userDrawn="1"/>
            </p:nvSpPr>
            <p:spPr bwMode="auto">
              <a:xfrm>
                <a:off x="10666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5" name="Rectangle 974"/>
              <p:cNvSpPr/>
              <p:nvPr userDrawn="1"/>
            </p:nvSpPr>
            <p:spPr bwMode="auto">
              <a:xfrm>
                <a:off x="11123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6" name="Rectangle 975"/>
              <p:cNvSpPr/>
              <p:nvPr userDrawn="1"/>
            </p:nvSpPr>
            <p:spPr bwMode="auto">
              <a:xfrm>
                <a:off x="1158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7" name="Rectangle 976"/>
              <p:cNvSpPr/>
              <p:nvPr userDrawn="1"/>
            </p:nvSpPr>
            <p:spPr bwMode="auto">
              <a:xfrm>
                <a:off x="1203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8" name="Rectangle 977"/>
              <p:cNvSpPr/>
              <p:nvPr/>
            </p:nvSpPr>
            <p:spPr bwMode="auto">
              <a:xfrm>
                <a:off x="-306388"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79" name="Rectangle 978"/>
              <p:cNvSpPr/>
              <p:nvPr userDrawn="1"/>
            </p:nvSpPr>
            <p:spPr bwMode="auto">
              <a:xfrm>
                <a:off x="15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0" name="Rectangle 979"/>
              <p:cNvSpPr/>
              <p:nvPr userDrawn="1"/>
            </p:nvSpPr>
            <p:spPr bwMode="auto">
              <a:xfrm>
                <a:off x="60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1" name="Rectangle 980"/>
              <p:cNvSpPr/>
              <p:nvPr userDrawn="1"/>
            </p:nvSpPr>
            <p:spPr bwMode="auto">
              <a:xfrm>
                <a:off x="1065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2" name="Rectangle 981"/>
              <p:cNvSpPr/>
              <p:nvPr userDrawn="1"/>
            </p:nvSpPr>
            <p:spPr bwMode="auto">
              <a:xfrm>
                <a:off x="1522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3" name="Rectangle 982"/>
              <p:cNvSpPr/>
              <p:nvPr userDrawn="1"/>
            </p:nvSpPr>
            <p:spPr bwMode="auto">
              <a:xfrm>
                <a:off x="1979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4" name="Rectangle 983"/>
              <p:cNvSpPr/>
              <p:nvPr userDrawn="1"/>
            </p:nvSpPr>
            <p:spPr bwMode="auto">
              <a:xfrm>
                <a:off x="2436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5" name="Rectangle 984"/>
              <p:cNvSpPr/>
              <p:nvPr/>
            </p:nvSpPr>
            <p:spPr bwMode="auto">
              <a:xfrm>
                <a:off x="2894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6" name="Rectangle 985"/>
              <p:cNvSpPr/>
              <p:nvPr userDrawn="1"/>
            </p:nvSpPr>
            <p:spPr bwMode="auto">
              <a:xfrm>
                <a:off x="3351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7" name="Rectangle 986"/>
              <p:cNvSpPr/>
              <p:nvPr userDrawn="1"/>
            </p:nvSpPr>
            <p:spPr bwMode="auto">
              <a:xfrm>
                <a:off x="3808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8" name="Rectangle 987"/>
              <p:cNvSpPr/>
              <p:nvPr userDrawn="1"/>
            </p:nvSpPr>
            <p:spPr bwMode="auto">
              <a:xfrm>
                <a:off x="4265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89" name="Rectangle 988"/>
              <p:cNvSpPr/>
              <p:nvPr userDrawn="1"/>
            </p:nvSpPr>
            <p:spPr bwMode="auto">
              <a:xfrm>
                <a:off x="4722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0" name="Rectangle 989"/>
              <p:cNvSpPr/>
              <p:nvPr userDrawn="1"/>
            </p:nvSpPr>
            <p:spPr bwMode="auto">
              <a:xfrm>
                <a:off x="5180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1" name="Rectangle 990"/>
              <p:cNvSpPr/>
              <p:nvPr userDrawn="1"/>
            </p:nvSpPr>
            <p:spPr bwMode="auto">
              <a:xfrm>
                <a:off x="5637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2" name="Rectangle 991"/>
              <p:cNvSpPr/>
              <p:nvPr/>
            </p:nvSpPr>
            <p:spPr bwMode="auto">
              <a:xfrm>
                <a:off x="6094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3" name="Rectangle 992"/>
              <p:cNvSpPr/>
              <p:nvPr userDrawn="1"/>
            </p:nvSpPr>
            <p:spPr bwMode="auto">
              <a:xfrm>
                <a:off x="6551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4" name="Rectangle 993"/>
              <p:cNvSpPr/>
              <p:nvPr userDrawn="1"/>
            </p:nvSpPr>
            <p:spPr bwMode="auto">
              <a:xfrm>
                <a:off x="7008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5" name="Rectangle 994"/>
              <p:cNvSpPr/>
              <p:nvPr userDrawn="1"/>
            </p:nvSpPr>
            <p:spPr bwMode="auto">
              <a:xfrm>
                <a:off x="7466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6" name="Rectangle 995"/>
              <p:cNvSpPr/>
              <p:nvPr userDrawn="1"/>
            </p:nvSpPr>
            <p:spPr bwMode="auto">
              <a:xfrm>
                <a:off x="7923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7" name="Rectangle 996"/>
              <p:cNvSpPr/>
              <p:nvPr userDrawn="1"/>
            </p:nvSpPr>
            <p:spPr bwMode="auto">
              <a:xfrm>
                <a:off x="8380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8" name="Rectangle 997"/>
              <p:cNvSpPr/>
              <p:nvPr userDrawn="1"/>
            </p:nvSpPr>
            <p:spPr bwMode="auto">
              <a:xfrm>
                <a:off x="8837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999" name="Rectangle 998"/>
              <p:cNvSpPr/>
              <p:nvPr/>
            </p:nvSpPr>
            <p:spPr bwMode="auto">
              <a:xfrm>
                <a:off x="9294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0" name="Rectangle 999"/>
              <p:cNvSpPr/>
              <p:nvPr userDrawn="1"/>
            </p:nvSpPr>
            <p:spPr bwMode="auto">
              <a:xfrm>
                <a:off x="9752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1" name="Rectangle 1000"/>
              <p:cNvSpPr/>
              <p:nvPr userDrawn="1"/>
            </p:nvSpPr>
            <p:spPr bwMode="auto">
              <a:xfrm>
                <a:off x="10209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2" name="Rectangle 1001"/>
              <p:cNvSpPr/>
              <p:nvPr userDrawn="1"/>
            </p:nvSpPr>
            <p:spPr bwMode="auto">
              <a:xfrm>
                <a:off x="10666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3" name="Rectangle 1002"/>
              <p:cNvSpPr/>
              <p:nvPr userDrawn="1"/>
            </p:nvSpPr>
            <p:spPr bwMode="auto">
              <a:xfrm>
                <a:off x="11123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4" name="Rectangle 1003"/>
              <p:cNvSpPr/>
              <p:nvPr userDrawn="1"/>
            </p:nvSpPr>
            <p:spPr bwMode="auto">
              <a:xfrm>
                <a:off x="1158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5" name="Rectangle 1004"/>
              <p:cNvSpPr/>
              <p:nvPr userDrawn="1"/>
            </p:nvSpPr>
            <p:spPr bwMode="auto">
              <a:xfrm>
                <a:off x="1203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6" name="Rectangle 1005"/>
              <p:cNvSpPr/>
              <p:nvPr/>
            </p:nvSpPr>
            <p:spPr bwMode="auto">
              <a:xfrm>
                <a:off x="-306388"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7" name="Rectangle 1006"/>
              <p:cNvSpPr/>
              <p:nvPr userDrawn="1"/>
            </p:nvSpPr>
            <p:spPr bwMode="auto">
              <a:xfrm>
                <a:off x="15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8" name="Rectangle 1007"/>
              <p:cNvSpPr/>
              <p:nvPr userDrawn="1"/>
            </p:nvSpPr>
            <p:spPr bwMode="auto">
              <a:xfrm>
                <a:off x="60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09" name="Rectangle 1008"/>
              <p:cNvSpPr/>
              <p:nvPr userDrawn="1"/>
            </p:nvSpPr>
            <p:spPr bwMode="auto">
              <a:xfrm>
                <a:off x="1065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0" name="Rectangle 1009"/>
              <p:cNvSpPr/>
              <p:nvPr userDrawn="1"/>
            </p:nvSpPr>
            <p:spPr bwMode="auto">
              <a:xfrm>
                <a:off x="1522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1" name="Rectangle 1010"/>
              <p:cNvSpPr/>
              <p:nvPr userDrawn="1"/>
            </p:nvSpPr>
            <p:spPr bwMode="auto">
              <a:xfrm>
                <a:off x="1979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2" name="Rectangle 1011"/>
              <p:cNvSpPr/>
              <p:nvPr userDrawn="1"/>
            </p:nvSpPr>
            <p:spPr bwMode="auto">
              <a:xfrm>
                <a:off x="2436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3" name="Rectangle 1012"/>
              <p:cNvSpPr/>
              <p:nvPr/>
            </p:nvSpPr>
            <p:spPr bwMode="auto">
              <a:xfrm>
                <a:off x="2894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4" name="Rectangle 1013"/>
              <p:cNvSpPr/>
              <p:nvPr userDrawn="1"/>
            </p:nvSpPr>
            <p:spPr bwMode="auto">
              <a:xfrm>
                <a:off x="3351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5" name="Rectangle 1014"/>
              <p:cNvSpPr/>
              <p:nvPr userDrawn="1"/>
            </p:nvSpPr>
            <p:spPr bwMode="auto">
              <a:xfrm>
                <a:off x="3808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6" name="Rectangle 1015"/>
              <p:cNvSpPr/>
              <p:nvPr userDrawn="1"/>
            </p:nvSpPr>
            <p:spPr bwMode="auto">
              <a:xfrm>
                <a:off x="4265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7" name="Rectangle 1016"/>
              <p:cNvSpPr/>
              <p:nvPr userDrawn="1"/>
            </p:nvSpPr>
            <p:spPr bwMode="auto">
              <a:xfrm>
                <a:off x="4722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8" name="Rectangle 1017"/>
              <p:cNvSpPr/>
              <p:nvPr userDrawn="1"/>
            </p:nvSpPr>
            <p:spPr bwMode="auto">
              <a:xfrm>
                <a:off x="5180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19" name="Rectangle 1018"/>
              <p:cNvSpPr/>
              <p:nvPr userDrawn="1"/>
            </p:nvSpPr>
            <p:spPr bwMode="auto">
              <a:xfrm>
                <a:off x="5637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0" name="Rectangle 1019"/>
              <p:cNvSpPr/>
              <p:nvPr/>
            </p:nvSpPr>
            <p:spPr bwMode="auto">
              <a:xfrm>
                <a:off x="6094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1" name="Rectangle 1020"/>
              <p:cNvSpPr/>
              <p:nvPr userDrawn="1"/>
            </p:nvSpPr>
            <p:spPr bwMode="auto">
              <a:xfrm>
                <a:off x="6551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2" name="Rectangle 1021"/>
              <p:cNvSpPr/>
              <p:nvPr userDrawn="1"/>
            </p:nvSpPr>
            <p:spPr bwMode="auto">
              <a:xfrm>
                <a:off x="7008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3" name="Rectangle 1022"/>
              <p:cNvSpPr/>
              <p:nvPr userDrawn="1"/>
            </p:nvSpPr>
            <p:spPr bwMode="auto">
              <a:xfrm>
                <a:off x="7466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4" name="Rectangle 1023"/>
              <p:cNvSpPr/>
              <p:nvPr userDrawn="1"/>
            </p:nvSpPr>
            <p:spPr bwMode="auto">
              <a:xfrm>
                <a:off x="7923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5" name="Rectangle 1024"/>
              <p:cNvSpPr/>
              <p:nvPr userDrawn="1"/>
            </p:nvSpPr>
            <p:spPr bwMode="auto">
              <a:xfrm>
                <a:off x="8380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6" name="Rectangle 1025"/>
              <p:cNvSpPr/>
              <p:nvPr userDrawn="1"/>
            </p:nvSpPr>
            <p:spPr bwMode="auto">
              <a:xfrm>
                <a:off x="8837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7" name="Rectangle 1026"/>
              <p:cNvSpPr/>
              <p:nvPr/>
            </p:nvSpPr>
            <p:spPr bwMode="auto">
              <a:xfrm>
                <a:off x="9294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8" name="Rectangle 1027"/>
              <p:cNvSpPr/>
              <p:nvPr userDrawn="1"/>
            </p:nvSpPr>
            <p:spPr bwMode="auto">
              <a:xfrm>
                <a:off x="9752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29" name="Rectangle 1028"/>
              <p:cNvSpPr/>
              <p:nvPr userDrawn="1"/>
            </p:nvSpPr>
            <p:spPr bwMode="auto">
              <a:xfrm>
                <a:off x="10209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0" name="Rectangle 1029"/>
              <p:cNvSpPr/>
              <p:nvPr userDrawn="1"/>
            </p:nvSpPr>
            <p:spPr bwMode="auto">
              <a:xfrm>
                <a:off x="10666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1" name="Rectangle 1030"/>
              <p:cNvSpPr/>
              <p:nvPr userDrawn="1"/>
            </p:nvSpPr>
            <p:spPr bwMode="auto">
              <a:xfrm>
                <a:off x="11123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2" name="Rectangle 1031"/>
              <p:cNvSpPr/>
              <p:nvPr userDrawn="1"/>
            </p:nvSpPr>
            <p:spPr bwMode="auto">
              <a:xfrm>
                <a:off x="1158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3" name="Rectangle 1032"/>
              <p:cNvSpPr/>
              <p:nvPr userDrawn="1"/>
            </p:nvSpPr>
            <p:spPr bwMode="auto">
              <a:xfrm>
                <a:off x="1203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4" name="Rectangle 1033"/>
              <p:cNvSpPr/>
              <p:nvPr/>
            </p:nvSpPr>
            <p:spPr bwMode="auto">
              <a:xfrm>
                <a:off x="-306388"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5" name="Rectangle 1034"/>
              <p:cNvSpPr/>
              <p:nvPr userDrawn="1"/>
            </p:nvSpPr>
            <p:spPr bwMode="auto">
              <a:xfrm>
                <a:off x="15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6" name="Rectangle 1035"/>
              <p:cNvSpPr/>
              <p:nvPr userDrawn="1"/>
            </p:nvSpPr>
            <p:spPr bwMode="auto">
              <a:xfrm>
                <a:off x="60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7" name="Rectangle 1036"/>
              <p:cNvSpPr/>
              <p:nvPr userDrawn="1"/>
            </p:nvSpPr>
            <p:spPr bwMode="auto">
              <a:xfrm>
                <a:off x="1065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8" name="Rectangle 1037"/>
              <p:cNvSpPr/>
              <p:nvPr userDrawn="1"/>
            </p:nvSpPr>
            <p:spPr bwMode="auto">
              <a:xfrm>
                <a:off x="1522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39" name="Rectangle 1038"/>
              <p:cNvSpPr/>
              <p:nvPr userDrawn="1"/>
            </p:nvSpPr>
            <p:spPr bwMode="auto">
              <a:xfrm>
                <a:off x="1979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0" name="Rectangle 1039"/>
              <p:cNvSpPr/>
              <p:nvPr userDrawn="1"/>
            </p:nvSpPr>
            <p:spPr bwMode="auto">
              <a:xfrm>
                <a:off x="2436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1" name="Rectangle 1040"/>
              <p:cNvSpPr/>
              <p:nvPr/>
            </p:nvSpPr>
            <p:spPr bwMode="auto">
              <a:xfrm>
                <a:off x="2894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2" name="Rectangle 1041"/>
              <p:cNvSpPr/>
              <p:nvPr userDrawn="1"/>
            </p:nvSpPr>
            <p:spPr bwMode="auto">
              <a:xfrm>
                <a:off x="3351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3" name="Rectangle 1042"/>
              <p:cNvSpPr/>
              <p:nvPr userDrawn="1"/>
            </p:nvSpPr>
            <p:spPr bwMode="auto">
              <a:xfrm>
                <a:off x="3808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4" name="Rectangle 1043"/>
              <p:cNvSpPr/>
              <p:nvPr userDrawn="1"/>
            </p:nvSpPr>
            <p:spPr bwMode="auto">
              <a:xfrm>
                <a:off x="4265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5" name="Rectangle 1044"/>
              <p:cNvSpPr/>
              <p:nvPr userDrawn="1"/>
            </p:nvSpPr>
            <p:spPr bwMode="auto">
              <a:xfrm>
                <a:off x="4722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6" name="Rectangle 1045"/>
              <p:cNvSpPr/>
              <p:nvPr userDrawn="1"/>
            </p:nvSpPr>
            <p:spPr bwMode="auto">
              <a:xfrm>
                <a:off x="5180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7" name="Rectangle 1046"/>
              <p:cNvSpPr/>
              <p:nvPr userDrawn="1"/>
            </p:nvSpPr>
            <p:spPr bwMode="auto">
              <a:xfrm>
                <a:off x="5637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8" name="Rectangle 1047"/>
              <p:cNvSpPr/>
              <p:nvPr/>
            </p:nvSpPr>
            <p:spPr bwMode="auto">
              <a:xfrm>
                <a:off x="6094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49" name="Rectangle 1048"/>
              <p:cNvSpPr/>
              <p:nvPr userDrawn="1"/>
            </p:nvSpPr>
            <p:spPr bwMode="auto">
              <a:xfrm>
                <a:off x="6551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0" name="Rectangle 1049"/>
              <p:cNvSpPr/>
              <p:nvPr userDrawn="1"/>
            </p:nvSpPr>
            <p:spPr bwMode="auto">
              <a:xfrm>
                <a:off x="7008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1" name="Rectangle 1050"/>
              <p:cNvSpPr/>
              <p:nvPr userDrawn="1"/>
            </p:nvSpPr>
            <p:spPr bwMode="auto">
              <a:xfrm>
                <a:off x="7466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2" name="Rectangle 1051"/>
              <p:cNvSpPr/>
              <p:nvPr userDrawn="1"/>
            </p:nvSpPr>
            <p:spPr bwMode="auto">
              <a:xfrm>
                <a:off x="7923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3" name="Rectangle 1052"/>
              <p:cNvSpPr/>
              <p:nvPr userDrawn="1"/>
            </p:nvSpPr>
            <p:spPr bwMode="auto">
              <a:xfrm>
                <a:off x="8380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4" name="Rectangle 1053"/>
              <p:cNvSpPr/>
              <p:nvPr userDrawn="1"/>
            </p:nvSpPr>
            <p:spPr bwMode="auto">
              <a:xfrm>
                <a:off x="8837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5" name="Rectangle 1054"/>
              <p:cNvSpPr/>
              <p:nvPr/>
            </p:nvSpPr>
            <p:spPr bwMode="auto">
              <a:xfrm>
                <a:off x="9294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6" name="Rectangle 1055"/>
              <p:cNvSpPr/>
              <p:nvPr userDrawn="1"/>
            </p:nvSpPr>
            <p:spPr bwMode="auto">
              <a:xfrm>
                <a:off x="9752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7" name="Rectangle 1056"/>
              <p:cNvSpPr/>
              <p:nvPr userDrawn="1"/>
            </p:nvSpPr>
            <p:spPr bwMode="auto">
              <a:xfrm>
                <a:off x="10209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8" name="Rectangle 1057"/>
              <p:cNvSpPr/>
              <p:nvPr userDrawn="1"/>
            </p:nvSpPr>
            <p:spPr bwMode="auto">
              <a:xfrm>
                <a:off x="10666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59" name="Rectangle 1058"/>
              <p:cNvSpPr/>
              <p:nvPr userDrawn="1"/>
            </p:nvSpPr>
            <p:spPr bwMode="auto">
              <a:xfrm>
                <a:off x="11123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0" name="Rectangle 1059"/>
              <p:cNvSpPr/>
              <p:nvPr userDrawn="1"/>
            </p:nvSpPr>
            <p:spPr bwMode="auto">
              <a:xfrm>
                <a:off x="1158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1" name="Rectangle 1060"/>
              <p:cNvSpPr/>
              <p:nvPr userDrawn="1"/>
            </p:nvSpPr>
            <p:spPr bwMode="auto">
              <a:xfrm>
                <a:off x="1203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2" name="Rectangle 1061"/>
              <p:cNvSpPr/>
              <p:nvPr/>
            </p:nvSpPr>
            <p:spPr bwMode="auto">
              <a:xfrm>
                <a:off x="-306388"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3" name="Rectangle 1062"/>
              <p:cNvSpPr/>
              <p:nvPr userDrawn="1"/>
            </p:nvSpPr>
            <p:spPr bwMode="auto">
              <a:xfrm>
                <a:off x="15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4" name="Rectangle 1063"/>
              <p:cNvSpPr/>
              <p:nvPr userDrawn="1"/>
            </p:nvSpPr>
            <p:spPr bwMode="auto">
              <a:xfrm>
                <a:off x="60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5" name="Rectangle 1064"/>
              <p:cNvSpPr/>
              <p:nvPr userDrawn="1"/>
            </p:nvSpPr>
            <p:spPr bwMode="auto">
              <a:xfrm>
                <a:off x="1065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6" name="Rectangle 1065"/>
              <p:cNvSpPr/>
              <p:nvPr userDrawn="1"/>
            </p:nvSpPr>
            <p:spPr bwMode="auto">
              <a:xfrm>
                <a:off x="1522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7" name="Rectangle 1066"/>
              <p:cNvSpPr/>
              <p:nvPr userDrawn="1"/>
            </p:nvSpPr>
            <p:spPr bwMode="auto">
              <a:xfrm>
                <a:off x="1979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8" name="Rectangle 1067"/>
              <p:cNvSpPr/>
              <p:nvPr userDrawn="1"/>
            </p:nvSpPr>
            <p:spPr bwMode="auto">
              <a:xfrm>
                <a:off x="2436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69" name="Rectangle 1068"/>
              <p:cNvSpPr/>
              <p:nvPr/>
            </p:nvSpPr>
            <p:spPr bwMode="auto">
              <a:xfrm>
                <a:off x="2894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0" name="Rectangle 1069"/>
              <p:cNvSpPr/>
              <p:nvPr userDrawn="1"/>
            </p:nvSpPr>
            <p:spPr bwMode="auto">
              <a:xfrm>
                <a:off x="3351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1" name="Rectangle 1070"/>
              <p:cNvSpPr/>
              <p:nvPr userDrawn="1"/>
            </p:nvSpPr>
            <p:spPr bwMode="auto">
              <a:xfrm>
                <a:off x="3808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2" name="Rectangle 1071"/>
              <p:cNvSpPr/>
              <p:nvPr userDrawn="1"/>
            </p:nvSpPr>
            <p:spPr bwMode="auto">
              <a:xfrm>
                <a:off x="4265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3" name="Rectangle 1072"/>
              <p:cNvSpPr/>
              <p:nvPr userDrawn="1"/>
            </p:nvSpPr>
            <p:spPr bwMode="auto">
              <a:xfrm>
                <a:off x="4722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4" name="Rectangle 1073"/>
              <p:cNvSpPr/>
              <p:nvPr userDrawn="1"/>
            </p:nvSpPr>
            <p:spPr bwMode="auto">
              <a:xfrm>
                <a:off x="5180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5" name="Rectangle 1074"/>
              <p:cNvSpPr/>
              <p:nvPr userDrawn="1"/>
            </p:nvSpPr>
            <p:spPr bwMode="auto">
              <a:xfrm>
                <a:off x="5637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6" name="Rectangle 1075"/>
              <p:cNvSpPr/>
              <p:nvPr/>
            </p:nvSpPr>
            <p:spPr bwMode="auto">
              <a:xfrm>
                <a:off x="6094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7" name="Rectangle 1076"/>
              <p:cNvSpPr/>
              <p:nvPr userDrawn="1"/>
            </p:nvSpPr>
            <p:spPr bwMode="auto">
              <a:xfrm>
                <a:off x="6551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8" name="Rectangle 1077"/>
              <p:cNvSpPr/>
              <p:nvPr userDrawn="1"/>
            </p:nvSpPr>
            <p:spPr bwMode="auto">
              <a:xfrm>
                <a:off x="7008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79" name="Rectangle 1078"/>
              <p:cNvSpPr/>
              <p:nvPr userDrawn="1"/>
            </p:nvSpPr>
            <p:spPr bwMode="auto">
              <a:xfrm>
                <a:off x="7466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0" name="Rectangle 1079"/>
              <p:cNvSpPr/>
              <p:nvPr userDrawn="1"/>
            </p:nvSpPr>
            <p:spPr bwMode="auto">
              <a:xfrm>
                <a:off x="7923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1" name="Rectangle 1080"/>
              <p:cNvSpPr/>
              <p:nvPr userDrawn="1"/>
            </p:nvSpPr>
            <p:spPr bwMode="auto">
              <a:xfrm>
                <a:off x="8380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2" name="Rectangle 1081"/>
              <p:cNvSpPr/>
              <p:nvPr userDrawn="1"/>
            </p:nvSpPr>
            <p:spPr bwMode="auto">
              <a:xfrm>
                <a:off x="8837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3" name="Rectangle 1082"/>
              <p:cNvSpPr/>
              <p:nvPr/>
            </p:nvSpPr>
            <p:spPr bwMode="auto">
              <a:xfrm>
                <a:off x="9294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4" name="Rectangle 1083"/>
              <p:cNvSpPr/>
              <p:nvPr userDrawn="1"/>
            </p:nvSpPr>
            <p:spPr bwMode="auto">
              <a:xfrm>
                <a:off x="9752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5" name="Rectangle 1084"/>
              <p:cNvSpPr/>
              <p:nvPr userDrawn="1"/>
            </p:nvSpPr>
            <p:spPr bwMode="auto">
              <a:xfrm>
                <a:off x="10209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6" name="Rectangle 1085"/>
              <p:cNvSpPr/>
              <p:nvPr userDrawn="1"/>
            </p:nvSpPr>
            <p:spPr bwMode="auto">
              <a:xfrm>
                <a:off x="10666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7" name="Rectangle 1086"/>
              <p:cNvSpPr/>
              <p:nvPr userDrawn="1"/>
            </p:nvSpPr>
            <p:spPr bwMode="auto">
              <a:xfrm>
                <a:off x="11123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8" name="Rectangle 1087"/>
              <p:cNvSpPr/>
              <p:nvPr userDrawn="1"/>
            </p:nvSpPr>
            <p:spPr bwMode="auto">
              <a:xfrm>
                <a:off x="1158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sp>
            <p:nvSpPr>
              <p:cNvPr id="1089" name="Rectangle 1088"/>
              <p:cNvSpPr/>
              <p:nvPr userDrawn="1"/>
            </p:nvSpPr>
            <p:spPr bwMode="auto">
              <a:xfrm>
                <a:off x="1203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66" fontAlgn="base">
                  <a:spcBef>
                    <a:spcPct val="0"/>
                  </a:spcBef>
                  <a:spcAft>
                    <a:spcPct val="0"/>
                  </a:spcAft>
                </a:pPr>
                <a:endParaRPr lang="en-US" sz="2244">
                  <a:gradFill>
                    <a:gsLst>
                      <a:gs pos="0">
                        <a:srgbClr val="FFFFFF"/>
                      </a:gs>
                      <a:gs pos="100000">
                        <a:srgbClr val="FFFFFF"/>
                      </a:gs>
                    </a:gsLst>
                    <a:lin ang="5400000" scaled="0"/>
                  </a:gradFill>
                  <a:latin typeface="Segoe UI" pitchFamily="34" charset="0"/>
                </a:endParaRPr>
              </a:p>
            </p:txBody>
          </p:sp>
        </p:grpSp>
        <p:grpSp>
          <p:nvGrpSpPr>
            <p:cNvPr id="1114" name="grid lines - 1&quot; - horizontal"/>
            <p:cNvGrpSpPr/>
            <p:nvPr userDrawn="1"/>
          </p:nvGrpSpPr>
          <p:grpSpPr>
            <a:xfrm>
              <a:off x="-304396" y="-228600"/>
              <a:ext cx="12801600" cy="7315200"/>
              <a:chOff x="-304396" y="-228600"/>
              <a:chExt cx="12801600" cy="7315200"/>
            </a:xfrm>
          </p:grpSpPr>
          <p:cxnSp>
            <p:nvCxnSpPr>
              <p:cNvPr id="1105" name="Straight Connector 1104"/>
              <p:cNvCxnSpPr/>
              <p:nvPr userDrawn="1"/>
            </p:nvCxnSpPr>
            <p:spPr>
              <a:xfrm rot="16200000" flipV="1">
                <a:off x="6096404" y="-2971800"/>
                <a:ext cx="0" cy="128016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p:cNvCxnSpPr/>
              <p:nvPr userDrawn="1"/>
            </p:nvCxnSpPr>
            <p:spPr>
              <a:xfrm rot="16200000" flipV="1">
                <a:off x="6096404" y="-2057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p:cNvCxnSpPr/>
              <p:nvPr userDrawn="1"/>
            </p:nvCxnSpPr>
            <p:spPr>
              <a:xfrm rot="16200000" flipV="1">
                <a:off x="6096404" y="-1143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p:cNvCxnSpPr/>
              <p:nvPr userDrawn="1"/>
            </p:nvCxnSpPr>
            <p:spPr>
              <a:xfrm rot="16200000" flipV="1">
                <a:off x="6096404" y="-228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p:cNvCxnSpPr/>
              <p:nvPr userDrawn="1"/>
            </p:nvCxnSpPr>
            <p:spPr>
              <a:xfrm rot="16200000" flipV="1">
                <a:off x="6096404" y="6858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p:cNvCxnSpPr/>
              <p:nvPr userDrawn="1"/>
            </p:nvCxnSpPr>
            <p:spPr>
              <a:xfrm rot="16200000" flipV="1">
                <a:off x="6096404" y="-38862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p:cNvCxnSpPr/>
              <p:nvPr userDrawn="1"/>
            </p:nvCxnSpPr>
            <p:spPr>
              <a:xfrm rot="16200000" flipV="1">
                <a:off x="6096404" y="-4800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p:cNvCxnSpPr/>
              <p:nvPr userDrawn="1"/>
            </p:nvCxnSpPr>
            <p:spPr>
              <a:xfrm rot="16200000" flipV="1">
                <a:off x="6096404" y="-5715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p:cNvCxnSpPr/>
              <p:nvPr userDrawn="1"/>
            </p:nvCxnSpPr>
            <p:spPr>
              <a:xfrm rot="16200000" flipV="1">
                <a:off x="6096404" y="-6629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1117" name="grid lines - 1&quot; - vertical"/>
            <p:cNvGrpSpPr/>
            <p:nvPr userDrawn="1"/>
          </p:nvGrpSpPr>
          <p:grpSpPr>
            <a:xfrm>
              <a:off x="-304396" y="-228600"/>
              <a:ext cx="12799608" cy="7315200"/>
              <a:chOff x="-304396" y="-228600"/>
              <a:chExt cx="12799608" cy="7315200"/>
            </a:xfrm>
          </p:grpSpPr>
          <p:cxnSp>
            <p:nvCxnSpPr>
              <p:cNvPr id="1091" name="Straight Connector 1090"/>
              <p:cNvCxnSpPr/>
              <p:nvPr userDrawn="1"/>
            </p:nvCxnSpPr>
            <p:spPr>
              <a:xfrm>
                <a:off x="6096404" y="-228600"/>
                <a:ext cx="0" cy="73152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p:cNvCxnSpPr/>
              <p:nvPr userDrawn="1"/>
            </p:nvCxnSpPr>
            <p:spPr>
              <a:xfrm>
                <a:off x="884060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p:cNvCxnSpPr/>
              <p:nvPr userDrawn="1"/>
            </p:nvCxnSpPr>
            <p:spPr>
              <a:xfrm>
                <a:off x="701113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p:cNvCxnSpPr/>
              <p:nvPr userDrawn="1"/>
            </p:nvCxnSpPr>
            <p:spPr>
              <a:xfrm>
                <a:off x="792586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p:cNvCxnSpPr/>
              <p:nvPr userDrawn="1"/>
            </p:nvCxnSpPr>
            <p:spPr>
              <a:xfrm>
                <a:off x="975533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p:cNvCxnSpPr/>
              <p:nvPr userDrawn="1"/>
            </p:nvCxnSpPr>
            <p:spPr>
              <a:xfrm>
                <a:off x="1067006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p:cNvCxnSpPr/>
              <p:nvPr userDrawn="1"/>
            </p:nvCxnSpPr>
            <p:spPr>
              <a:xfrm>
                <a:off x="1158479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p:cNvCxnSpPr/>
              <p:nvPr userDrawn="1"/>
            </p:nvCxnSpPr>
            <p:spPr>
              <a:xfrm>
                <a:off x="518167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p:cNvCxnSpPr/>
              <p:nvPr userDrawn="1"/>
            </p:nvCxnSpPr>
            <p:spPr>
              <a:xfrm>
                <a:off x="426694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p:cNvCxnSpPr/>
              <p:nvPr userDrawn="1"/>
            </p:nvCxnSpPr>
            <p:spPr>
              <a:xfrm>
                <a:off x="335220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p:cNvCxnSpPr/>
              <p:nvPr userDrawn="1"/>
            </p:nvCxnSpPr>
            <p:spPr>
              <a:xfrm>
                <a:off x="243747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p:cNvCxnSpPr/>
              <p:nvPr userDrawn="1"/>
            </p:nvCxnSpPr>
            <p:spPr>
              <a:xfrm>
                <a:off x="152274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p:cNvCxnSpPr/>
              <p:nvPr userDrawn="1"/>
            </p:nvCxnSpPr>
            <p:spPr>
              <a:xfrm>
                <a:off x="6080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p:cNvCxnSpPr/>
              <p:nvPr userDrawn="1"/>
            </p:nvCxnSpPr>
            <p:spPr>
              <a:xfrm>
                <a:off x="-30439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p:cNvCxnSpPr/>
              <p:nvPr userDrawn="1"/>
            </p:nvCxnSpPr>
            <p:spPr>
              <a:xfrm>
                <a:off x="124952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sp>
        <p:nvSpPr>
          <p:cNvPr id="543" name="Text Placeholder"/>
          <p:cNvSpPr>
            <a:spLocks noGrp="1"/>
          </p:cNvSpPr>
          <p:nvPr>
            <p:ph type="body" idx="1"/>
          </p:nvPr>
        </p:nvSpPr>
        <p:spPr>
          <a:xfrm>
            <a:off x="761286" y="1456888"/>
            <a:ext cx="10912286" cy="163857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p:cNvSpPr>
            <a:spLocks noGrp="1"/>
          </p:cNvSpPr>
          <p:nvPr>
            <p:ph type="title"/>
          </p:nvPr>
        </p:nvSpPr>
        <p:spPr>
          <a:xfrm>
            <a:off x="762906" y="1"/>
            <a:ext cx="10910665" cy="1463669"/>
          </a:xfrm>
          <a:prstGeom prst="rect">
            <a:avLst/>
          </a:prstGeom>
        </p:spPr>
        <p:txBody>
          <a:bodyPr vert="horz" wrap="square" lIns="0" tIns="0" rIns="0" bIns="0" rtlCol="0" anchor="ctr">
            <a:noAutofit/>
          </a:bodyPr>
          <a:lstStyle/>
          <a:p>
            <a:r>
              <a:rPr lang="en-US"/>
              <a:t>Click to edit Master title style</a:t>
            </a:r>
          </a:p>
        </p:txBody>
      </p:sp>
    </p:spTree>
    <p:extLst>
      <p:ext uri="{BB962C8B-B14F-4D97-AF65-F5344CB8AC3E}">
        <p14:creationId xmlns:p14="http://schemas.microsoft.com/office/powerpoint/2010/main" val="2268903545"/>
      </p:ext>
    </p:extLst>
  </p:cSld>
  <p:clrMap bg1="lt1" tx1="dk1" bg2="lt2" tx2="dk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273" r:id="rId5"/>
    <p:sldLayoutId id="2147484274" r:id="rId6"/>
    <p:sldLayoutId id="2147484275" r:id="rId7"/>
    <p:sldLayoutId id="2147484276" r:id="rId8"/>
    <p:sldLayoutId id="2147484277" r:id="rId9"/>
    <p:sldLayoutId id="2147484278" r:id="rId10"/>
    <p:sldLayoutId id="2147484279" r:id="rId11"/>
    <p:sldLayoutId id="2147484280" r:id="rId12"/>
    <p:sldLayoutId id="2147484281" r:id="rId13"/>
    <p:sldLayoutId id="2147484282" r:id="rId14"/>
    <p:sldLayoutId id="2147484283" r:id="rId15"/>
  </p:sldLayoutIdLst>
  <p:transition>
    <p:fade/>
  </p:transition>
  <p:txStyles>
    <p:titleStyle>
      <a:lvl1pPr algn="l" defTabSz="932535" rtl="0" eaLnBrk="1" latinLnBrk="0" hangingPunct="1">
        <a:lnSpc>
          <a:spcPct val="90000"/>
        </a:lnSpc>
        <a:spcBef>
          <a:spcPct val="0"/>
        </a:spcBef>
        <a:buNone/>
        <a:defRPr lang="en-US" sz="4488" b="0" kern="1200" cap="none" spc="-154" baseline="0" dirty="0" smtClean="0">
          <a:ln w="3175">
            <a:noFill/>
          </a:ln>
          <a:solidFill>
            <a:schemeClr val="tx1"/>
          </a:solidFill>
          <a:effectLst/>
          <a:latin typeface="Segoe UI Light" pitchFamily="34" charset="0"/>
          <a:ea typeface="+mn-ea"/>
          <a:cs typeface="Arial" charset="0"/>
        </a:defRPr>
      </a:lvl1pPr>
    </p:titleStyle>
    <p:bodyStyle>
      <a:lvl1pPr marL="0" indent="0" algn="l" defTabSz="932535" rtl="0" eaLnBrk="1" latinLnBrk="0" hangingPunct="1">
        <a:lnSpc>
          <a:spcPct val="90000"/>
        </a:lnSpc>
        <a:spcBef>
          <a:spcPct val="20000"/>
        </a:spcBef>
        <a:buClrTx/>
        <a:buSzPct val="90000"/>
        <a:buFont typeface="Arial" pitchFamily="34" charset="0"/>
        <a:buNone/>
        <a:defRPr sz="2856" kern="1200">
          <a:solidFill>
            <a:schemeClr val="tx1"/>
          </a:solidFill>
          <a:latin typeface="Segoe UI Light" pitchFamily="34" charset="0"/>
          <a:ea typeface="+mn-ea"/>
          <a:cs typeface="+mn-cs"/>
        </a:defRPr>
      </a:lvl1pPr>
      <a:lvl2pPr marL="600668" indent="-289811" algn="l" defTabSz="932535" rtl="0" eaLnBrk="1" latinLnBrk="0" hangingPunct="1">
        <a:lnSpc>
          <a:spcPct val="90000"/>
        </a:lnSpc>
        <a:spcBef>
          <a:spcPct val="20000"/>
        </a:spcBef>
        <a:buClr>
          <a:schemeClr val="bg2"/>
        </a:buClr>
        <a:buSzPct val="100000"/>
        <a:buFont typeface="Segoe UI" pitchFamily="34" charset="0"/>
        <a:buChar char="►"/>
        <a:defRPr sz="2040" kern="1200">
          <a:solidFill>
            <a:schemeClr val="tx1"/>
          </a:solidFill>
          <a:latin typeface="Segoe UI" pitchFamily="34" charset="0"/>
          <a:ea typeface="+mn-ea"/>
          <a:cs typeface="+mn-cs"/>
        </a:defRPr>
      </a:lvl2pPr>
      <a:lvl3pPr marL="816002" indent="-174858" algn="l" defTabSz="932535" rtl="0" eaLnBrk="1" latinLnBrk="0" hangingPunct="1">
        <a:lnSpc>
          <a:spcPct val="90000"/>
        </a:lnSpc>
        <a:spcBef>
          <a:spcPct val="20000"/>
        </a:spcBef>
        <a:buClr>
          <a:schemeClr val="bg2"/>
        </a:buClr>
        <a:buSzPct val="100000"/>
        <a:buFont typeface="Arial" pitchFamily="34" charset="0"/>
        <a:buChar char="•"/>
        <a:defRPr lang="en-US" sz="1836" kern="1200" dirty="0">
          <a:solidFill>
            <a:schemeClr val="tx1"/>
          </a:solidFill>
          <a:latin typeface="Segoe UI" pitchFamily="34" charset="0"/>
          <a:ea typeface="+mn-ea"/>
          <a:cs typeface="+mn-cs"/>
        </a:defRPr>
      </a:lvl3pPr>
      <a:lvl4pPr marL="1049145" indent="-174858" algn="l" defTabSz="932535" rtl="0" eaLnBrk="1" latinLnBrk="0" hangingPunct="1">
        <a:lnSpc>
          <a:spcPct val="90000"/>
        </a:lnSpc>
        <a:spcBef>
          <a:spcPct val="20000"/>
        </a:spcBef>
        <a:buClr>
          <a:schemeClr val="bg2"/>
        </a:buClr>
        <a:buSzPct val="100000"/>
        <a:buFont typeface="Segoe UI" pitchFamily="34" charset="0"/>
        <a:buChar char="-"/>
        <a:defRPr sz="1632" kern="1200">
          <a:solidFill>
            <a:schemeClr val="tx1"/>
          </a:solidFill>
          <a:latin typeface="Segoe UI" pitchFamily="34" charset="0"/>
          <a:ea typeface="+mn-ea"/>
          <a:cs typeface="+mn-cs"/>
        </a:defRPr>
      </a:lvl4pPr>
      <a:lvl5pPr marL="1282289" indent="-174858" algn="l" defTabSz="932535" rtl="0" eaLnBrk="1" latinLnBrk="0" hangingPunct="1">
        <a:lnSpc>
          <a:spcPct val="90000"/>
        </a:lnSpc>
        <a:spcBef>
          <a:spcPct val="20000"/>
        </a:spcBef>
        <a:buClr>
          <a:schemeClr val="bg2"/>
        </a:buClr>
        <a:buSzPct val="100000"/>
        <a:buFont typeface="Segoe UI" pitchFamily="34" charset="0"/>
        <a:buChar char="-"/>
        <a:defRPr sz="1632" kern="1200">
          <a:solidFill>
            <a:schemeClr val="tx1"/>
          </a:solidFill>
          <a:latin typeface="Segoe UI" pitchFamily="34" charset="0"/>
          <a:ea typeface="+mn-ea"/>
          <a:cs typeface="+mn-cs"/>
        </a:defRPr>
      </a:lvl5pPr>
      <a:lvl6pPr marL="2564473" indent="-233134" algn="l" defTabSz="932535"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742" indent="-233134" algn="l" defTabSz="932535"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10" indent="-233134" algn="l" defTabSz="932535"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278" indent="-233134" algn="l" defTabSz="932535"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35" rtl="0" eaLnBrk="1" latinLnBrk="0" hangingPunct="1">
        <a:defRPr sz="1836" kern="1200">
          <a:solidFill>
            <a:schemeClr val="tx1"/>
          </a:solidFill>
          <a:latin typeface="+mn-lt"/>
          <a:ea typeface="+mn-ea"/>
          <a:cs typeface="+mn-cs"/>
        </a:defRPr>
      </a:lvl1pPr>
      <a:lvl2pPr marL="466269" algn="l" defTabSz="932535" rtl="0" eaLnBrk="1" latinLnBrk="0" hangingPunct="1">
        <a:defRPr sz="1836" kern="1200">
          <a:solidFill>
            <a:schemeClr val="tx1"/>
          </a:solidFill>
          <a:latin typeface="+mn-lt"/>
          <a:ea typeface="+mn-ea"/>
          <a:cs typeface="+mn-cs"/>
        </a:defRPr>
      </a:lvl2pPr>
      <a:lvl3pPr marL="932535" algn="l" defTabSz="932535" rtl="0" eaLnBrk="1" latinLnBrk="0" hangingPunct="1">
        <a:defRPr sz="1836" kern="1200">
          <a:solidFill>
            <a:schemeClr val="tx1"/>
          </a:solidFill>
          <a:latin typeface="+mn-lt"/>
          <a:ea typeface="+mn-ea"/>
          <a:cs typeface="+mn-cs"/>
        </a:defRPr>
      </a:lvl3pPr>
      <a:lvl4pPr marL="1398804" algn="l" defTabSz="932535" rtl="0" eaLnBrk="1" latinLnBrk="0" hangingPunct="1">
        <a:defRPr sz="1836" kern="1200">
          <a:solidFill>
            <a:schemeClr val="tx1"/>
          </a:solidFill>
          <a:latin typeface="+mn-lt"/>
          <a:ea typeface="+mn-ea"/>
          <a:cs typeface="+mn-cs"/>
        </a:defRPr>
      </a:lvl4pPr>
      <a:lvl5pPr marL="1865072" algn="l" defTabSz="932535" rtl="0" eaLnBrk="1" latinLnBrk="0" hangingPunct="1">
        <a:defRPr sz="1836" kern="1200">
          <a:solidFill>
            <a:schemeClr val="tx1"/>
          </a:solidFill>
          <a:latin typeface="+mn-lt"/>
          <a:ea typeface="+mn-ea"/>
          <a:cs typeface="+mn-cs"/>
        </a:defRPr>
      </a:lvl5pPr>
      <a:lvl6pPr marL="2331340" algn="l" defTabSz="932535" rtl="0" eaLnBrk="1" latinLnBrk="0" hangingPunct="1">
        <a:defRPr sz="1836" kern="1200">
          <a:solidFill>
            <a:schemeClr val="tx1"/>
          </a:solidFill>
          <a:latin typeface="+mn-lt"/>
          <a:ea typeface="+mn-ea"/>
          <a:cs typeface="+mn-cs"/>
        </a:defRPr>
      </a:lvl6pPr>
      <a:lvl7pPr marL="2797608" algn="l" defTabSz="932535" rtl="0" eaLnBrk="1" latinLnBrk="0" hangingPunct="1">
        <a:defRPr sz="1836" kern="1200">
          <a:solidFill>
            <a:schemeClr val="tx1"/>
          </a:solidFill>
          <a:latin typeface="+mn-lt"/>
          <a:ea typeface="+mn-ea"/>
          <a:cs typeface="+mn-cs"/>
        </a:defRPr>
      </a:lvl7pPr>
      <a:lvl8pPr marL="3263876" algn="l" defTabSz="932535" rtl="0" eaLnBrk="1" latinLnBrk="0" hangingPunct="1">
        <a:defRPr sz="1836" kern="1200">
          <a:solidFill>
            <a:schemeClr val="tx1"/>
          </a:solidFill>
          <a:latin typeface="+mn-lt"/>
          <a:ea typeface="+mn-ea"/>
          <a:cs typeface="+mn-cs"/>
        </a:defRPr>
      </a:lvl8pPr>
      <a:lvl9pPr marL="3730145" algn="l" defTabSz="932535" rtl="0" eaLnBrk="1" latinLnBrk="0" hangingPunct="1">
        <a:defRPr sz="183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21" y="296900"/>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2"/>
            <a:ext cx="11887197" cy="2294636"/>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74638" y="6689365"/>
            <a:ext cx="3937000" cy="137160"/>
          </a:xfrm>
          <a:prstGeom prst="rect">
            <a:avLst/>
          </a:prstGeom>
        </p:spPr>
        <p:txBody>
          <a:bodyPr vert="horz" lIns="0" tIns="0" rIns="91440" bIns="0" rtlCol="0" anchor="ctr"/>
          <a:lstStyle>
            <a:lvl1pPr marL="0" algn="l" defTabSz="932634" rtl="0" eaLnBrk="1" latinLnBrk="0" hangingPunct="1">
              <a:defRPr lang="en-US" sz="901" kern="1200">
                <a:gradFill>
                  <a:gsLst>
                    <a:gs pos="2239">
                      <a:schemeClr val="tx1"/>
                    </a:gs>
                    <a:gs pos="11940">
                      <a:schemeClr val="tx1"/>
                    </a:gs>
                  </a:gsLst>
                  <a:lin ang="5400000" scaled="0"/>
                </a:gradFill>
                <a:latin typeface="+mn-lt"/>
                <a:ea typeface="+mn-ea"/>
                <a:cs typeface="+mn-cs"/>
              </a:defRPr>
            </a:lvl1pPr>
          </a:lstStyle>
          <a:p>
            <a:r>
              <a:rPr lang="en-US"/>
              <a:t>Microsoft Confidential</a:t>
            </a:r>
          </a:p>
        </p:txBody>
      </p:sp>
      <p:sp>
        <p:nvSpPr>
          <p:cNvPr id="6" name="Slide Number Placeholder 4"/>
          <p:cNvSpPr>
            <a:spLocks noGrp="1"/>
          </p:cNvSpPr>
          <p:nvPr>
            <p:ph type="sldNum" sz="quarter" idx="4"/>
          </p:nvPr>
        </p:nvSpPr>
        <p:spPr>
          <a:xfrm>
            <a:off x="11595102" y="6689365"/>
            <a:ext cx="566737" cy="137160"/>
          </a:xfrm>
          <a:prstGeom prst="rect">
            <a:avLst/>
          </a:prstGeom>
        </p:spPr>
        <p:txBody>
          <a:bodyPr vert="horz" lIns="91440" tIns="0" rIns="0" bIns="0" rtlCol="0" anchor="ctr"/>
          <a:lstStyle>
            <a:lvl1pPr algn="r">
              <a:defRPr lang="en-US" sz="901" b="0" kern="1200" smtClean="0">
                <a:gradFill>
                  <a:gsLst>
                    <a:gs pos="2239">
                      <a:schemeClr val="tx1"/>
                    </a:gs>
                    <a:gs pos="11940">
                      <a:schemeClr val="tx1"/>
                    </a:gs>
                  </a:gsLst>
                  <a:lin ang="5400000" scaled="0"/>
                </a:gradFill>
                <a:latin typeface="+mn-lt"/>
                <a:ea typeface="+mn-ea"/>
                <a:cs typeface="+mn-cs"/>
              </a:defRPr>
            </a:lvl1pPr>
          </a:lstStyle>
          <a:p>
            <a:fld id="{27258FFF-F925-446B-8502-81C933981705}" type="slidenum">
              <a:rPr lang="en-US" smtClean="0"/>
              <a:pPr/>
              <a:t>‹#›</a:t>
            </a:fld>
            <a:endParaRPr lang="en-US"/>
          </a:p>
        </p:txBody>
      </p:sp>
    </p:spTree>
    <p:extLst>
      <p:ext uri="{BB962C8B-B14F-4D97-AF65-F5344CB8AC3E}">
        <p14:creationId xmlns:p14="http://schemas.microsoft.com/office/powerpoint/2010/main" val="897875552"/>
      </p:ext>
    </p:extLst>
  </p:cSld>
  <p:clrMap bg1="lt1" tx1="dk1" bg2="lt2" tx2="dk2" accent1="accent1" accent2="accent2" accent3="accent3" accent4="accent4" accent5="accent5" accent6="accent6" hlink="hlink" folHlink="folHlink"/>
  <p:sldLayoutIdLst>
    <p:sldLayoutId id="2147484301" r:id="rId1"/>
    <p:sldLayoutId id="2147484302" r:id="rId2"/>
    <p:sldLayoutId id="2147484303" r:id="rId3"/>
    <p:sldLayoutId id="2147484304" r:id="rId4"/>
    <p:sldLayoutId id="2147484305" r:id="rId5"/>
    <p:sldLayoutId id="2147484306" r:id="rId6"/>
    <p:sldLayoutId id="2147484307" r:id="rId7"/>
    <p:sldLayoutId id="2147484308" r:id="rId8"/>
    <p:sldLayoutId id="2147484309" r:id="rId9"/>
    <p:sldLayoutId id="2147484310" r:id="rId10"/>
    <p:sldLayoutId id="2147484311" r:id="rId11"/>
    <p:sldLayoutId id="2147484312" r:id="rId12"/>
    <p:sldLayoutId id="2147484313" r:id="rId13"/>
    <p:sldLayoutId id="2147484314" r:id="rId14"/>
    <p:sldLayoutId id="2147484315" r:id="rId15"/>
    <p:sldLayoutId id="2147484316" r:id="rId16"/>
    <p:sldLayoutId id="2147484317" r:id="rId17"/>
    <p:sldLayoutId id="2147484318" r:id="rId18"/>
    <p:sldLayoutId id="2147484319" r:id="rId19"/>
    <p:sldLayoutId id="2147484320" r:id="rId20"/>
    <p:sldLayoutId id="2147484321" r:id="rId21"/>
    <p:sldLayoutId id="2147484322" r:id="rId22"/>
    <p:sldLayoutId id="2147484323" r:id="rId23"/>
    <p:sldLayoutId id="2147484324" r:id="rId24"/>
    <p:sldLayoutId id="2147484325" r:id="rId25"/>
    <p:sldLayoutId id="2147484326" r:id="rId26"/>
    <p:sldLayoutId id="2147484327" r:id="rId27"/>
    <p:sldLayoutId id="2147484328" r:id="rId28"/>
    <p:sldLayoutId id="2147484329" r:id="rId29"/>
    <p:sldLayoutId id="2147484330" r:id="rId30"/>
    <p:sldLayoutId id="2147484331" r:id="rId31"/>
    <p:sldLayoutId id="2147484332" r:id="rId32"/>
    <p:sldLayoutId id="2147484333" r:id="rId33"/>
    <p:sldLayoutId id="2147484334" r:id="rId34"/>
    <p:sldLayoutId id="2147484335" r:id="rId35"/>
    <p:sldLayoutId id="2147484336" r:id="rId36"/>
    <p:sldLayoutId id="2147484337" r:id="rId37"/>
    <p:sldLayoutId id="2147484338" r:id="rId38"/>
    <p:sldLayoutId id="2147484339" r:id="rId39"/>
    <p:sldLayoutId id="2147484340" r:id="rId40"/>
    <p:sldLayoutId id="2147484341" r:id="rId41"/>
    <p:sldLayoutId id="2147484342" r:id="rId42"/>
    <p:sldLayoutId id="2147484343" r:id="rId43"/>
    <p:sldLayoutId id="2147484344" r:id="rId44"/>
    <p:sldLayoutId id="2147484345" r:id="rId45"/>
    <p:sldLayoutId id="2147484346" r:id="rId46"/>
    <p:sldLayoutId id="2147484347" r:id="rId47"/>
    <p:sldLayoutId id="2147484348" r:id="rId48"/>
  </p:sldLayoutIdLst>
  <p:transition>
    <p:fade/>
  </p:transition>
  <p:hf sldNum="0" hdr="0" dt="0"/>
  <p:txStyles>
    <p:titleStyle>
      <a:lvl1pPr algn="l" defTabSz="932634"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60" marR="0" indent="-342860" algn="l" defTabSz="932634"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132" marR="0" indent="-241273" algn="l" defTabSz="93263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009"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581"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156" marR="0" indent="-228574" algn="l" defTabSz="93263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634" rtl="0" eaLnBrk="1" latinLnBrk="0" hangingPunct="1">
        <a:defRPr sz="1800" kern="1200">
          <a:solidFill>
            <a:schemeClr val="tx1"/>
          </a:solidFill>
          <a:latin typeface="+mn-lt"/>
          <a:ea typeface="+mn-ea"/>
          <a:cs typeface="+mn-cs"/>
        </a:defRPr>
      </a:lvl1pPr>
      <a:lvl2pPr marL="466318" algn="l" defTabSz="932634" rtl="0" eaLnBrk="1" latinLnBrk="0" hangingPunct="1">
        <a:defRPr sz="1800" kern="1200">
          <a:solidFill>
            <a:schemeClr val="tx1"/>
          </a:solidFill>
          <a:latin typeface="+mn-lt"/>
          <a:ea typeface="+mn-ea"/>
          <a:cs typeface="+mn-cs"/>
        </a:defRPr>
      </a:lvl2pPr>
      <a:lvl3pPr marL="932634" algn="l" defTabSz="932634" rtl="0" eaLnBrk="1" latinLnBrk="0" hangingPunct="1">
        <a:defRPr sz="1800" kern="1200">
          <a:solidFill>
            <a:schemeClr val="tx1"/>
          </a:solidFill>
          <a:latin typeface="+mn-lt"/>
          <a:ea typeface="+mn-ea"/>
          <a:cs typeface="+mn-cs"/>
        </a:defRPr>
      </a:lvl3pPr>
      <a:lvl4pPr marL="1398952" algn="l" defTabSz="932634" rtl="0" eaLnBrk="1" latinLnBrk="0" hangingPunct="1">
        <a:defRPr sz="1800" kern="1200">
          <a:solidFill>
            <a:schemeClr val="tx1"/>
          </a:solidFill>
          <a:latin typeface="+mn-lt"/>
          <a:ea typeface="+mn-ea"/>
          <a:cs typeface="+mn-cs"/>
        </a:defRPr>
      </a:lvl4pPr>
      <a:lvl5pPr marL="1865269" algn="l" defTabSz="932634" rtl="0" eaLnBrk="1" latinLnBrk="0" hangingPunct="1">
        <a:defRPr sz="1800" kern="1200">
          <a:solidFill>
            <a:schemeClr val="tx1"/>
          </a:solidFill>
          <a:latin typeface="+mn-lt"/>
          <a:ea typeface="+mn-ea"/>
          <a:cs typeface="+mn-cs"/>
        </a:defRPr>
      </a:lvl5pPr>
      <a:lvl6pPr marL="2331588" algn="l" defTabSz="932634" rtl="0" eaLnBrk="1" latinLnBrk="0" hangingPunct="1">
        <a:defRPr sz="1800" kern="1200">
          <a:solidFill>
            <a:schemeClr val="tx1"/>
          </a:solidFill>
          <a:latin typeface="+mn-lt"/>
          <a:ea typeface="+mn-ea"/>
          <a:cs typeface="+mn-cs"/>
        </a:defRPr>
      </a:lvl6pPr>
      <a:lvl7pPr marL="2797905" algn="l" defTabSz="932634" rtl="0" eaLnBrk="1" latinLnBrk="0" hangingPunct="1">
        <a:defRPr sz="1800" kern="1200">
          <a:solidFill>
            <a:schemeClr val="tx1"/>
          </a:solidFill>
          <a:latin typeface="+mn-lt"/>
          <a:ea typeface="+mn-ea"/>
          <a:cs typeface="+mn-cs"/>
        </a:defRPr>
      </a:lvl7pPr>
      <a:lvl8pPr marL="3264222" algn="l" defTabSz="932634" rtl="0" eaLnBrk="1" latinLnBrk="0" hangingPunct="1">
        <a:defRPr sz="1800" kern="1200">
          <a:solidFill>
            <a:schemeClr val="tx1"/>
          </a:solidFill>
          <a:latin typeface="+mn-lt"/>
          <a:ea typeface="+mn-ea"/>
          <a:cs typeface="+mn-cs"/>
        </a:defRPr>
      </a:lvl8pPr>
      <a:lvl9pPr marL="3730540" algn="l" defTabSz="93263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284">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292">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5.emf"/></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2.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4.xml"/><Relationship Id="rId1" Type="http://schemas.openxmlformats.org/officeDocument/2006/relationships/vmlDrawing" Target="../drawings/vmlDrawing3.vml"/><Relationship Id="rId6" Type="http://schemas.openxmlformats.org/officeDocument/2006/relationships/image" Target="../media/image35.wmf"/><Relationship Id="rId5" Type="http://schemas.openxmlformats.org/officeDocument/2006/relationships/oleObject" Target="../embeddings/oleObject4.bin"/><Relationship Id="rId4" Type="http://schemas.openxmlformats.org/officeDocument/2006/relationships/image" Target="../media/image34.wmf"/></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bwMode="auto">
          <a:xfrm>
            <a:off x="-2455" y="-1011"/>
            <a:ext cx="12438930" cy="7106390"/>
            <a:chOff x="302" y="1344"/>
            <a:chExt cx="3582" cy="2079"/>
          </a:xfrm>
        </p:grpSpPr>
        <p:sp>
          <p:nvSpPr>
            <p:cNvPr id="4" name="AutoShape 3"/>
            <p:cNvSpPr>
              <a:spLocks noChangeAspect="1" noChangeArrowheads="1" noTextEdit="1"/>
            </p:cNvSpPr>
            <p:nvPr/>
          </p:nvSpPr>
          <p:spPr bwMode="auto">
            <a:xfrm>
              <a:off x="302" y="1344"/>
              <a:ext cx="3581" cy="2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 name="Rectangle 5"/>
            <p:cNvSpPr>
              <a:spLocks noChangeArrowheads="1"/>
            </p:cNvSpPr>
            <p:nvPr/>
          </p:nvSpPr>
          <p:spPr bwMode="auto">
            <a:xfrm>
              <a:off x="821"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 name="Rectangle 6"/>
            <p:cNvSpPr>
              <a:spLocks noChangeArrowheads="1"/>
            </p:cNvSpPr>
            <p:nvPr/>
          </p:nvSpPr>
          <p:spPr bwMode="auto">
            <a:xfrm>
              <a:off x="953"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 name="Rectangle 7"/>
            <p:cNvSpPr>
              <a:spLocks noChangeArrowheads="1"/>
            </p:cNvSpPr>
            <p:nvPr/>
          </p:nvSpPr>
          <p:spPr bwMode="auto">
            <a:xfrm>
              <a:off x="1084" y="1883"/>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 name="Rectangle 8"/>
            <p:cNvSpPr>
              <a:spLocks noChangeArrowheads="1"/>
            </p:cNvSpPr>
            <p:nvPr/>
          </p:nvSpPr>
          <p:spPr bwMode="auto">
            <a:xfrm>
              <a:off x="821"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 name="Rectangle 9"/>
            <p:cNvSpPr>
              <a:spLocks noChangeArrowheads="1"/>
            </p:cNvSpPr>
            <p:nvPr/>
          </p:nvSpPr>
          <p:spPr bwMode="auto">
            <a:xfrm>
              <a:off x="953"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 name="Rectangle 10"/>
            <p:cNvSpPr>
              <a:spLocks noChangeArrowheads="1"/>
            </p:cNvSpPr>
            <p:nvPr/>
          </p:nvSpPr>
          <p:spPr bwMode="auto">
            <a:xfrm>
              <a:off x="1084" y="2046"/>
              <a:ext cx="118"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 name="Rectangle 11"/>
            <p:cNvSpPr>
              <a:spLocks noChangeArrowheads="1"/>
            </p:cNvSpPr>
            <p:nvPr/>
          </p:nvSpPr>
          <p:spPr bwMode="auto">
            <a:xfrm>
              <a:off x="821"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 name="Rectangle 12"/>
            <p:cNvSpPr>
              <a:spLocks noChangeArrowheads="1"/>
            </p:cNvSpPr>
            <p:nvPr/>
          </p:nvSpPr>
          <p:spPr bwMode="auto">
            <a:xfrm>
              <a:off x="953"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 name="Rectangle 13"/>
            <p:cNvSpPr>
              <a:spLocks noChangeArrowheads="1"/>
            </p:cNvSpPr>
            <p:nvPr/>
          </p:nvSpPr>
          <p:spPr bwMode="auto">
            <a:xfrm>
              <a:off x="1084" y="2210"/>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 name="Freeform 14"/>
            <p:cNvSpPr>
              <a:spLocks/>
            </p:cNvSpPr>
            <p:nvPr/>
          </p:nvSpPr>
          <p:spPr bwMode="auto">
            <a:xfrm>
              <a:off x="821" y="1952"/>
              <a:ext cx="117" cy="79"/>
            </a:xfrm>
            <a:custGeom>
              <a:avLst/>
              <a:gdLst>
                <a:gd name="T0" fmla="*/ 126 w 126"/>
                <a:gd name="T1" fmla="*/ 28 h 86"/>
                <a:gd name="T2" fmla="*/ 126 w 126"/>
                <a:gd name="T3" fmla="*/ 86 h 86"/>
                <a:gd name="T4" fmla="*/ 0 w 126"/>
                <a:gd name="T5" fmla="*/ 86 h 86"/>
                <a:gd name="T6" fmla="*/ 0 w 126"/>
                <a:gd name="T7" fmla="*/ 65 h 86"/>
                <a:gd name="T8" fmla="*/ 6 w 126"/>
                <a:gd name="T9" fmla="*/ 65 h 86"/>
                <a:gd name="T10" fmla="*/ 7 w 126"/>
                <a:gd name="T11" fmla="*/ 65 h 86"/>
                <a:gd name="T12" fmla="*/ 7 w 126"/>
                <a:gd name="T13" fmla="*/ 64 h 86"/>
                <a:gd name="T14" fmla="*/ 73 w 126"/>
                <a:gd name="T15" fmla="*/ 0 h 86"/>
                <a:gd name="T16" fmla="*/ 95 w 126"/>
                <a:gd name="T17" fmla="*/ 4 h 86"/>
                <a:gd name="T18" fmla="*/ 108 w 126"/>
                <a:gd name="T19" fmla="*/ 11 h 86"/>
                <a:gd name="T20" fmla="*/ 126 w 126"/>
                <a:gd name="T21" fmla="*/ 2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86">
                  <a:moveTo>
                    <a:pt x="126" y="28"/>
                  </a:moveTo>
                  <a:cubicBezTo>
                    <a:pt x="126" y="86"/>
                    <a:pt x="126" y="86"/>
                    <a:pt x="126" y="86"/>
                  </a:cubicBezTo>
                  <a:cubicBezTo>
                    <a:pt x="0" y="86"/>
                    <a:pt x="0" y="86"/>
                    <a:pt x="0" y="86"/>
                  </a:cubicBezTo>
                  <a:cubicBezTo>
                    <a:pt x="0" y="65"/>
                    <a:pt x="0" y="65"/>
                    <a:pt x="0" y="65"/>
                  </a:cubicBezTo>
                  <a:cubicBezTo>
                    <a:pt x="2" y="65"/>
                    <a:pt x="4" y="65"/>
                    <a:pt x="6" y="65"/>
                  </a:cubicBezTo>
                  <a:cubicBezTo>
                    <a:pt x="7" y="65"/>
                    <a:pt x="7" y="65"/>
                    <a:pt x="7" y="65"/>
                  </a:cubicBezTo>
                  <a:cubicBezTo>
                    <a:pt x="7" y="65"/>
                    <a:pt x="7" y="64"/>
                    <a:pt x="7" y="64"/>
                  </a:cubicBezTo>
                  <a:cubicBezTo>
                    <a:pt x="8" y="29"/>
                    <a:pt x="37" y="0"/>
                    <a:pt x="73" y="0"/>
                  </a:cubicBezTo>
                  <a:cubicBezTo>
                    <a:pt x="80" y="0"/>
                    <a:pt x="88" y="2"/>
                    <a:pt x="95" y="4"/>
                  </a:cubicBezTo>
                  <a:cubicBezTo>
                    <a:pt x="99" y="6"/>
                    <a:pt x="104" y="8"/>
                    <a:pt x="108" y="11"/>
                  </a:cubicBezTo>
                  <a:cubicBezTo>
                    <a:pt x="115" y="15"/>
                    <a:pt x="121" y="21"/>
                    <a:pt x="126" y="28"/>
                  </a:cubicBez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 name="Freeform 15"/>
            <p:cNvSpPr>
              <a:spLocks/>
            </p:cNvSpPr>
            <p:nvPr/>
          </p:nvSpPr>
          <p:spPr bwMode="auto">
            <a:xfrm>
              <a:off x="821" y="2046"/>
              <a:ext cx="117" cy="63"/>
            </a:xfrm>
            <a:custGeom>
              <a:avLst/>
              <a:gdLst>
                <a:gd name="T0" fmla="*/ 126 w 126"/>
                <a:gd name="T1" fmla="*/ 0 h 68"/>
                <a:gd name="T2" fmla="*/ 126 w 126"/>
                <a:gd name="T3" fmla="*/ 68 h 68"/>
                <a:gd name="T4" fmla="*/ 6 w 126"/>
                <a:gd name="T5" fmla="*/ 68 h 68"/>
                <a:gd name="T6" fmla="*/ 0 w 126"/>
                <a:gd name="T7" fmla="*/ 68 h 68"/>
                <a:gd name="T8" fmla="*/ 0 w 126"/>
                <a:gd name="T9" fmla="*/ 0 h 68"/>
                <a:gd name="T10" fmla="*/ 126 w 126"/>
                <a:gd name="T11" fmla="*/ 0 h 68"/>
              </a:gdLst>
              <a:ahLst/>
              <a:cxnLst>
                <a:cxn ang="0">
                  <a:pos x="T0" y="T1"/>
                </a:cxn>
                <a:cxn ang="0">
                  <a:pos x="T2" y="T3"/>
                </a:cxn>
                <a:cxn ang="0">
                  <a:pos x="T4" y="T5"/>
                </a:cxn>
                <a:cxn ang="0">
                  <a:pos x="T6" y="T7"/>
                </a:cxn>
                <a:cxn ang="0">
                  <a:pos x="T8" y="T9"/>
                </a:cxn>
                <a:cxn ang="0">
                  <a:pos x="T10" y="T11"/>
                </a:cxn>
              </a:cxnLst>
              <a:rect l="0" t="0" r="r" b="b"/>
              <a:pathLst>
                <a:path w="126" h="68">
                  <a:moveTo>
                    <a:pt x="126" y="0"/>
                  </a:moveTo>
                  <a:cubicBezTo>
                    <a:pt x="126" y="68"/>
                    <a:pt x="126" y="68"/>
                    <a:pt x="126" y="68"/>
                  </a:cubicBezTo>
                  <a:cubicBezTo>
                    <a:pt x="6" y="68"/>
                    <a:pt x="6" y="68"/>
                    <a:pt x="6" y="68"/>
                  </a:cubicBezTo>
                  <a:cubicBezTo>
                    <a:pt x="4" y="68"/>
                    <a:pt x="2" y="68"/>
                    <a:pt x="0" y="68"/>
                  </a:cubicBezTo>
                  <a:cubicBezTo>
                    <a:pt x="0" y="0"/>
                    <a:pt x="0" y="0"/>
                    <a:pt x="0" y="0"/>
                  </a:cubicBezTo>
                  <a:lnTo>
                    <a:pt x="126" y="0"/>
                  </a:ln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 name="Freeform 16"/>
            <p:cNvSpPr>
              <a:spLocks/>
            </p:cNvSpPr>
            <p:nvPr/>
          </p:nvSpPr>
          <p:spPr bwMode="auto">
            <a:xfrm>
              <a:off x="953" y="1973"/>
              <a:ext cx="72" cy="58"/>
            </a:xfrm>
            <a:custGeom>
              <a:avLst/>
              <a:gdLst>
                <a:gd name="T0" fmla="*/ 77 w 77"/>
                <a:gd name="T1" fmla="*/ 63 h 63"/>
                <a:gd name="T2" fmla="*/ 0 w 77"/>
                <a:gd name="T3" fmla="*/ 63 h 63"/>
                <a:gd name="T4" fmla="*/ 0 w 77"/>
                <a:gd name="T5" fmla="*/ 4 h 63"/>
                <a:gd name="T6" fmla="*/ 19 w 77"/>
                <a:gd name="T7" fmla="*/ 0 h 63"/>
                <a:gd name="T8" fmla="*/ 33 w 77"/>
                <a:gd name="T9" fmla="*/ 2 h 63"/>
                <a:gd name="T10" fmla="*/ 72 w 77"/>
                <a:gd name="T11" fmla="*/ 53 h 63"/>
                <a:gd name="T12" fmla="*/ 72 w 77"/>
                <a:gd name="T13" fmla="*/ 57 h 63"/>
                <a:gd name="T14" fmla="*/ 77 w 77"/>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3">
                  <a:moveTo>
                    <a:pt x="77" y="63"/>
                  </a:moveTo>
                  <a:cubicBezTo>
                    <a:pt x="0" y="63"/>
                    <a:pt x="0" y="63"/>
                    <a:pt x="0" y="63"/>
                  </a:cubicBezTo>
                  <a:cubicBezTo>
                    <a:pt x="0" y="4"/>
                    <a:pt x="0" y="4"/>
                    <a:pt x="0" y="4"/>
                  </a:cubicBezTo>
                  <a:cubicBezTo>
                    <a:pt x="6" y="1"/>
                    <a:pt x="12" y="0"/>
                    <a:pt x="19" y="0"/>
                  </a:cubicBezTo>
                  <a:cubicBezTo>
                    <a:pt x="24" y="0"/>
                    <a:pt x="29" y="1"/>
                    <a:pt x="33" y="2"/>
                  </a:cubicBezTo>
                  <a:cubicBezTo>
                    <a:pt x="55" y="8"/>
                    <a:pt x="72" y="29"/>
                    <a:pt x="72" y="53"/>
                  </a:cubicBezTo>
                  <a:cubicBezTo>
                    <a:pt x="72" y="54"/>
                    <a:pt x="72" y="55"/>
                    <a:pt x="72" y="57"/>
                  </a:cubicBezTo>
                  <a:cubicBezTo>
                    <a:pt x="74" y="58"/>
                    <a:pt x="75" y="61"/>
                    <a:pt x="77" y="63"/>
                  </a:cubicBez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 name="Freeform 17"/>
            <p:cNvSpPr>
              <a:spLocks/>
            </p:cNvSpPr>
            <p:nvPr/>
          </p:nvSpPr>
          <p:spPr bwMode="auto">
            <a:xfrm>
              <a:off x="953" y="2046"/>
              <a:ext cx="104" cy="63"/>
            </a:xfrm>
            <a:custGeom>
              <a:avLst/>
              <a:gdLst>
                <a:gd name="T0" fmla="*/ 112 w 112"/>
                <a:gd name="T1" fmla="*/ 26 h 68"/>
                <a:gd name="T2" fmla="*/ 93 w 112"/>
                <a:gd name="T3" fmla="*/ 61 h 68"/>
                <a:gd name="T4" fmla="*/ 70 w 112"/>
                <a:gd name="T5" fmla="*/ 68 h 68"/>
                <a:gd name="T6" fmla="*/ 0 w 112"/>
                <a:gd name="T7" fmla="*/ 68 h 68"/>
                <a:gd name="T8" fmla="*/ 0 w 112"/>
                <a:gd name="T9" fmla="*/ 0 h 68"/>
                <a:gd name="T10" fmla="*/ 103 w 112"/>
                <a:gd name="T11" fmla="*/ 0 h 68"/>
                <a:gd name="T12" fmla="*/ 112 w 112"/>
                <a:gd name="T13" fmla="*/ 26 h 68"/>
              </a:gdLst>
              <a:ahLst/>
              <a:cxnLst>
                <a:cxn ang="0">
                  <a:pos x="T0" y="T1"/>
                </a:cxn>
                <a:cxn ang="0">
                  <a:pos x="T2" y="T3"/>
                </a:cxn>
                <a:cxn ang="0">
                  <a:pos x="T4" y="T5"/>
                </a:cxn>
                <a:cxn ang="0">
                  <a:pos x="T6" y="T7"/>
                </a:cxn>
                <a:cxn ang="0">
                  <a:pos x="T8" y="T9"/>
                </a:cxn>
                <a:cxn ang="0">
                  <a:pos x="T10" y="T11"/>
                </a:cxn>
                <a:cxn ang="0">
                  <a:pos x="T12" y="T13"/>
                </a:cxn>
              </a:cxnLst>
              <a:rect l="0" t="0" r="r" b="b"/>
              <a:pathLst>
                <a:path w="112" h="68">
                  <a:moveTo>
                    <a:pt x="112" y="26"/>
                  </a:moveTo>
                  <a:cubicBezTo>
                    <a:pt x="112" y="41"/>
                    <a:pt x="104" y="54"/>
                    <a:pt x="93" y="61"/>
                  </a:cubicBezTo>
                  <a:cubicBezTo>
                    <a:pt x="86" y="66"/>
                    <a:pt x="78" y="68"/>
                    <a:pt x="70" y="68"/>
                  </a:cubicBezTo>
                  <a:cubicBezTo>
                    <a:pt x="0" y="68"/>
                    <a:pt x="0" y="68"/>
                    <a:pt x="0" y="68"/>
                  </a:cubicBezTo>
                  <a:cubicBezTo>
                    <a:pt x="0" y="0"/>
                    <a:pt x="0" y="0"/>
                    <a:pt x="0" y="0"/>
                  </a:cubicBezTo>
                  <a:cubicBezTo>
                    <a:pt x="103" y="0"/>
                    <a:pt x="103" y="0"/>
                    <a:pt x="103" y="0"/>
                  </a:cubicBezTo>
                  <a:cubicBezTo>
                    <a:pt x="108" y="7"/>
                    <a:pt x="112" y="16"/>
                    <a:pt x="112" y="26"/>
                  </a:cubicBezTo>
                  <a:close/>
                </a:path>
              </a:pathLst>
            </a:custGeom>
            <a:solidFill>
              <a:srgbClr val="008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 name="Rectangle 18"/>
            <p:cNvSpPr>
              <a:spLocks noChangeArrowheads="1"/>
            </p:cNvSpPr>
            <p:nvPr/>
          </p:nvSpPr>
          <p:spPr bwMode="auto">
            <a:xfrm>
              <a:off x="303" y="1345"/>
              <a:ext cx="3581" cy="2078"/>
            </a:xfrm>
            <a:prstGeom prst="rect">
              <a:avLst/>
            </a:prstGeom>
            <a:solidFill>
              <a:srgbClr val="BAD80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 name="Rectangle 19"/>
            <p:cNvSpPr>
              <a:spLocks noChangeArrowheads="1"/>
            </p:cNvSpPr>
            <p:nvPr/>
          </p:nvSpPr>
          <p:spPr bwMode="auto">
            <a:xfrm>
              <a:off x="308" y="2646"/>
              <a:ext cx="3576" cy="777"/>
            </a:xfrm>
            <a:prstGeom prst="rect">
              <a:avLst/>
            </a:prstGeom>
            <a:solidFill>
              <a:srgbClr val="9AB3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0" name="Rectangle 20"/>
            <p:cNvSpPr>
              <a:spLocks noChangeArrowheads="1"/>
            </p:cNvSpPr>
            <p:nvPr/>
          </p:nvSpPr>
          <p:spPr bwMode="auto">
            <a:xfrm>
              <a:off x="821"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1" name="Rectangle 21"/>
            <p:cNvSpPr>
              <a:spLocks noChangeArrowheads="1"/>
            </p:cNvSpPr>
            <p:nvPr/>
          </p:nvSpPr>
          <p:spPr bwMode="auto">
            <a:xfrm>
              <a:off x="953" y="1883"/>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2" name="Rectangle 22"/>
            <p:cNvSpPr>
              <a:spLocks noChangeArrowheads="1"/>
            </p:cNvSpPr>
            <p:nvPr/>
          </p:nvSpPr>
          <p:spPr bwMode="auto">
            <a:xfrm>
              <a:off x="1084" y="1883"/>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3" name="Rectangle 23"/>
            <p:cNvSpPr>
              <a:spLocks noChangeArrowheads="1"/>
            </p:cNvSpPr>
            <p:nvPr/>
          </p:nvSpPr>
          <p:spPr bwMode="auto">
            <a:xfrm>
              <a:off x="821"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4" name="Rectangle 24"/>
            <p:cNvSpPr>
              <a:spLocks noChangeArrowheads="1"/>
            </p:cNvSpPr>
            <p:nvPr/>
          </p:nvSpPr>
          <p:spPr bwMode="auto">
            <a:xfrm>
              <a:off x="953" y="2046"/>
              <a:ext cx="117"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5" name="Rectangle 25"/>
            <p:cNvSpPr>
              <a:spLocks noChangeArrowheads="1"/>
            </p:cNvSpPr>
            <p:nvPr/>
          </p:nvSpPr>
          <p:spPr bwMode="auto">
            <a:xfrm>
              <a:off x="1084" y="2046"/>
              <a:ext cx="118" cy="149"/>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6" name="Rectangle 26"/>
            <p:cNvSpPr>
              <a:spLocks noChangeArrowheads="1"/>
            </p:cNvSpPr>
            <p:nvPr/>
          </p:nvSpPr>
          <p:spPr bwMode="auto">
            <a:xfrm>
              <a:off x="821"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7" name="Rectangle 27"/>
            <p:cNvSpPr>
              <a:spLocks noChangeArrowheads="1"/>
            </p:cNvSpPr>
            <p:nvPr/>
          </p:nvSpPr>
          <p:spPr bwMode="auto">
            <a:xfrm>
              <a:off x="953" y="2210"/>
              <a:ext cx="117"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8" name="Rectangle 28"/>
            <p:cNvSpPr>
              <a:spLocks noChangeArrowheads="1"/>
            </p:cNvSpPr>
            <p:nvPr/>
          </p:nvSpPr>
          <p:spPr bwMode="auto">
            <a:xfrm>
              <a:off x="1084" y="2210"/>
              <a:ext cx="118" cy="148"/>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29" name="Freeform 29"/>
            <p:cNvSpPr>
              <a:spLocks/>
            </p:cNvSpPr>
            <p:nvPr/>
          </p:nvSpPr>
          <p:spPr bwMode="auto">
            <a:xfrm>
              <a:off x="821" y="1952"/>
              <a:ext cx="117" cy="79"/>
            </a:xfrm>
            <a:custGeom>
              <a:avLst/>
              <a:gdLst>
                <a:gd name="T0" fmla="*/ 126 w 126"/>
                <a:gd name="T1" fmla="*/ 28 h 86"/>
                <a:gd name="T2" fmla="*/ 126 w 126"/>
                <a:gd name="T3" fmla="*/ 86 h 86"/>
                <a:gd name="T4" fmla="*/ 0 w 126"/>
                <a:gd name="T5" fmla="*/ 86 h 86"/>
                <a:gd name="T6" fmla="*/ 0 w 126"/>
                <a:gd name="T7" fmla="*/ 65 h 86"/>
                <a:gd name="T8" fmla="*/ 6 w 126"/>
                <a:gd name="T9" fmla="*/ 65 h 86"/>
                <a:gd name="T10" fmla="*/ 7 w 126"/>
                <a:gd name="T11" fmla="*/ 65 h 86"/>
                <a:gd name="T12" fmla="*/ 7 w 126"/>
                <a:gd name="T13" fmla="*/ 64 h 86"/>
                <a:gd name="T14" fmla="*/ 73 w 126"/>
                <a:gd name="T15" fmla="*/ 0 h 86"/>
                <a:gd name="T16" fmla="*/ 95 w 126"/>
                <a:gd name="T17" fmla="*/ 4 h 86"/>
                <a:gd name="T18" fmla="*/ 108 w 126"/>
                <a:gd name="T19" fmla="*/ 11 h 86"/>
                <a:gd name="T20" fmla="*/ 126 w 126"/>
                <a:gd name="T21" fmla="*/ 2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86">
                  <a:moveTo>
                    <a:pt x="126" y="28"/>
                  </a:moveTo>
                  <a:cubicBezTo>
                    <a:pt x="126" y="86"/>
                    <a:pt x="126" y="86"/>
                    <a:pt x="126" y="86"/>
                  </a:cubicBezTo>
                  <a:cubicBezTo>
                    <a:pt x="0" y="86"/>
                    <a:pt x="0" y="86"/>
                    <a:pt x="0" y="86"/>
                  </a:cubicBezTo>
                  <a:cubicBezTo>
                    <a:pt x="0" y="65"/>
                    <a:pt x="0" y="65"/>
                    <a:pt x="0" y="65"/>
                  </a:cubicBezTo>
                  <a:cubicBezTo>
                    <a:pt x="2" y="65"/>
                    <a:pt x="4" y="65"/>
                    <a:pt x="6" y="65"/>
                  </a:cubicBezTo>
                  <a:cubicBezTo>
                    <a:pt x="7" y="65"/>
                    <a:pt x="7" y="65"/>
                    <a:pt x="7" y="65"/>
                  </a:cubicBezTo>
                  <a:cubicBezTo>
                    <a:pt x="7" y="65"/>
                    <a:pt x="7" y="64"/>
                    <a:pt x="7" y="64"/>
                  </a:cubicBezTo>
                  <a:cubicBezTo>
                    <a:pt x="8" y="29"/>
                    <a:pt x="37" y="0"/>
                    <a:pt x="73" y="0"/>
                  </a:cubicBezTo>
                  <a:cubicBezTo>
                    <a:pt x="80" y="0"/>
                    <a:pt x="88" y="2"/>
                    <a:pt x="95" y="4"/>
                  </a:cubicBezTo>
                  <a:cubicBezTo>
                    <a:pt x="99" y="6"/>
                    <a:pt x="104" y="8"/>
                    <a:pt x="108" y="11"/>
                  </a:cubicBezTo>
                  <a:cubicBezTo>
                    <a:pt x="115" y="15"/>
                    <a:pt x="121" y="21"/>
                    <a:pt x="126" y="28"/>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0" name="Freeform 30"/>
            <p:cNvSpPr>
              <a:spLocks/>
            </p:cNvSpPr>
            <p:nvPr/>
          </p:nvSpPr>
          <p:spPr bwMode="auto">
            <a:xfrm>
              <a:off x="821" y="2046"/>
              <a:ext cx="117" cy="63"/>
            </a:xfrm>
            <a:custGeom>
              <a:avLst/>
              <a:gdLst>
                <a:gd name="T0" fmla="*/ 126 w 126"/>
                <a:gd name="T1" fmla="*/ 0 h 68"/>
                <a:gd name="T2" fmla="*/ 126 w 126"/>
                <a:gd name="T3" fmla="*/ 68 h 68"/>
                <a:gd name="T4" fmla="*/ 6 w 126"/>
                <a:gd name="T5" fmla="*/ 68 h 68"/>
                <a:gd name="T6" fmla="*/ 0 w 126"/>
                <a:gd name="T7" fmla="*/ 68 h 68"/>
                <a:gd name="T8" fmla="*/ 0 w 126"/>
                <a:gd name="T9" fmla="*/ 0 h 68"/>
                <a:gd name="T10" fmla="*/ 126 w 126"/>
                <a:gd name="T11" fmla="*/ 0 h 68"/>
              </a:gdLst>
              <a:ahLst/>
              <a:cxnLst>
                <a:cxn ang="0">
                  <a:pos x="T0" y="T1"/>
                </a:cxn>
                <a:cxn ang="0">
                  <a:pos x="T2" y="T3"/>
                </a:cxn>
                <a:cxn ang="0">
                  <a:pos x="T4" y="T5"/>
                </a:cxn>
                <a:cxn ang="0">
                  <a:pos x="T6" y="T7"/>
                </a:cxn>
                <a:cxn ang="0">
                  <a:pos x="T8" y="T9"/>
                </a:cxn>
                <a:cxn ang="0">
                  <a:pos x="T10" y="T11"/>
                </a:cxn>
              </a:cxnLst>
              <a:rect l="0" t="0" r="r" b="b"/>
              <a:pathLst>
                <a:path w="126" h="68">
                  <a:moveTo>
                    <a:pt x="126" y="0"/>
                  </a:moveTo>
                  <a:cubicBezTo>
                    <a:pt x="126" y="68"/>
                    <a:pt x="126" y="68"/>
                    <a:pt x="126" y="68"/>
                  </a:cubicBezTo>
                  <a:cubicBezTo>
                    <a:pt x="6" y="68"/>
                    <a:pt x="6" y="68"/>
                    <a:pt x="6" y="68"/>
                  </a:cubicBezTo>
                  <a:cubicBezTo>
                    <a:pt x="4" y="68"/>
                    <a:pt x="2" y="68"/>
                    <a:pt x="0" y="68"/>
                  </a:cubicBezTo>
                  <a:cubicBezTo>
                    <a:pt x="0" y="0"/>
                    <a:pt x="0" y="0"/>
                    <a:pt x="0" y="0"/>
                  </a:cubicBezTo>
                  <a:lnTo>
                    <a:pt x="126" y="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1" name="Freeform 31"/>
            <p:cNvSpPr>
              <a:spLocks/>
            </p:cNvSpPr>
            <p:nvPr/>
          </p:nvSpPr>
          <p:spPr bwMode="auto">
            <a:xfrm>
              <a:off x="953" y="1973"/>
              <a:ext cx="72" cy="58"/>
            </a:xfrm>
            <a:custGeom>
              <a:avLst/>
              <a:gdLst>
                <a:gd name="T0" fmla="*/ 77 w 77"/>
                <a:gd name="T1" fmla="*/ 63 h 63"/>
                <a:gd name="T2" fmla="*/ 0 w 77"/>
                <a:gd name="T3" fmla="*/ 63 h 63"/>
                <a:gd name="T4" fmla="*/ 0 w 77"/>
                <a:gd name="T5" fmla="*/ 4 h 63"/>
                <a:gd name="T6" fmla="*/ 19 w 77"/>
                <a:gd name="T7" fmla="*/ 0 h 63"/>
                <a:gd name="T8" fmla="*/ 33 w 77"/>
                <a:gd name="T9" fmla="*/ 2 h 63"/>
                <a:gd name="T10" fmla="*/ 72 w 77"/>
                <a:gd name="T11" fmla="*/ 53 h 63"/>
                <a:gd name="T12" fmla="*/ 72 w 77"/>
                <a:gd name="T13" fmla="*/ 57 h 63"/>
                <a:gd name="T14" fmla="*/ 77 w 77"/>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63">
                  <a:moveTo>
                    <a:pt x="77" y="63"/>
                  </a:moveTo>
                  <a:cubicBezTo>
                    <a:pt x="0" y="63"/>
                    <a:pt x="0" y="63"/>
                    <a:pt x="0" y="63"/>
                  </a:cubicBezTo>
                  <a:cubicBezTo>
                    <a:pt x="0" y="4"/>
                    <a:pt x="0" y="4"/>
                    <a:pt x="0" y="4"/>
                  </a:cubicBezTo>
                  <a:cubicBezTo>
                    <a:pt x="6" y="1"/>
                    <a:pt x="12" y="0"/>
                    <a:pt x="19" y="0"/>
                  </a:cubicBezTo>
                  <a:cubicBezTo>
                    <a:pt x="24" y="0"/>
                    <a:pt x="29" y="1"/>
                    <a:pt x="33" y="2"/>
                  </a:cubicBezTo>
                  <a:cubicBezTo>
                    <a:pt x="55" y="8"/>
                    <a:pt x="72" y="29"/>
                    <a:pt x="72" y="53"/>
                  </a:cubicBezTo>
                  <a:cubicBezTo>
                    <a:pt x="72" y="54"/>
                    <a:pt x="72" y="55"/>
                    <a:pt x="72" y="57"/>
                  </a:cubicBezTo>
                  <a:cubicBezTo>
                    <a:pt x="74" y="58"/>
                    <a:pt x="75" y="61"/>
                    <a:pt x="77" y="63"/>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2" name="Freeform 32"/>
            <p:cNvSpPr>
              <a:spLocks/>
            </p:cNvSpPr>
            <p:nvPr/>
          </p:nvSpPr>
          <p:spPr bwMode="auto">
            <a:xfrm>
              <a:off x="953" y="2046"/>
              <a:ext cx="104" cy="63"/>
            </a:xfrm>
            <a:custGeom>
              <a:avLst/>
              <a:gdLst>
                <a:gd name="T0" fmla="*/ 112 w 112"/>
                <a:gd name="T1" fmla="*/ 26 h 68"/>
                <a:gd name="T2" fmla="*/ 93 w 112"/>
                <a:gd name="T3" fmla="*/ 61 h 68"/>
                <a:gd name="T4" fmla="*/ 70 w 112"/>
                <a:gd name="T5" fmla="*/ 68 h 68"/>
                <a:gd name="T6" fmla="*/ 0 w 112"/>
                <a:gd name="T7" fmla="*/ 68 h 68"/>
                <a:gd name="T8" fmla="*/ 0 w 112"/>
                <a:gd name="T9" fmla="*/ 0 h 68"/>
                <a:gd name="T10" fmla="*/ 103 w 112"/>
                <a:gd name="T11" fmla="*/ 0 h 68"/>
                <a:gd name="T12" fmla="*/ 112 w 112"/>
                <a:gd name="T13" fmla="*/ 26 h 68"/>
              </a:gdLst>
              <a:ahLst/>
              <a:cxnLst>
                <a:cxn ang="0">
                  <a:pos x="T0" y="T1"/>
                </a:cxn>
                <a:cxn ang="0">
                  <a:pos x="T2" y="T3"/>
                </a:cxn>
                <a:cxn ang="0">
                  <a:pos x="T4" y="T5"/>
                </a:cxn>
                <a:cxn ang="0">
                  <a:pos x="T6" y="T7"/>
                </a:cxn>
                <a:cxn ang="0">
                  <a:pos x="T8" y="T9"/>
                </a:cxn>
                <a:cxn ang="0">
                  <a:pos x="T10" y="T11"/>
                </a:cxn>
                <a:cxn ang="0">
                  <a:pos x="T12" y="T13"/>
                </a:cxn>
              </a:cxnLst>
              <a:rect l="0" t="0" r="r" b="b"/>
              <a:pathLst>
                <a:path w="112" h="68">
                  <a:moveTo>
                    <a:pt x="112" y="26"/>
                  </a:moveTo>
                  <a:cubicBezTo>
                    <a:pt x="112" y="41"/>
                    <a:pt x="104" y="54"/>
                    <a:pt x="93" y="61"/>
                  </a:cubicBezTo>
                  <a:cubicBezTo>
                    <a:pt x="86" y="66"/>
                    <a:pt x="78" y="68"/>
                    <a:pt x="70" y="68"/>
                  </a:cubicBezTo>
                  <a:cubicBezTo>
                    <a:pt x="0" y="68"/>
                    <a:pt x="0" y="68"/>
                    <a:pt x="0" y="68"/>
                  </a:cubicBezTo>
                  <a:cubicBezTo>
                    <a:pt x="0" y="0"/>
                    <a:pt x="0" y="0"/>
                    <a:pt x="0" y="0"/>
                  </a:cubicBezTo>
                  <a:cubicBezTo>
                    <a:pt x="103" y="0"/>
                    <a:pt x="103" y="0"/>
                    <a:pt x="103" y="0"/>
                  </a:cubicBezTo>
                  <a:cubicBezTo>
                    <a:pt x="108" y="7"/>
                    <a:pt x="112" y="16"/>
                    <a:pt x="112" y="26"/>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3" name="Freeform 33"/>
            <p:cNvSpPr>
              <a:spLocks/>
            </p:cNvSpPr>
            <p:nvPr/>
          </p:nvSpPr>
          <p:spPr bwMode="auto">
            <a:xfrm>
              <a:off x="3125" y="1876"/>
              <a:ext cx="184" cy="182"/>
            </a:xfrm>
            <a:custGeom>
              <a:avLst/>
              <a:gdLst>
                <a:gd name="T0" fmla="*/ 7 w 197"/>
                <a:gd name="T1" fmla="*/ 87 h 197"/>
                <a:gd name="T2" fmla="*/ 87 w 197"/>
                <a:gd name="T3" fmla="*/ 191 h 197"/>
                <a:gd name="T4" fmla="*/ 191 w 197"/>
                <a:gd name="T5" fmla="*/ 110 h 197"/>
                <a:gd name="T6" fmla="*/ 111 w 197"/>
                <a:gd name="T7" fmla="*/ 7 h 197"/>
                <a:gd name="T8" fmla="*/ 7 w 197"/>
                <a:gd name="T9" fmla="*/ 87 h 197"/>
              </a:gdLst>
              <a:ahLst/>
              <a:cxnLst>
                <a:cxn ang="0">
                  <a:pos x="T0" y="T1"/>
                </a:cxn>
                <a:cxn ang="0">
                  <a:pos x="T2" y="T3"/>
                </a:cxn>
                <a:cxn ang="0">
                  <a:pos x="T4" y="T5"/>
                </a:cxn>
                <a:cxn ang="0">
                  <a:pos x="T6" y="T7"/>
                </a:cxn>
                <a:cxn ang="0">
                  <a:pos x="T8" y="T9"/>
                </a:cxn>
              </a:cxnLst>
              <a:rect l="0" t="0" r="r" b="b"/>
              <a:pathLst>
                <a:path w="197" h="197">
                  <a:moveTo>
                    <a:pt x="7" y="87"/>
                  </a:moveTo>
                  <a:cubicBezTo>
                    <a:pt x="0" y="137"/>
                    <a:pt x="36" y="184"/>
                    <a:pt x="87" y="191"/>
                  </a:cubicBezTo>
                  <a:cubicBezTo>
                    <a:pt x="138" y="197"/>
                    <a:pt x="184" y="161"/>
                    <a:pt x="191" y="110"/>
                  </a:cubicBezTo>
                  <a:cubicBezTo>
                    <a:pt x="197" y="60"/>
                    <a:pt x="161" y="13"/>
                    <a:pt x="111" y="7"/>
                  </a:cubicBezTo>
                  <a:cubicBezTo>
                    <a:pt x="60" y="0"/>
                    <a:pt x="14" y="36"/>
                    <a:pt x="7" y="8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4" name="Oval 34"/>
            <p:cNvSpPr>
              <a:spLocks noChangeArrowheads="1"/>
            </p:cNvSpPr>
            <p:nvPr/>
          </p:nvSpPr>
          <p:spPr bwMode="auto">
            <a:xfrm>
              <a:off x="2878" y="1881"/>
              <a:ext cx="173" cy="172"/>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5" name="Oval 35"/>
            <p:cNvSpPr>
              <a:spLocks noChangeArrowheads="1"/>
            </p:cNvSpPr>
            <p:nvPr/>
          </p:nvSpPr>
          <p:spPr bwMode="auto">
            <a:xfrm>
              <a:off x="2625" y="1881"/>
              <a:ext cx="173" cy="172"/>
            </a:xfrm>
            <a:prstGeom prst="ellipse">
              <a:avLst/>
            </a:pr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6" name="Freeform 36"/>
            <p:cNvSpPr>
              <a:spLocks/>
            </p:cNvSpPr>
            <p:nvPr/>
          </p:nvSpPr>
          <p:spPr bwMode="auto">
            <a:xfrm>
              <a:off x="1689" y="2148"/>
              <a:ext cx="71" cy="92"/>
            </a:xfrm>
            <a:custGeom>
              <a:avLst/>
              <a:gdLst>
                <a:gd name="T0" fmla="*/ 52 w 76"/>
                <a:gd name="T1" fmla="*/ 74 h 99"/>
                <a:gd name="T2" fmla="*/ 73 w 76"/>
                <a:gd name="T3" fmla="*/ 34 h 99"/>
                <a:gd name="T4" fmla="*/ 69 w 76"/>
                <a:gd name="T5" fmla="*/ 22 h 99"/>
                <a:gd name="T6" fmla="*/ 64 w 76"/>
                <a:gd name="T7" fmla="*/ 10 h 99"/>
                <a:gd name="T8" fmla="*/ 60 w 76"/>
                <a:gd name="T9" fmla="*/ 0 h 99"/>
                <a:gd name="T10" fmla="*/ 55 w 76"/>
                <a:gd name="T11" fmla="*/ 9 h 99"/>
                <a:gd name="T12" fmla="*/ 46 w 76"/>
                <a:gd name="T13" fmla="*/ 14 h 99"/>
                <a:gd name="T14" fmla="*/ 41 w 76"/>
                <a:gd name="T15" fmla="*/ 25 h 99"/>
                <a:gd name="T16" fmla="*/ 32 w 76"/>
                <a:gd name="T17" fmla="*/ 16 h 99"/>
                <a:gd name="T18" fmla="*/ 28 w 76"/>
                <a:gd name="T19" fmla="*/ 47 h 99"/>
                <a:gd name="T20" fmla="*/ 28 w 76"/>
                <a:gd name="T21" fmla="*/ 53 h 99"/>
                <a:gd name="T22" fmla="*/ 0 w 76"/>
                <a:gd name="T23" fmla="*/ 91 h 99"/>
                <a:gd name="T24" fmla="*/ 34 w 76"/>
                <a:gd name="T25" fmla="*/ 99 h 99"/>
                <a:gd name="T26" fmla="*/ 52 w 76"/>
                <a:gd name="T27" fmla="*/ 7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99">
                  <a:moveTo>
                    <a:pt x="52" y="74"/>
                  </a:moveTo>
                  <a:cubicBezTo>
                    <a:pt x="67" y="59"/>
                    <a:pt x="69" y="51"/>
                    <a:pt x="73" y="34"/>
                  </a:cubicBezTo>
                  <a:cubicBezTo>
                    <a:pt x="76" y="23"/>
                    <a:pt x="73" y="19"/>
                    <a:pt x="69" y="22"/>
                  </a:cubicBezTo>
                  <a:cubicBezTo>
                    <a:pt x="74" y="13"/>
                    <a:pt x="68" y="3"/>
                    <a:pt x="64" y="10"/>
                  </a:cubicBezTo>
                  <a:cubicBezTo>
                    <a:pt x="65" y="7"/>
                    <a:pt x="64" y="1"/>
                    <a:pt x="60" y="0"/>
                  </a:cubicBezTo>
                  <a:cubicBezTo>
                    <a:pt x="56" y="0"/>
                    <a:pt x="55" y="6"/>
                    <a:pt x="55" y="9"/>
                  </a:cubicBezTo>
                  <a:cubicBezTo>
                    <a:pt x="52" y="6"/>
                    <a:pt x="47" y="6"/>
                    <a:pt x="46" y="14"/>
                  </a:cubicBezTo>
                  <a:cubicBezTo>
                    <a:pt x="45" y="21"/>
                    <a:pt x="41" y="25"/>
                    <a:pt x="41" y="25"/>
                  </a:cubicBezTo>
                  <a:cubicBezTo>
                    <a:pt x="40" y="17"/>
                    <a:pt x="36" y="14"/>
                    <a:pt x="32" y="16"/>
                  </a:cubicBezTo>
                  <a:cubicBezTo>
                    <a:pt x="32" y="24"/>
                    <a:pt x="28" y="36"/>
                    <a:pt x="28" y="47"/>
                  </a:cubicBezTo>
                  <a:cubicBezTo>
                    <a:pt x="28" y="49"/>
                    <a:pt x="28" y="51"/>
                    <a:pt x="28" y="53"/>
                  </a:cubicBezTo>
                  <a:cubicBezTo>
                    <a:pt x="0" y="91"/>
                    <a:pt x="0" y="91"/>
                    <a:pt x="0" y="91"/>
                  </a:cubicBezTo>
                  <a:cubicBezTo>
                    <a:pt x="34" y="99"/>
                    <a:pt x="34" y="99"/>
                    <a:pt x="34" y="99"/>
                  </a:cubicBezTo>
                  <a:lnTo>
                    <a:pt x="52" y="74"/>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7" name="Freeform 37"/>
            <p:cNvSpPr>
              <a:spLocks/>
            </p:cNvSpPr>
            <p:nvPr/>
          </p:nvSpPr>
          <p:spPr bwMode="auto">
            <a:xfrm>
              <a:off x="1698" y="2201"/>
              <a:ext cx="36" cy="32"/>
            </a:xfrm>
            <a:custGeom>
              <a:avLst/>
              <a:gdLst>
                <a:gd name="T0" fmla="*/ 36 w 36"/>
                <a:gd name="T1" fmla="*/ 23 h 32"/>
                <a:gd name="T2" fmla="*/ 7 w 36"/>
                <a:gd name="T3" fmla="*/ 0 h 32"/>
                <a:gd name="T4" fmla="*/ 0 w 36"/>
                <a:gd name="T5" fmla="*/ 9 h 32"/>
                <a:gd name="T6" fmla="*/ 29 w 36"/>
                <a:gd name="T7" fmla="*/ 32 h 32"/>
                <a:gd name="T8" fmla="*/ 36 w 36"/>
                <a:gd name="T9" fmla="*/ 23 h 32"/>
              </a:gdLst>
              <a:ahLst/>
              <a:cxnLst>
                <a:cxn ang="0">
                  <a:pos x="T0" y="T1"/>
                </a:cxn>
                <a:cxn ang="0">
                  <a:pos x="T2" y="T3"/>
                </a:cxn>
                <a:cxn ang="0">
                  <a:pos x="T4" y="T5"/>
                </a:cxn>
                <a:cxn ang="0">
                  <a:pos x="T6" y="T7"/>
                </a:cxn>
                <a:cxn ang="0">
                  <a:pos x="T8" y="T9"/>
                </a:cxn>
              </a:cxnLst>
              <a:rect l="0" t="0" r="r" b="b"/>
              <a:pathLst>
                <a:path w="36" h="32">
                  <a:moveTo>
                    <a:pt x="36" y="23"/>
                  </a:moveTo>
                  <a:lnTo>
                    <a:pt x="7" y="0"/>
                  </a:lnTo>
                  <a:lnTo>
                    <a:pt x="0" y="9"/>
                  </a:lnTo>
                  <a:lnTo>
                    <a:pt x="29" y="32"/>
                  </a:lnTo>
                  <a:lnTo>
                    <a:pt x="36" y="23"/>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8" name="Freeform 38"/>
            <p:cNvSpPr>
              <a:spLocks/>
            </p:cNvSpPr>
            <p:nvPr/>
          </p:nvSpPr>
          <p:spPr bwMode="auto">
            <a:xfrm>
              <a:off x="1633" y="2263"/>
              <a:ext cx="52" cy="51"/>
            </a:xfrm>
            <a:custGeom>
              <a:avLst/>
              <a:gdLst>
                <a:gd name="T0" fmla="*/ 9 w 56"/>
                <a:gd name="T1" fmla="*/ 12 h 55"/>
                <a:gd name="T2" fmla="*/ 43 w 56"/>
                <a:gd name="T3" fmla="*/ 8 h 55"/>
                <a:gd name="T4" fmla="*/ 48 w 56"/>
                <a:gd name="T5" fmla="*/ 43 h 55"/>
                <a:gd name="T6" fmla="*/ 13 w 56"/>
                <a:gd name="T7" fmla="*/ 47 h 55"/>
                <a:gd name="T8" fmla="*/ 9 w 56"/>
                <a:gd name="T9" fmla="*/ 12 h 55"/>
              </a:gdLst>
              <a:ahLst/>
              <a:cxnLst>
                <a:cxn ang="0">
                  <a:pos x="T0" y="T1"/>
                </a:cxn>
                <a:cxn ang="0">
                  <a:pos x="T2" y="T3"/>
                </a:cxn>
                <a:cxn ang="0">
                  <a:pos x="T4" y="T5"/>
                </a:cxn>
                <a:cxn ang="0">
                  <a:pos x="T6" y="T7"/>
                </a:cxn>
                <a:cxn ang="0">
                  <a:pos x="T8" y="T9"/>
                </a:cxn>
              </a:cxnLst>
              <a:rect l="0" t="0" r="r" b="b"/>
              <a:pathLst>
                <a:path w="56" h="55">
                  <a:moveTo>
                    <a:pt x="9" y="12"/>
                  </a:moveTo>
                  <a:cubicBezTo>
                    <a:pt x="17" y="2"/>
                    <a:pt x="33" y="0"/>
                    <a:pt x="43" y="8"/>
                  </a:cubicBezTo>
                  <a:cubicBezTo>
                    <a:pt x="54" y="17"/>
                    <a:pt x="56" y="32"/>
                    <a:pt x="48" y="43"/>
                  </a:cubicBezTo>
                  <a:cubicBezTo>
                    <a:pt x="39" y="54"/>
                    <a:pt x="24" y="55"/>
                    <a:pt x="13" y="47"/>
                  </a:cubicBezTo>
                  <a:cubicBezTo>
                    <a:pt x="2" y="39"/>
                    <a:pt x="0" y="23"/>
                    <a:pt x="9" y="1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39" name="Freeform 39"/>
            <p:cNvSpPr>
              <a:spLocks/>
            </p:cNvSpPr>
            <p:nvPr/>
          </p:nvSpPr>
          <p:spPr bwMode="auto">
            <a:xfrm>
              <a:off x="1641" y="2210"/>
              <a:ext cx="87" cy="93"/>
            </a:xfrm>
            <a:custGeom>
              <a:avLst/>
              <a:gdLst>
                <a:gd name="T0" fmla="*/ 87 w 87"/>
                <a:gd name="T1" fmla="*/ 23 h 93"/>
                <a:gd name="T2" fmla="*/ 56 w 87"/>
                <a:gd name="T3" fmla="*/ 0 h 93"/>
                <a:gd name="T4" fmla="*/ 0 w 87"/>
                <a:gd name="T5" fmla="*/ 65 h 93"/>
                <a:gd name="T6" fmla="*/ 37 w 87"/>
                <a:gd name="T7" fmla="*/ 93 h 93"/>
                <a:gd name="T8" fmla="*/ 87 w 87"/>
                <a:gd name="T9" fmla="*/ 23 h 93"/>
              </a:gdLst>
              <a:ahLst/>
              <a:cxnLst>
                <a:cxn ang="0">
                  <a:pos x="T0" y="T1"/>
                </a:cxn>
                <a:cxn ang="0">
                  <a:pos x="T2" y="T3"/>
                </a:cxn>
                <a:cxn ang="0">
                  <a:pos x="T4" y="T5"/>
                </a:cxn>
                <a:cxn ang="0">
                  <a:pos x="T6" y="T7"/>
                </a:cxn>
                <a:cxn ang="0">
                  <a:pos x="T8" y="T9"/>
                </a:cxn>
              </a:cxnLst>
              <a:rect l="0" t="0" r="r" b="b"/>
              <a:pathLst>
                <a:path w="87" h="93">
                  <a:moveTo>
                    <a:pt x="87" y="23"/>
                  </a:moveTo>
                  <a:lnTo>
                    <a:pt x="56" y="0"/>
                  </a:lnTo>
                  <a:lnTo>
                    <a:pt x="0" y="65"/>
                  </a:lnTo>
                  <a:lnTo>
                    <a:pt x="37" y="93"/>
                  </a:lnTo>
                  <a:lnTo>
                    <a:pt x="87" y="2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0" name="Freeform 40"/>
            <p:cNvSpPr>
              <a:spLocks/>
            </p:cNvSpPr>
            <p:nvPr/>
          </p:nvSpPr>
          <p:spPr bwMode="auto">
            <a:xfrm>
              <a:off x="1610" y="2025"/>
              <a:ext cx="328" cy="204"/>
            </a:xfrm>
            <a:custGeom>
              <a:avLst/>
              <a:gdLst>
                <a:gd name="T0" fmla="*/ 346 w 351"/>
                <a:gd name="T1" fmla="*/ 143 h 220"/>
                <a:gd name="T2" fmla="*/ 340 w 351"/>
                <a:gd name="T3" fmla="*/ 133 h 220"/>
                <a:gd name="T4" fmla="*/ 341 w 351"/>
                <a:gd name="T5" fmla="*/ 128 h 220"/>
                <a:gd name="T6" fmla="*/ 301 w 351"/>
                <a:gd name="T7" fmla="*/ 57 h 220"/>
                <a:gd name="T8" fmla="*/ 284 w 351"/>
                <a:gd name="T9" fmla="*/ 52 h 220"/>
                <a:gd name="T10" fmla="*/ 242 w 351"/>
                <a:gd name="T11" fmla="*/ 59 h 220"/>
                <a:gd name="T12" fmla="*/ 219 w 351"/>
                <a:gd name="T13" fmla="*/ 26 h 220"/>
                <a:gd name="T14" fmla="*/ 203 w 351"/>
                <a:gd name="T15" fmla="*/ 15 h 220"/>
                <a:gd name="T16" fmla="*/ 176 w 351"/>
                <a:gd name="T17" fmla="*/ 6 h 220"/>
                <a:gd name="T18" fmla="*/ 80 w 351"/>
                <a:gd name="T19" fmla="*/ 74 h 220"/>
                <a:gd name="T20" fmla="*/ 80 w 351"/>
                <a:gd name="T21" fmla="*/ 76 h 220"/>
                <a:gd name="T22" fmla="*/ 79 w 351"/>
                <a:gd name="T23" fmla="*/ 76 h 220"/>
                <a:gd name="T24" fmla="*/ 2 w 351"/>
                <a:gd name="T25" fmla="*/ 133 h 220"/>
                <a:gd name="T26" fmla="*/ 10 w 351"/>
                <a:gd name="T27" fmla="*/ 175 h 220"/>
                <a:gd name="T28" fmla="*/ 27 w 351"/>
                <a:gd name="T29" fmla="*/ 180 h 220"/>
                <a:gd name="T30" fmla="*/ 288 w 351"/>
                <a:gd name="T31" fmla="*/ 219 h 220"/>
                <a:gd name="T32" fmla="*/ 319 w 351"/>
                <a:gd name="T33" fmla="*/ 214 h 220"/>
                <a:gd name="T34" fmla="*/ 350 w 351"/>
                <a:gd name="T35" fmla="*/ 173 h 220"/>
                <a:gd name="T36" fmla="*/ 346 w 351"/>
                <a:gd name="T37" fmla="*/ 143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1" h="220">
                  <a:moveTo>
                    <a:pt x="346" y="143"/>
                  </a:moveTo>
                  <a:cubicBezTo>
                    <a:pt x="344" y="140"/>
                    <a:pt x="342" y="136"/>
                    <a:pt x="340" y="133"/>
                  </a:cubicBezTo>
                  <a:cubicBezTo>
                    <a:pt x="340" y="131"/>
                    <a:pt x="340" y="130"/>
                    <a:pt x="341" y="128"/>
                  </a:cubicBezTo>
                  <a:cubicBezTo>
                    <a:pt x="345" y="98"/>
                    <a:pt x="328" y="69"/>
                    <a:pt x="301" y="57"/>
                  </a:cubicBezTo>
                  <a:cubicBezTo>
                    <a:pt x="296" y="54"/>
                    <a:pt x="290" y="53"/>
                    <a:pt x="284" y="52"/>
                  </a:cubicBezTo>
                  <a:cubicBezTo>
                    <a:pt x="269" y="49"/>
                    <a:pt x="254" y="52"/>
                    <a:pt x="242" y="59"/>
                  </a:cubicBezTo>
                  <a:cubicBezTo>
                    <a:pt x="237" y="46"/>
                    <a:pt x="229" y="35"/>
                    <a:pt x="219" y="26"/>
                  </a:cubicBezTo>
                  <a:cubicBezTo>
                    <a:pt x="214" y="22"/>
                    <a:pt x="209" y="18"/>
                    <a:pt x="203" y="15"/>
                  </a:cubicBezTo>
                  <a:cubicBezTo>
                    <a:pt x="195" y="11"/>
                    <a:pt x="185" y="8"/>
                    <a:pt x="176" y="6"/>
                  </a:cubicBezTo>
                  <a:cubicBezTo>
                    <a:pt x="131" y="0"/>
                    <a:pt x="88" y="30"/>
                    <a:pt x="80" y="74"/>
                  </a:cubicBezTo>
                  <a:cubicBezTo>
                    <a:pt x="80" y="75"/>
                    <a:pt x="80" y="75"/>
                    <a:pt x="80" y="76"/>
                  </a:cubicBezTo>
                  <a:cubicBezTo>
                    <a:pt x="80" y="76"/>
                    <a:pt x="79" y="76"/>
                    <a:pt x="79" y="76"/>
                  </a:cubicBezTo>
                  <a:cubicBezTo>
                    <a:pt x="42" y="70"/>
                    <a:pt x="8" y="96"/>
                    <a:pt x="2" y="133"/>
                  </a:cubicBezTo>
                  <a:cubicBezTo>
                    <a:pt x="0" y="148"/>
                    <a:pt x="3" y="162"/>
                    <a:pt x="10" y="175"/>
                  </a:cubicBezTo>
                  <a:cubicBezTo>
                    <a:pt x="15" y="177"/>
                    <a:pt x="21" y="179"/>
                    <a:pt x="27" y="180"/>
                  </a:cubicBezTo>
                  <a:cubicBezTo>
                    <a:pt x="288" y="219"/>
                    <a:pt x="288" y="219"/>
                    <a:pt x="288" y="219"/>
                  </a:cubicBezTo>
                  <a:cubicBezTo>
                    <a:pt x="299" y="220"/>
                    <a:pt x="310" y="219"/>
                    <a:pt x="319" y="214"/>
                  </a:cubicBezTo>
                  <a:cubicBezTo>
                    <a:pt x="335" y="207"/>
                    <a:pt x="347" y="192"/>
                    <a:pt x="350" y="173"/>
                  </a:cubicBezTo>
                  <a:cubicBezTo>
                    <a:pt x="351" y="163"/>
                    <a:pt x="350" y="152"/>
                    <a:pt x="346" y="143"/>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1" name="Freeform 41"/>
            <p:cNvSpPr>
              <a:spLocks/>
            </p:cNvSpPr>
            <p:nvPr/>
          </p:nvSpPr>
          <p:spPr bwMode="auto">
            <a:xfrm>
              <a:off x="1951" y="1647"/>
              <a:ext cx="395" cy="431"/>
            </a:xfrm>
            <a:custGeom>
              <a:avLst/>
              <a:gdLst>
                <a:gd name="T0" fmla="*/ 0 w 424"/>
                <a:gd name="T1" fmla="*/ 464 h 464"/>
                <a:gd name="T2" fmla="*/ 0 w 424"/>
                <a:gd name="T3" fmla="*/ 212 h 464"/>
                <a:gd name="T4" fmla="*/ 212 w 424"/>
                <a:gd name="T5" fmla="*/ 0 h 464"/>
                <a:gd name="T6" fmla="*/ 424 w 424"/>
                <a:gd name="T7" fmla="*/ 212 h 464"/>
                <a:gd name="T8" fmla="*/ 424 w 424"/>
                <a:gd name="T9" fmla="*/ 464 h 464"/>
                <a:gd name="T10" fmla="*/ 0 w 424"/>
                <a:gd name="T11" fmla="*/ 464 h 464"/>
              </a:gdLst>
              <a:ahLst/>
              <a:cxnLst>
                <a:cxn ang="0">
                  <a:pos x="T0" y="T1"/>
                </a:cxn>
                <a:cxn ang="0">
                  <a:pos x="T2" y="T3"/>
                </a:cxn>
                <a:cxn ang="0">
                  <a:pos x="T4" y="T5"/>
                </a:cxn>
                <a:cxn ang="0">
                  <a:pos x="T6" y="T7"/>
                </a:cxn>
                <a:cxn ang="0">
                  <a:pos x="T8" y="T9"/>
                </a:cxn>
                <a:cxn ang="0">
                  <a:pos x="T10" y="T11"/>
                </a:cxn>
              </a:cxnLst>
              <a:rect l="0" t="0" r="r" b="b"/>
              <a:pathLst>
                <a:path w="424" h="464">
                  <a:moveTo>
                    <a:pt x="0" y="464"/>
                  </a:moveTo>
                  <a:cubicBezTo>
                    <a:pt x="0" y="212"/>
                    <a:pt x="0" y="212"/>
                    <a:pt x="0" y="212"/>
                  </a:cubicBezTo>
                  <a:cubicBezTo>
                    <a:pt x="0" y="95"/>
                    <a:pt x="95" y="0"/>
                    <a:pt x="212" y="0"/>
                  </a:cubicBezTo>
                  <a:cubicBezTo>
                    <a:pt x="329" y="0"/>
                    <a:pt x="424" y="95"/>
                    <a:pt x="424" y="212"/>
                  </a:cubicBezTo>
                  <a:cubicBezTo>
                    <a:pt x="424" y="464"/>
                    <a:pt x="424" y="464"/>
                    <a:pt x="424" y="464"/>
                  </a:cubicBezTo>
                  <a:lnTo>
                    <a:pt x="0" y="46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2" name="Freeform 42"/>
            <p:cNvSpPr>
              <a:spLocks noEditPoints="1"/>
            </p:cNvSpPr>
            <p:nvPr/>
          </p:nvSpPr>
          <p:spPr bwMode="auto">
            <a:xfrm>
              <a:off x="1944" y="1641"/>
              <a:ext cx="409" cy="443"/>
            </a:xfrm>
            <a:custGeom>
              <a:avLst/>
              <a:gdLst>
                <a:gd name="T0" fmla="*/ 219 w 438"/>
                <a:gd name="T1" fmla="*/ 14 h 478"/>
                <a:gd name="T2" fmla="*/ 424 w 438"/>
                <a:gd name="T3" fmla="*/ 219 h 478"/>
                <a:gd name="T4" fmla="*/ 424 w 438"/>
                <a:gd name="T5" fmla="*/ 465 h 478"/>
                <a:gd name="T6" fmla="*/ 13 w 438"/>
                <a:gd name="T7" fmla="*/ 465 h 478"/>
                <a:gd name="T8" fmla="*/ 13 w 438"/>
                <a:gd name="T9" fmla="*/ 219 h 478"/>
                <a:gd name="T10" fmla="*/ 219 w 438"/>
                <a:gd name="T11" fmla="*/ 14 h 478"/>
                <a:gd name="T12" fmla="*/ 219 w 438"/>
                <a:gd name="T13" fmla="*/ 0 h 478"/>
                <a:gd name="T14" fmla="*/ 0 w 438"/>
                <a:gd name="T15" fmla="*/ 219 h 478"/>
                <a:gd name="T16" fmla="*/ 0 w 438"/>
                <a:gd name="T17" fmla="*/ 478 h 478"/>
                <a:gd name="T18" fmla="*/ 438 w 438"/>
                <a:gd name="T19" fmla="*/ 478 h 478"/>
                <a:gd name="T20" fmla="*/ 438 w 438"/>
                <a:gd name="T21" fmla="*/ 219 h 478"/>
                <a:gd name="T22" fmla="*/ 219 w 438"/>
                <a:gd name="T23" fmla="*/ 0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8" h="478">
                  <a:moveTo>
                    <a:pt x="219" y="14"/>
                  </a:moveTo>
                  <a:cubicBezTo>
                    <a:pt x="332" y="14"/>
                    <a:pt x="424" y="106"/>
                    <a:pt x="424" y="219"/>
                  </a:cubicBezTo>
                  <a:cubicBezTo>
                    <a:pt x="424" y="465"/>
                    <a:pt x="424" y="465"/>
                    <a:pt x="424" y="465"/>
                  </a:cubicBezTo>
                  <a:cubicBezTo>
                    <a:pt x="13" y="465"/>
                    <a:pt x="13" y="465"/>
                    <a:pt x="13" y="465"/>
                  </a:cubicBezTo>
                  <a:cubicBezTo>
                    <a:pt x="13" y="219"/>
                    <a:pt x="13" y="219"/>
                    <a:pt x="13" y="219"/>
                  </a:cubicBezTo>
                  <a:cubicBezTo>
                    <a:pt x="13" y="106"/>
                    <a:pt x="105" y="14"/>
                    <a:pt x="219" y="14"/>
                  </a:cubicBezTo>
                  <a:moveTo>
                    <a:pt x="219" y="0"/>
                  </a:moveTo>
                  <a:cubicBezTo>
                    <a:pt x="98" y="0"/>
                    <a:pt x="0" y="98"/>
                    <a:pt x="0" y="219"/>
                  </a:cubicBezTo>
                  <a:cubicBezTo>
                    <a:pt x="0" y="478"/>
                    <a:pt x="0" y="478"/>
                    <a:pt x="0" y="478"/>
                  </a:cubicBezTo>
                  <a:cubicBezTo>
                    <a:pt x="438" y="478"/>
                    <a:pt x="438" y="478"/>
                    <a:pt x="438" y="478"/>
                  </a:cubicBezTo>
                  <a:cubicBezTo>
                    <a:pt x="438" y="219"/>
                    <a:pt x="438" y="219"/>
                    <a:pt x="438" y="219"/>
                  </a:cubicBezTo>
                  <a:cubicBezTo>
                    <a:pt x="438" y="98"/>
                    <a:pt x="340" y="0"/>
                    <a:pt x="219"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3" name="Oval 43"/>
            <p:cNvSpPr>
              <a:spLocks noChangeArrowheads="1"/>
            </p:cNvSpPr>
            <p:nvPr/>
          </p:nvSpPr>
          <p:spPr bwMode="auto">
            <a:xfrm>
              <a:off x="1983" y="1672"/>
              <a:ext cx="330" cy="328"/>
            </a:xfrm>
            <a:prstGeom prst="ellipse">
              <a:avLst/>
            </a:pr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4" name="Oval 44"/>
            <p:cNvSpPr>
              <a:spLocks noChangeArrowheads="1"/>
            </p:cNvSpPr>
            <p:nvPr/>
          </p:nvSpPr>
          <p:spPr bwMode="auto">
            <a:xfrm>
              <a:off x="2012" y="1700"/>
              <a:ext cx="273" cy="271"/>
            </a:xfrm>
            <a:prstGeom prst="ellipse">
              <a:avLst/>
            </a:pr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5" name="Freeform 45"/>
            <p:cNvSpPr>
              <a:spLocks/>
            </p:cNvSpPr>
            <p:nvPr/>
          </p:nvSpPr>
          <p:spPr bwMode="auto">
            <a:xfrm>
              <a:off x="2423" y="2663"/>
              <a:ext cx="415" cy="52"/>
            </a:xfrm>
            <a:custGeom>
              <a:avLst/>
              <a:gdLst>
                <a:gd name="T0" fmla="*/ 28 w 445"/>
                <a:gd name="T1" fmla="*/ 56 h 56"/>
                <a:gd name="T2" fmla="*/ 417 w 445"/>
                <a:gd name="T3" fmla="*/ 56 h 56"/>
                <a:gd name="T4" fmla="*/ 445 w 445"/>
                <a:gd name="T5" fmla="*/ 28 h 56"/>
                <a:gd name="T6" fmla="*/ 417 w 445"/>
                <a:gd name="T7" fmla="*/ 0 h 56"/>
                <a:gd name="T8" fmla="*/ 28 w 445"/>
                <a:gd name="T9" fmla="*/ 0 h 56"/>
                <a:gd name="T10" fmla="*/ 0 w 445"/>
                <a:gd name="T11" fmla="*/ 28 h 56"/>
                <a:gd name="T12" fmla="*/ 28 w 44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445" h="56">
                  <a:moveTo>
                    <a:pt x="28" y="56"/>
                  </a:moveTo>
                  <a:cubicBezTo>
                    <a:pt x="417" y="56"/>
                    <a:pt x="417" y="56"/>
                    <a:pt x="417" y="56"/>
                  </a:cubicBezTo>
                  <a:cubicBezTo>
                    <a:pt x="432" y="56"/>
                    <a:pt x="445" y="44"/>
                    <a:pt x="445" y="28"/>
                  </a:cubicBezTo>
                  <a:cubicBezTo>
                    <a:pt x="445" y="13"/>
                    <a:pt x="432" y="0"/>
                    <a:pt x="417" y="0"/>
                  </a:cubicBezTo>
                  <a:cubicBezTo>
                    <a:pt x="28" y="0"/>
                    <a:pt x="28" y="0"/>
                    <a:pt x="28" y="0"/>
                  </a:cubicBezTo>
                  <a:cubicBezTo>
                    <a:pt x="12" y="0"/>
                    <a:pt x="0" y="13"/>
                    <a:pt x="0" y="28"/>
                  </a:cubicBezTo>
                  <a:cubicBezTo>
                    <a:pt x="0" y="44"/>
                    <a:pt x="12" y="56"/>
                    <a:pt x="28" y="56"/>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6" name="Freeform 46"/>
            <p:cNvSpPr>
              <a:spLocks/>
            </p:cNvSpPr>
            <p:nvPr/>
          </p:nvSpPr>
          <p:spPr bwMode="auto">
            <a:xfrm>
              <a:off x="2431" y="2673"/>
              <a:ext cx="415" cy="52"/>
            </a:xfrm>
            <a:custGeom>
              <a:avLst/>
              <a:gdLst>
                <a:gd name="T0" fmla="*/ 28 w 445"/>
                <a:gd name="T1" fmla="*/ 56 h 56"/>
                <a:gd name="T2" fmla="*/ 417 w 445"/>
                <a:gd name="T3" fmla="*/ 56 h 56"/>
                <a:gd name="T4" fmla="*/ 445 w 445"/>
                <a:gd name="T5" fmla="*/ 28 h 56"/>
                <a:gd name="T6" fmla="*/ 417 w 445"/>
                <a:gd name="T7" fmla="*/ 0 h 56"/>
                <a:gd name="T8" fmla="*/ 28 w 445"/>
                <a:gd name="T9" fmla="*/ 0 h 56"/>
                <a:gd name="T10" fmla="*/ 0 w 445"/>
                <a:gd name="T11" fmla="*/ 28 h 56"/>
                <a:gd name="T12" fmla="*/ 28 w 44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445" h="56">
                  <a:moveTo>
                    <a:pt x="28" y="56"/>
                  </a:moveTo>
                  <a:cubicBezTo>
                    <a:pt x="417" y="56"/>
                    <a:pt x="417" y="56"/>
                    <a:pt x="417" y="56"/>
                  </a:cubicBezTo>
                  <a:cubicBezTo>
                    <a:pt x="432" y="56"/>
                    <a:pt x="445" y="43"/>
                    <a:pt x="445" y="28"/>
                  </a:cubicBezTo>
                  <a:cubicBezTo>
                    <a:pt x="445" y="13"/>
                    <a:pt x="432" y="0"/>
                    <a:pt x="417" y="0"/>
                  </a:cubicBezTo>
                  <a:cubicBezTo>
                    <a:pt x="28" y="0"/>
                    <a:pt x="28" y="0"/>
                    <a:pt x="28" y="0"/>
                  </a:cubicBezTo>
                  <a:cubicBezTo>
                    <a:pt x="12" y="0"/>
                    <a:pt x="0" y="13"/>
                    <a:pt x="0" y="28"/>
                  </a:cubicBezTo>
                  <a:cubicBezTo>
                    <a:pt x="0" y="43"/>
                    <a:pt x="12" y="56"/>
                    <a:pt x="28" y="56"/>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7" name="Freeform 47"/>
            <p:cNvSpPr>
              <a:spLocks/>
            </p:cNvSpPr>
            <p:nvPr/>
          </p:nvSpPr>
          <p:spPr bwMode="auto">
            <a:xfrm>
              <a:off x="2756" y="2917"/>
              <a:ext cx="30" cy="12"/>
            </a:xfrm>
            <a:custGeom>
              <a:avLst/>
              <a:gdLst>
                <a:gd name="T0" fmla="*/ 0 w 33"/>
                <a:gd name="T1" fmla="*/ 13 h 13"/>
                <a:gd name="T2" fmla="*/ 17 w 33"/>
                <a:gd name="T3" fmla="*/ 0 h 13"/>
                <a:gd name="T4" fmla="*/ 33 w 33"/>
                <a:gd name="T5" fmla="*/ 13 h 13"/>
                <a:gd name="T6" fmla="*/ 0 w 33"/>
                <a:gd name="T7" fmla="*/ 13 h 13"/>
              </a:gdLst>
              <a:ahLst/>
              <a:cxnLst>
                <a:cxn ang="0">
                  <a:pos x="T0" y="T1"/>
                </a:cxn>
                <a:cxn ang="0">
                  <a:pos x="T2" y="T3"/>
                </a:cxn>
                <a:cxn ang="0">
                  <a:pos x="T4" y="T5"/>
                </a:cxn>
                <a:cxn ang="0">
                  <a:pos x="T6" y="T7"/>
                </a:cxn>
              </a:cxnLst>
              <a:rect l="0" t="0" r="r" b="b"/>
              <a:pathLst>
                <a:path w="33" h="13">
                  <a:moveTo>
                    <a:pt x="0" y="13"/>
                  </a:moveTo>
                  <a:cubicBezTo>
                    <a:pt x="2" y="6"/>
                    <a:pt x="9" y="0"/>
                    <a:pt x="17" y="0"/>
                  </a:cubicBezTo>
                  <a:cubicBezTo>
                    <a:pt x="24" y="0"/>
                    <a:pt x="31" y="6"/>
                    <a:pt x="33" y="13"/>
                  </a:cubicBezTo>
                  <a:lnTo>
                    <a:pt x="0" y="13"/>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8" name="Rectangle 48"/>
            <p:cNvSpPr>
              <a:spLocks noChangeArrowheads="1"/>
            </p:cNvSpPr>
            <p:nvPr/>
          </p:nvSpPr>
          <p:spPr bwMode="auto">
            <a:xfrm>
              <a:off x="1944" y="2084"/>
              <a:ext cx="408" cy="21"/>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49" name="Freeform 49"/>
            <p:cNvSpPr>
              <a:spLocks/>
            </p:cNvSpPr>
            <p:nvPr/>
          </p:nvSpPr>
          <p:spPr bwMode="auto">
            <a:xfrm>
              <a:off x="2290" y="1905"/>
              <a:ext cx="240" cy="405"/>
            </a:xfrm>
            <a:custGeom>
              <a:avLst/>
              <a:gdLst>
                <a:gd name="T0" fmla="*/ 236 w 257"/>
                <a:gd name="T1" fmla="*/ 52 h 436"/>
                <a:gd name="T2" fmla="*/ 184 w 257"/>
                <a:gd name="T3" fmla="*/ 33 h 436"/>
                <a:gd name="T4" fmla="*/ 91 w 257"/>
                <a:gd name="T5" fmla="*/ 33 h 436"/>
                <a:gd name="T6" fmla="*/ 48 w 257"/>
                <a:gd name="T7" fmla="*/ 0 h 436"/>
                <a:gd name="T8" fmla="*/ 48 w 257"/>
                <a:gd name="T9" fmla="*/ 90 h 436"/>
                <a:gd name="T10" fmla="*/ 91 w 257"/>
                <a:gd name="T11" fmla="*/ 57 h 436"/>
                <a:gd name="T12" fmla="*/ 184 w 257"/>
                <a:gd name="T13" fmla="*/ 57 h 436"/>
                <a:gd name="T14" fmla="*/ 185 w 257"/>
                <a:gd name="T15" fmla="*/ 57 h 436"/>
                <a:gd name="T16" fmla="*/ 220 w 257"/>
                <a:gd name="T17" fmla="*/ 70 h 436"/>
                <a:gd name="T18" fmla="*/ 232 w 257"/>
                <a:gd name="T19" fmla="*/ 105 h 436"/>
                <a:gd name="T20" fmla="*/ 232 w 257"/>
                <a:gd name="T21" fmla="*/ 278 h 436"/>
                <a:gd name="T22" fmla="*/ 220 w 257"/>
                <a:gd name="T23" fmla="*/ 313 h 436"/>
                <a:gd name="T24" fmla="*/ 185 w 257"/>
                <a:gd name="T25" fmla="*/ 326 h 436"/>
                <a:gd name="T26" fmla="*/ 184 w 257"/>
                <a:gd name="T27" fmla="*/ 326 h 436"/>
                <a:gd name="T28" fmla="*/ 105 w 257"/>
                <a:gd name="T29" fmla="*/ 326 h 436"/>
                <a:gd name="T30" fmla="*/ 51 w 257"/>
                <a:gd name="T31" fmla="*/ 346 h 436"/>
                <a:gd name="T32" fmla="*/ 33 w 257"/>
                <a:gd name="T33" fmla="*/ 393 h 436"/>
                <a:gd name="T34" fmla="*/ 0 w 257"/>
                <a:gd name="T35" fmla="*/ 436 h 436"/>
                <a:gd name="T36" fmla="*/ 0 w 257"/>
                <a:gd name="T37" fmla="*/ 436 h 436"/>
                <a:gd name="T38" fmla="*/ 90 w 257"/>
                <a:gd name="T39" fmla="*/ 436 h 436"/>
                <a:gd name="T40" fmla="*/ 90 w 257"/>
                <a:gd name="T41" fmla="*/ 436 h 436"/>
                <a:gd name="T42" fmla="*/ 57 w 257"/>
                <a:gd name="T43" fmla="*/ 393 h 436"/>
                <a:gd name="T44" fmla="*/ 69 w 257"/>
                <a:gd name="T45" fmla="*/ 363 h 436"/>
                <a:gd name="T46" fmla="*/ 105 w 257"/>
                <a:gd name="T47" fmla="*/ 350 h 436"/>
                <a:gd name="T48" fmla="*/ 184 w 257"/>
                <a:gd name="T49" fmla="*/ 350 h 436"/>
                <a:gd name="T50" fmla="*/ 236 w 257"/>
                <a:gd name="T51" fmla="*/ 331 h 436"/>
                <a:gd name="T52" fmla="*/ 257 w 257"/>
                <a:gd name="T53" fmla="*/ 278 h 436"/>
                <a:gd name="T54" fmla="*/ 257 w 257"/>
                <a:gd name="T55" fmla="*/ 105 h 436"/>
                <a:gd name="T56" fmla="*/ 236 w 257"/>
                <a:gd name="T57" fmla="*/ 5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7" h="436">
                  <a:moveTo>
                    <a:pt x="236" y="52"/>
                  </a:moveTo>
                  <a:cubicBezTo>
                    <a:pt x="216" y="33"/>
                    <a:pt x="188" y="33"/>
                    <a:pt x="184" y="33"/>
                  </a:cubicBezTo>
                  <a:cubicBezTo>
                    <a:pt x="91" y="33"/>
                    <a:pt x="91" y="33"/>
                    <a:pt x="91" y="33"/>
                  </a:cubicBezTo>
                  <a:cubicBezTo>
                    <a:pt x="86" y="14"/>
                    <a:pt x="69" y="0"/>
                    <a:pt x="48" y="0"/>
                  </a:cubicBezTo>
                  <a:cubicBezTo>
                    <a:pt x="48" y="90"/>
                    <a:pt x="48" y="90"/>
                    <a:pt x="48" y="90"/>
                  </a:cubicBezTo>
                  <a:cubicBezTo>
                    <a:pt x="69" y="90"/>
                    <a:pt x="86" y="76"/>
                    <a:pt x="91" y="57"/>
                  </a:cubicBezTo>
                  <a:cubicBezTo>
                    <a:pt x="184" y="57"/>
                    <a:pt x="184" y="57"/>
                    <a:pt x="184" y="57"/>
                  </a:cubicBezTo>
                  <a:cubicBezTo>
                    <a:pt x="185" y="57"/>
                    <a:pt x="185" y="57"/>
                    <a:pt x="185" y="57"/>
                  </a:cubicBezTo>
                  <a:cubicBezTo>
                    <a:pt x="185" y="57"/>
                    <a:pt x="206" y="57"/>
                    <a:pt x="220" y="70"/>
                  </a:cubicBezTo>
                  <a:cubicBezTo>
                    <a:pt x="228" y="78"/>
                    <a:pt x="232" y="90"/>
                    <a:pt x="232" y="105"/>
                  </a:cubicBezTo>
                  <a:cubicBezTo>
                    <a:pt x="232" y="278"/>
                    <a:pt x="232" y="278"/>
                    <a:pt x="232" y="278"/>
                  </a:cubicBezTo>
                  <a:cubicBezTo>
                    <a:pt x="232" y="293"/>
                    <a:pt x="228" y="305"/>
                    <a:pt x="220" y="313"/>
                  </a:cubicBezTo>
                  <a:cubicBezTo>
                    <a:pt x="206" y="327"/>
                    <a:pt x="185" y="326"/>
                    <a:pt x="185" y="326"/>
                  </a:cubicBezTo>
                  <a:cubicBezTo>
                    <a:pt x="184" y="326"/>
                    <a:pt x="184" y="326"/>
                    <a:pt x="184" y="326"/>
                  </a:cubicBezTo>
                  <a:cubicBezTo>
                    <a:pt x="184" y="326"/>
                    <a:pt x="121" y="326"/>
                    <a:pt x="105" y="326"/>
                  </a:cubicBezTo>
                  <a:cubicBezTo>
                    <a:pt x="82" y="326"/>
                    <a:pt x="64" y="333"/>
                    <a:pt x="51" y="346"/>
                  </a:cubicBezTo>
                  <a:cubicBezTo>
                    <a:pt x="36" y="362"/>
                    <a:pt x="33" y="383"/>
                    <a:pt x="33" y="393"/>
                  </a:cubicBezTo>
                  <a:cubicBezTo>
                    <a:pt x="14" y="398"/>
                    <a:pt x="0" y="415"/>
                    <a:pt x="0" y="436"/>
                  </a:cubicBezTo>
                  <a:cubicBezTo>
                    <a:pt x="0" y="436"/>
                    <a:pt x="0" y="436"/>
                    <a:pt x="0" y="436"/>
                  </a:cubicBezTo>
                  <a:cubicBezTo>
                    <a:pt x="90" y="436"/>
                    <a:pt x="90" y="436"/>
                    <a:pt x="90" y="436"/>
                  </a:cubicBezTo>
                  <a:cubicBezTo>
                    <a:pt x="90" y="436"/>
                    <a:pt x="90" y="436"/>
                    <a:pt x="90" y="436"/>
                  </a:cubicBezTo>
                  <a:cubicBezTo>
                    <a:pt x="90" y="415"/>
                    <a:pt x="76" y="398"/>
                    <a:pt x="57" y="393"/>
                  </a:cubicBezTo>
                  <a:cubicBezTo>
                    <a:pt x="58" y="386"/>
                    <a:pt x="60" y="373"/>
                    <a:pt x="69" y="363"/>
                  </a:cubicBezTo>
                  <a:cubicBezTo>
                    <a:pt x="77" y="354"/>
                    <a:pt x="89" y="350"/>
                    <a:pt x="105" y="350"/>
                  </a:cubicBezTo>
                  <a:cubicBezTo>
                    <a:pt x="121" y="350"/>
                    <a:pt x="180" y="350"/>
                    <a:pt x="184" y="350"/>
                  </a:cubicBezTo>
                  <a:cubicBezTo>
                    <a:pt x="188" y="350"/>
                    <a:pt x="216" y="351"/>
                    <a:pt x="236" y="331"/>
                  </a:cubicBezTo>
                  <a:cubicBezTo>
                    <a:pt x="250" y="318"/>
                    <a:pt x="257" y="301"/>
                    <a:pt x="257" y="278"/>
                  </a:cubicBezTo>
                  <a:cubicBezTo>
                    <a:pt x="257" y="105"/>
                    <a:pt x="257" y="105"/>
                    <a:pt x="257" y="105"/>
                  </a:cubicBezTo>
                  <a:cubicBezTo>
                    <a:pt x="257" y="83"/>
                    <a:pt x="250" y="65"/>
                    <a:pt x="236" y="52"/>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0" name="Freeform 50"/>
            <p:cNvSpPr>
              <a:spLocks/>
            </p:cNvSpPr>
            <p:nvPr/>
          </p:nvSpPr>
          <p:spPr bwMode="auto">
            <a:xfrm>
              <a:off x="2464" y="2414"/>
              <a:ext cx="152" cy="117"/>
            </a:xfrm>
            <a:custGeom>
              <a:avLst/>
              <a:gdLst>
                <a:gd name="T0" fmla="*/ 29 w 163"/>
                <a:gd name="T1" fmla="*/ 0 h 126"/>
                <a:gd name="T2" fmla="*/ 0 w 163"/>
                <a:gd name="T3" fmla="*/ 30 h 126"/>
                <a:gd name="T4" fmla="*/ 0 w 163"/>
                <a:gd name="T5" fmla="*/ 30 h 126"/>
                <a:gd name="T6" fmla="*/ 0 w 163"/>
                <a:gd name="T7" fmla="*/ 118 h 126"/>
                <a:gd name="T8" fmla="*/ 0 w 163"/>
                <a:gd name="T9" fmla="*/ 126 h 126"/>
                <a:gd name="T10" fmla="*/ 133 w 163"/>
                <a:gd name="T11" fmla="*/ 126 h 126"/>
                <a:gd name="T12" fmla="*/ 163 w 163"/>
                <a:gd name="T13" fmla="*/ 97 h 126"/>
                <a:gd name="T14" fmla="*/ 163 w 163"/>
                <a:gd name="T15" fmla="*/ 97 h 126"/>
                <a:gd name="T16" fmla="*/ 163 w 163"/>
                <a:gd name="T17" fmla="*/ 8 h 126"/>
                <a:gd name="T18" fmla="*/ 163 w 163"/>
                <a:gd name="T19" fmla="*/ 0 h 126"/>
                <a:gd name="T20" fmla="*/ 29 w 163"/>
                <a:gd name="T21"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26">
                  <a:moveTo>
                    <a:pt x="29" y="0"/>
                  </a:moveTo>
                  <a:cubicBezTo>
                    <a:pt x="13" y="0"/>
                    <a:pt x="0" y="14"/>
                    <a:pt x="0" y="30"/>
                  </a:cubicBezTo>
                  <a:cubicBezTo>
                    <a:pt x="0" y="30"/>
                    <a:pt x="0" y="30"/>
                    <a:pt x="0" y="30"/>
                  </a:cubicBezTo>
                  <a:cubicBezTo>
                    <a:pt x="0" y="118"/>
                    <a:pt x="0" y="118"/>
                    <a:pt x="0" y="118"/>
                  </a:cubicBezTo>
                  <a:cubicBezTo>
                    <a:pt x="0" y="126"/>
                    <a:pt x="0" y="126"/>
                    <a:pt x="0" y="126"/>
                  </a:cubicBezTo>
                  <a:cubicBezTo>
                    <a:pt x="133" y="126"/>
                    <a:pt x="133" y="126"/>
                    <a:pt x="133" y="126"/>
                  </a:cubicBezTo>
                  <a:cubicBezTo>
                    <a:pt x="150" y="126"/>
                    <a:pt x="163" y="113"/>
                    <a:pt x="163" y="97"/>
                  </a:cubicBezTo>
                  <a:cubicBezTo>
                    <a:pt x="163" y="97"/>
                    <a:pt x="163" y="97"/>
                    <a:pt x="163" y="97"/>
                  </a:cubicBezTo>
                  <a:cubicBezTo>
                    <a:pt x="163" y="8"/>
                    <a:pt x="163" y="8"/>
                    <a:pt x="163" y="8"/>
                  </a:cubicBezTo>
                  <a:cubicBezTo>
                    <a:pt x="163" y="0"/>
                    <a:pt x="163" y="0"/>
                    <a:pt x="163" y="0"/>
                  </a:cubicBezTo>
                  <a:lnTo>
                    <a:pt x="29"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1" name="Oval 51"/>
            <p:cNvSpPr>
              <a:spLocks noChangeArrowheads="1"/>
            </p:cNvSpPr>
            <p:nvPr/>
          </p:nvSpPr>
          <p:spPr bwMode="auto">
            <a:xfrm>
              <a:off x="2521" y="2433"/>
              <a:ext cx="81" cy="80"/>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2" name="Freeform 52"/>
            <p:cNvSpPr>
              <a:spLocks/>
            </p:cNvSpPr>
            <p:nvPr/>
          </p:nvSpPr>
          <p:spPr bwMode="auto">
            <a:xfrm>
              <a:off x="2548" y="2443"/>
              <a:ext cx="27" cy="60"/>
            </a:xfrm>
            <a:custGeom>
              <a:avLst/>
              <a:gdLst>
                <a:gd name="T0" fmla="*/ 12 w 29"/>
                <a:gd name="T1" fmla="*/ 64 h 64"/>
                <a:gd name="T2" fmla="*/ 12 w 29"/>
                <a:gd name="T3" fmla="*/ 56 h 64"/>
                <a:gd name="T4" fmla="*/ 0 w 29"/>
                <a:gd name="T5" fmla="*/ 52 h 64"/>
                <a:gd name="T6" fmla="*/ 2 w 29"/>
                <a:gd name="T7" fmla="*/ 47 h 64"/>
                <a:gd name="T8" fmla="*/ 13 w 29"/>
                <a:gd name="T9" fmla="*/ 50 h 64"/>
                <a:gd name="T10" fmla="*/ 22 w 29"/>
                <a:gd name="T11" fmla="*/ 43 h 64"/>
                <a:gd name="T12" fmla="*/ 14 w 29"/>
                <a:gd name="T13" fmla="*/ 34 h 64"/>
                <a:gd name="T14" fmla="*/ 1 w 29"/>
                <a:gd name="T15" fmla="*/ 20 h 64"/>
                <a:gd name="T16" fmla="*/ 13 w 29"/>
                <a:gd name="T17" fmla="*/ 8 h 64"/>
                <a:gd name="T18" fmla="*/ 13 w 29"/>
                <a:gd name="T19" fmla="*/ 0 h 64"/>
                <a:gd name="T20" fmla="*/ 18 w 29"/>
                <a:gd name="T21" fmla="*/ 0 h 64"/>
                <a:gd name="T22" fmla="*/ 18 w 29"/>
                <a:gd name="T23" fmla="*/ 8 h 64"/>
                <a:gd name="T24" fmla="*/ 28 w 29"/>
                <a:gd name="T25" fmla="*/ 10 h 64"/>
                <a:gd name="T26" fmla="*/ 26 w 29"/>
                <a:gd name="T27" fmla="*/ 16 h 64"/>
                <a:gd name="T28" fmla="*/ 16 w 29"/>
                <a:gd name="T29" fmla="*/ 13 h 64"/>
                <a:gd name="T30" fmla="*/ 8 w 29"/>
                <a:gd name="T31" fmla="*/ 19 h 64"/>
                <a:gd name="T32" fmla="*/ 17 w 29"/>
                <a:gd name="T33" fmla="*/ 28 h 64"/>
                <a:gd name="T34" fmla="*/ 29 w 29"/>
                <a:gd name="T35" fmla="*/ 43 h 64"/>
                <a:gd name="T36" fmla="*/ 17 w 29"/>
                <a:gd name="T37" fmla="*/ 56 h 64"/>
                <a:gd name="T38" fmla="*/ 16 w 29"/>
                <a:gd name="T39" fmla="*/ 64 h 64"/>
                <a:gd name="T40" fmla="*/ 12 w 29"/>
                <a:gd name="T4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64">
                  <a:moveTo>
                    <a:pt x="12" y="64"/>
                  </a:moveTo>
                  <a:cubicBezTo>
                    <a:pt x="12" y="56"/>
                    <a:pt x="12" y="56"/>
                    <a:pt x="12" y="56"/>
                  </a:cubicBezTo>
                  <a:cubicBezTo>
                    <a:pt x="7" y="56"/>
                    <a:pt x="3" y="54"/>
                    <a:pt x="0" y="52"/>
                  </a:cubicBezTo>
                  <a:cubicBezTo>
                    <a:pt x="2" y="47"/>
                    <a:pt x="2" y="47"/>
                    <a:pt x="2" y="47"/>
                  </a:cubicBezTo>
                  <a:cubicBezTo>
                    <a:pt x="5" y="49"/>
                    <a:pt x="9" y="50"/>
                    <a:pt x="13" y="50"/>
                  </a:cubicBezTo>
                  <a:cubicBezTo>
                    <a:pt x="18" y="51"/>
                    <a:pt x="22" y="47"/>
                    <a:pt x="22" y="43"/>
                  </a:cubicBezTo>
                  <a:cubicBezTo>
                    <a:pt x="22" y="39"/>
                    <a:pt x="19" y="36"/>
                    <a:pt x="14" y="34"/>
                  </a:cubicBezTo>
                  <a:cubicBezTo>
                    <a:pt x="6" y="30"/>
                    <a:pt x="1" y="27"/>
                    <a:pt x="1" y="20"/>
                  </a:cubicBezTo>
                  <a:cubicBezTo>
                    <a:pt x="1" y="14"/>
                    <a:pt x="6" y="9"/>
                    <a:pt x="13" y="8"/>
                  </a:cubicBezTo>
                  <a:cubicBezTo>
                    <a:pt x="13" y="0"/>
                    <a:pt x="13" y="0"/>
                    <a:pt x="13" y="0"/>
                  </a:cubicBezTo>
                  <a:cubicBezTo>
                    <a:pt x="18" y="0"/>
                    <a:pt x="18" y="0"/>
                    <a:pt x="18" y="0"/>
                  </a:cubicBezTo>
                  <a:cubicBezTo>
                    <a:pt x="18" y="8"/>
                    <a:pt x="18" y="8"/>
                    <a:pt x="18" y="8"/>
                  </a:cubicBezTo>
                  <a:cubicBezTo>
                    <a:pt x="22" y="8"/>
                    <a:pt x="26" y="9"/>
                    <a:pt x="28" y="10"/>
                  </a:cubicBezTo>
                  <a:cubicBezTo>
                    <a:pt x="26" y="16"/>
                    <a:pt x="26" y="16"/>
                    <a:pt x="26" y="16"/>
                  </a:cubicBezTo>
                  <a:cubicBezTo>
                    <a:pt x="24" y="15"/>
                    <a:pt x="21" y="13"/>
                    <a:pt x="16" y="13"/>
                  </a:cubicBezTo>
                  <a:cubicBezTo>
                    <a:pt x="10" y="13"/>
                    <a:pt x="8" y="16"/>
                    <a:pt x="8" y="19"/>
                  </a:cubicBezTo>
                  <a:cubicBezTo>
                    <a:pt x="8" y="23"/>
                    <a:pt x="11" y="25"/>
                    <a:pt x="17" y="28"/>
                  </a:cubicBezTo>
                  <a:cubicBezTo>
                    <a:pt x="25" y="32"/>
                    <a:pt x="29" y="36"/>
                    <a:pt x="29" y="43"/>
                  </a:cubicBezTo>
                  <a:cubicBezTo>
                    <a:pt x="29" y="49"/>
                    <a:pt x="25" y="54"/>
                    <a:pt x="17" y="56"/>
                  </a:cubicBezTo>
                  <a:cubicBezTo>
                    <a:pt x="16" y="64"/>
                    <a:pt x="16" y="64"/>
                    <a:pt x="16" y="64"/>
                  </a:cubicBezTo>
                  <a:lnTo>
                    <a:pt x="12" y="64"/>
                  </a:ln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3" name="Freeform 53"/>
            <p:cNvSpPr>
              <a:spLocks/>
            </p:cNvSpPr>
            <p:nvPr/>
          </p:nvSpPr>
          <p:spPr bwMode="auto">
            <a:xfrm>
              <a:off x="2575" y="2364"/>
              <a:ext cx="41" cy="142"/>
            </a:xfrm>
            <a:custGeom>
              <a:avLst/>
              <a:gdLst>
                <a:gd name="T0" fmla="*/ 0 w 44"/>
                <a:gd name="T1" fmla="*/ 0 h 154"/>
                <a:gd name="T2" fmla="*/ 0 w 44"/>
                <a:gd name="T3" fmla="*/ 0 h 154"/>
                <a:gd name="T4" fmla="*/ 0 w 44"/>
                <a:gd name="T5" fmla="*/ 110 h 154"/>
                <a:gd name="T6" fmla="*/ 0 w 44"/>
                <a:gd name="T7" fmla="*/ 110 h 154"/>
                <a:gd name="T8" fmla="*/ 44 w 44"/>
                <a:gd name="T9" fmla="*/ 154 h 154"/>
                <a:gd name="T10" fmla="*/ 44 w 44"/>
                <a:gd name="T11" fmla="*/ 45 h 154"/>
                <a:gd name="T12" fmla="*/ 0 w 44"/>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44" h="154">
                  <a:moveTo>
                    <a:pt x="0" y="0"/>
                  </a:moveTo>
                  <a:cubicBezTo>
                    <a:pt x="0" y="0"/>
                    <a:pt x="0" y="0"/>
                    <a:pt x="0" y="0"/>
                  </a:cubicBezTo>
                  <a:cubicBezTo>
                    <a:pt x="0" y="110"/>
                    <a:pt x="0" y="110"/>
                    <a:pt x="0" y="110"/>
                  </a:cubicBezTo>
                  <a:cubicBezTo>
                    <a:pt x="0" y="110"/>
                    <a:pt x="0" y="110"/>
                    <a:pt x="0" y="110"/>
                  </a:cubicBezTo>
                  <a:cubicBezTo>
                    <a:pt x="24" y="110"/>
                    <a:pt x="44" y="129"/>
                    <a:pt x="44" y="154"/>
                  </a:cubicBezTo>
                  <a:cubicBezTo>
                    <a:pt x="44" y="45"/>
                    <a:pt x="44" y="45"/>
                    <a:pt x="44" y="45"/>
                  </a:cubicBezTo>
                  <a:cubicBezTo>
                    <a:pt x="44" y="20"/>
                    <a:pt x="24" y="0"/>
                    <a:pt x="0"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4" name="Freeform 54"/>
            <p:cNvSpPr>
              <a:spLocks/>
            </p:cNvSpPr>
            <p:nvPr/>
          </p:nvSpPr>
          <p:spPr bwMode="auto">
            <a:xfrm>
              <a:off x="2575" y="2364"/>
              <a:ext cx="41" cy="142"/>
            </a:xfrm>
            <a:custGeom>
              <a:avLst/>
              <a:gdLst>
                <a:gd name="T0" fmla="*/ 0 w 44"/>
                <a:gd name="T1" fmla="*/ 0 h 154"/>
                <a:gd name="T2" fmla="*/ 0 w 44"/>
                <a:gd name="T3" fmla="*/ 0 h 154"/>
                <a:gd name="T4" fmla="*/ 0 w 44"/>
                <a:gd name="T5" fmla="*/ 110 h 154"/>
                <a:gd name="T6" fmla="*/ 0 w 44"/>
                <a:gd name="T7" fmla="*/ 110 h 154"/>
                <a:gd name="T8" fmla="*/ 44 w 44"/>
                <a:gd name="T9" fmla="*/ 154 h 154"/>
                <a:gd name="T10" fmla="*/ 44 w 44"/>
                <a:gd name="T11" fmla="*/ 45 h 154"/>
                <a:gd name="T12" fmla="*/ 0 w 44"/>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44" h="154">
                  <a:moveTo>
                    <a:pt x="0" y="0"/>
                  </a:moveTo>
                  <a:cubicBezTo>
                    <a:pt x="0" y="0"/>
                    <a:pt x="0" y="0"/>
                    <a:pt x="0" y="0"/>
                  </a:cubicBezTo>
                  <a:cubicBezTo>
                    <a:pt x="0" y="110"/>
                    <a:pt x="0" y="110"/>
                    <a:pt x="0" y="110"/>
                  </a:cubicBezTo>
                  <a:cubicBezTo>
                    <a:pt x="0" y="110"/>
                    <a:pt x="0" y="110"/>
                    <a:pt x="0" y="110"/>
                  </a:cubicBezTo>
                  <a:cubicBezTo>
                    <a:pt x="24" y="110"/>
                    <a:pt x="44" y="129"/>
                    <a:pt x="44" y="154"/>
                  </a:cubicBezTo>
                  <a:cubicBezTo>
                    <a:pt x="44" y="45"/>
                    <a:pt x="44" y="45"/>
                    <a:pt x="44" y="45"/>
                  </a:cubicBezTo>
                  <a:cubicBezTo>
                    <a:pt x="44" y="20"/>
                    <a:pt x="24" y="0"/>
                    <a:pt x="0"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5" name="Freeform 55"/>
            <p:cNvSpPr>
              <a:spLocks/>
            </p:cNvSpPr>
            <p:nvPr/>
          </p:nvSpPr>
          <p:spPr bwMode="auto">
            <a:xfrm>
              <a:off x="2616" y="2500"/>
              <a:ext cx="0" cy="6"/>
            </a:xfrm>
            <a:custGeom>
              <a:avLst/>
              <a:gdLst>
                <a:gd name="T0" fmla="*/ 7 h 7"/>
                <a:gd name="T1" fmla="*/ 0 h 7"/>
                <a:gd name="T2" fmla="*/ 3 h 7"/>
                <a:gd name="T3" fmla="*/ 7 h 7"/>
              </a:gdLst>
              <a:ahLst/>
              <a:cxnLst>
                <a:cxn ang="0">
                  <a:pos x="0" y="T0"/>
                </a:cxn>
                <a:cxn ang="0">
                  <a:pos x="0" y="T1"/>
                </a:cxn>
                <a:cxn ang="0">
                  <a:pos x="0" y="T2"/>
                </a:cxn>
                <a:cxn ang="0">
                  <a:pos x="0" y="T3"/>
                </a:cxn>
              </a:cxnLst>
              <a:rect l="0" t="0" r="r" b="b"/>
              <a:pathLst>
                <a:path h="7">
                  <a:moveTo>
                    <a:pt x="0" y="7"/>
                  </a:moveTo>
                  <a:cubicBezTo>
                    <a:pt x="0" y="0"/>
                    <a:pt x="0" y="0"/>
                    <a:pt x="0" y="0"/>
                  </a:cubicBezTo>
                  <a:cubicBezTo>
                    <a:pt x="0" y="1"/>
                    <a:pt x="0" y="2"/>
                    <a:pt x="0" y="3"/>
                  </a:cubicBezTo>
                  <a:cubicBezTo>
                    <a:pt x="0" y="4"/>
                    <a:pt x="0" y="5"/>
                    <a:pt x="0" y="7"/>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6" name="Oval 56"/>
            <p:cNvSpPr>
              <a:spLocks noChangeArrowheads="1"/>
            </p:cNvSpPr>
            <p:nvPr/>
          </p:nvSpPr>
          <p:spPr bwMode="auto">
            <a:xfrm>
              <a:off x="2596" y="2519"/>
              <a:ext cx="130" cy="128"/>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7" name="Oval 57"/>
            <p:cNvSpPr>
              <a:spLocks noChangeArrowheads="1"/>
            </p:cNvSpPr>
            <p:nvPr/>
          </p:nvSpPr>
          <p:spPr bwMode="auto">
            <a:xfrm>
              <a:off x="2596" y="2511"/>
              <a:ext cx="130" cy="129"/>
            </a:xfrm>
            <a:prstGeom prst="ellipse">
              <a:avLst/>
            </a:pr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8" name="Oval 58"/>
            <p:cNvSpPr>
              <a:spLocks noChangeArrowheads="1"/>
            </p:cNvSpPr>
            <p:nvPr/>
          </p:nvSpPr>
          <p:spPr bwMode="auto">
            <a:xfrm>
              <a:off x="2610" y="2525"/>
              <a:ext cx="102" cy="101"/>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59" name="Oval 59"/>
            <p:cNvSpPr>
              <a:spLocks noChangeArrowheads="1"/>
            </p:cNvSpPr>
            <p:nvPr/>
          </p:nvSpPr>
          <p:spPr bwMode="auto">
            <a:xfrm>
              <a:off x="2793"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0" name="Oval 60"/>
            <p:cNvSpPr>
              <a:spLocks noChangeArrowheads="1"/>
            </p:cNvSpPr>
            <p:nvPr/>
          </p:nvSpPr>
          <p:spPr bwMode="auto">
            <a:xfrm>
              <a:off x="2759" y="2689"/>
              <a:ext cx="22"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1" name="Oval 61"/>
            <p:cNvSpPr>
              <a:spLocks noChangeArrowheads="1"/>
            </p:cNvSpPr>
            <p:nvPr/>
          </p:nvSpPr>
          <p:spPr bwMode="auto">
            <a:xfrm>
              <a:off x="2727"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2" name="Oval 62"/>
            <p:cNvSpPr>
              <a:spLocks noChangeArrowheads="1"/>
            </p:cNvSpPr>
            <p:nvPr/>
          </p:nvSpPr>
          <p:spPr bwMode="auto">
            <a:xfrm>
              <a:off x="2694" y="2689"/>
              <a:ext cx="21"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3" name="Oval 63"/>
            <p:cNvSpPr>
              <a:spLocks noChangeArrowheads="1"/>
            </p:cNvSpPr>
            <p:nvPr/>
          </p:nvSpPr>
          <p:spPr bwMode="auto">
            <a:xfrm>
              <a:off x="2660" y="2689"/>
              <a:ext cx="22"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4" name="Oval 64"/>
            <p:cNvSpPr>
              <a:spLocks noChangeArrowheads="1"/>
            </p:cNvSpPr>
            <p:nvPr/>
          </p:nvSpPr>
          <p:spPr bwMode="auto">
            <a:xfrm>
              <a:off x="2628"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5" name="Oval 65"/>
            <p:cNvSpPr>
              <a:spLocks noChangeArrowheads="1"/>
            </p:cNvSpPr>
            <p:nvPr/>
          </p:nvSpPr>
          <p:spPr bwMode="auto">
            <a:xfrm>
              <a:off x="2595" y="2689"/>
              <a:ext cx="21"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6" name="Oval 66"/>
            <p:cNvSpPr>
              <a:spLocks noChangeArrowheads="1"/>
            </p:cNvSpPr>
            <p:nvPr/>
          </p:nvSpPr>
          <p:spPr bwMode="auto">
            <a:xfrm>
              <a:off x="2563"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7" name="Oval 67"/>
            <p:cNvSpPr>
              <a:spLocks noChangeArrowheads="1"/>
            </p:cNvSpPr>
            <p:nvPr/>
          </p:nvSpPr>
          <p:spPr bwMode="auto">
            <a:xfrm>
              <a:off x="2529"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8" name="Oval 68"/>
            <p:cNvSpPr>
              <a:spLocks noChangeArrowheads="1"/>
            </p:cNvSpPr>
            <p:nvPr/>
          </p:nvSpPr>
          <p:spPr bwMode="auto">
            <a:xfrm>
              <a:off x="2496" y="2689"/>
              <a:ext cx="21"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69" name="Oval 69"/>
            <p:cNvSpPr>
              <a:spLocks noChangeArrowheads="1"/>
            </p:cNvSpPr>
            <p:nvPr/>
          </p:nvSpPr>
          <p:spPr bwMode="auto">
            <a:xfrm>
              <a:off x="2464" y="2689"/>
              <a:ext cx="20" cy="21"/>
            </a:xfrm>
            <a:prstGeom prst="ellipse">
              <a:avLst/>
            </a:pr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0" name="Rectangle 70"/>
            <p:cNvSpPr>
              <a:spLocks noChangeArrowheads="1"/>
            </p:cNvSpPr>
            <p:nvPr/>
          </p:nvSpPr>
          <p:spPr bwMode="auto">
            <a:xfrm>
              <a:off x="2764" y="2725"/>
              <a:ext cx="14" cy="197"/>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1" name="Rectangle 71"/>
            <p:cNvSpPr>
              <a:spLocks noChangeArrowheads="1"/>
            </p:cNvSpPr>
            <p:nvPr/>
          </p:nvSpPr>
          <p:spPr bwMode="auto">
            <a:xfrm>
              <a:off x="2771" y="2725"/>
              <a:ext cx="7" cy="197"/>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2" name="Freeform 72"/>
            <p:cNvSpPr>
              <a:spLocks/>
            </p:cNvSpPr>
            <p:nvPr/>
          </p:nvSpPr>
          <p:spPr bwMode="auto">
            <a:xfrm>
              <a:off x="2770" y="2917"/>
              <a:ext cx="16" cy="12"/>
            </a:xfrm>
            <a:custGeom>
              <a:avLst/>
              <a:gdLst>
                <a:gd name="T0" fmla="*/ 0 w 17"/>
                <a:gd name="T1" fmla="*/ 0 h 13"/>
                <a:gd name="T2" fmla="*/ 1 w 17"/>
                <a:gd name="T3" fmla="*/ 0 h 13"/>
                <a:gd name="T4" fmla="*/ 17 w 17"/>
                <a:gd name="T5" fmla="*/ 13 h 13"/>
                <a:gd name="T6" fmla="*/ 9 w 17"/>
                <a:gd name="T7" fmla="*/ 13 h 13"/>
                <a:gd name="T8" fmla="*/ 0 w 17"/>
                <a:gd name="T9" fmla="*/ 0 h 13"/>
              </a:gdLst>
              <a:ahLst/>
              <a:cxnLst>
                <a:cxn ang="0">
                  <a:pos x="T0" y="T1"/>
                </a:cxn>
                <a:cxn ang="0">
                  <a:pos x="T2" y="T3"/>
                </a:cxn>
                <a:cxn ang="0">
                  <a:pos x="T4" y="T5"/>
                </a:cxn>
                <a:cxn ang="0">
                  <a:pos x="T6" y="T7"/>
                </a:cxn>
                <a:cxn ang="0">
                  <a:pos x="T8" y="T9"/>
                </a:cxn>
              </a:cxnLst>
              <a:rect l="0" t="0" r="r" b="b"/>
              <a:pathLst>
                <a:path w="17" h="13">
                  <a:moveTo>
                    <a:pt x="0" y="0"/>
                  </a:moveTo>
                  <a:cubicBezTo>
                    <a:pt x="0" y="0"/>
                    <a:pt x="1" y="0"/>
                    <a:pt x="1" y="0"/>
                  </a:cubicBezTo>
                  <a:cubicBezTo>
                    <a:pt x="8" y="0"/>
                    <a:pt x="15" y="6"/>
                    <a:pt x="17" y="13"/>
                  </a:cubicBezTo>
                  <a:cubicBezTo>
                    <a:pt x="9" y="13"/>
                    <a:pt x="9" y="13"/>
                    <a:pt x="9" y="13"/>
                  </a:cubicBezTo>
                  <a:cubicBezTo>
                    <a:pt x="8" y="8"/>
                    <a:pt x="5" y="3"/>
                    <a:pt x="0" y="0"/>
                  </a:cubicBez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3" name="Freeform 73"/>
            <p:cNvSpPr>
              <a:spLocks/>
            </p:cNvSpPr>
            <p:nvPr/>
          </p:nvSpPr>
          <p:spPr bwMode="auto">
            <a:xfrm>
              <a:off x="1730" y="2011"/>
              <a:ext cx="434" cy="698"/>
            </a:xfrm>
            <a:custGeom>
              <a:avLst/>
              <a:gdLst>
                <a:gd name="T0" fmla="*/ 431 w 466"/>
                <a:gd name="T1" fmla="*/ 0 h 752"/>
                <a:gd name="T2" fmla="*/ 431 w 466"/>
                <a:gd name="T3" fmla="*/ 698 h 752"/>
                <a:gd name="T4" fmla="*/ 412 w 466"/>
                <a:gd name="T5" fmla="*/ 717 h 752"/>
                <a:gd name="T6" fmla="*/ 392 w 466"/>
                <a:gd name="T7" fmla="*/ 698 h 752"/>
                <a:gd name="T8" fmla="*/ 392 w 466"/>
                <a:gd name="T9" fmla="*/ 490 h 752"/>
                <a:gd name="T10" fmla="*/ 338 w 466"/>
                <a:gd name="T11" fmla="*/ 438 h 752"/>
                <a:gd name="T12" fmla="*/ 284 w 466"/>
                <a:gd name="T13" fmla="*/ 492 h 752"/>
                <a:gd name="T14" fmla="*/ 284 w 466"/>
                <a:gd name="T15" fmla="*/ 698 h 752"/>
                <a:gd name="T16" fmla="*/ 265 w 466"/>
                <a:gd name="T17" fmla="*/ 717 h 752"/>
                <a:gd name="T18" fmla="*/ 246 w 466"/>
                <a:gd name="T19" fmla="*/ 698 h 752"/>
                <a:gd name="T20" fmla="*/ 246 w 466"/>
                <a:gd name="T21" fmla="*/ 588 h 752"/>
                <a:gd name="T22" fmla="*/ 192 w 466"/>
                <a:gd name="T23" fmla="*/ 534 h 752"/>
                <a:gd name="T24" fmla="*/ 137 w 466"/>
                <a:gd name="T25" fmla="*/ 588 h 752"/>
                <a:gd name="T26" fmla="*/ 137 w 466"/>
                <a:gd name="T27" fmla="*/ 698 h 752"/>
                <a:gd name="T28" fmla="*/ 118 w 466"/>
                <a:gd name="T29" fmla="*/ 717 h 752"/>
                <a:gd name="T30" fmla="*/ 99 w 466"/>
                <a:gd name="T31" fmla="*/ 698 h 752"/>
                <a:gd name="T32" fmla="*/ 99 w 466"/>
                <a:gd name="T33" fmla="*/ 531 h 752"/>
                <a:gd name="T34" fmla="*/ 161 w 466"/>
                <a:gd name="T35" fmla="*/ 436 h 752"/>
                <a:gd name="T36" fmla="*/ 163 w 466"/>
                <a:gd name="T37" fmla="*/ 433 h 752"/>
                <a:gd name="T38" fmla="*/ 163 w 466"/>
                <a:gd name="T39" fmla="*/ 433 h 752"/>
                <a:gd name="T40" fmla="*/ 163 w 466"/>
                <a:gd name="T41" fmla="*/ 433 h 752"/>
                <a:gd name="T42" fmla="*/ 81 w 466"/>
                <a:gd name="T43" fmla="*/ 419 h 752"/>
                <a:gd name="T44" fmla="*/ 0 w 466"/>
                <a:gd name="T45" fmla="*/ 433 h 752"/>
                <a:gd name="T46" fmla="*/ 0 w 466"/>
                <a:gd name="T47" fmla="*/ 433 h 752"/>
                <a:gd name="T48" fmla="*/ 0 w 466"/>
                <a:gd name="T49" fmla="*/ 433 h 752"/>
                <a:gd name="T50" fmla="*/ 2 w 466"/>
                <a:gd name="T51" fmla="*/ 436 h 752"/>
                <a:gd name="T52" fmla="*/ 64 w 466"/>
                <a:gd name="T53" fmla="*/ 531 h 752"/>
                <a:gd name="T54" fmla="*/ 64 w 466"/>
                <a:gd name="T55" fmla="*/ 698 h 752"/>
                <a:gd name="T56" fmla="*/ 118 w 466"/>
                <a:gd name="T57" fmla="*/ 752 h 752"/>
                <a:gd name="T58" fmla="*/ 172 w 466"/>
                <a:gd name="T59" fmla="*/ 698 h 752"/>
                <a:gd name="T60" fmla="*/ 172 w 466"/>
                <a:gd name="T61" fmla="*/ 588 h 752"/>
                <a:gd name="T62" fmla="*/ 192 w 466"/>
                <a:gd name="T63" fmla="*/ 569 h 752"/>
                <a:gd name="T64" fmla="*/ 211 w 466"/>
                <a:gd name="T65" fmla="*/ 588 h 752"/>
                <a:gd name="T66" fmla="*/ 211 w 466"/>
                <a:gd name="T67" fmla="*/ 704 h 752"/>
                <a:gd name="T68" fmla="*/ 211 w 466"/>
                <a:gd name="T69" fmla="*/ 704 h 752"/>
                <a:gd name="T70" fmla="*/ 265 w 466"/>
                <a:gd name="T71" fmla="*/ 752 h 752"/>
                <a:gd name="T72" fmla="*/ 319 w 466"/>
                <a:gd name="T73" fmla="*/ 698 h 752"/>
                <a:gd name="T74" fmla="*/ 319 w 466"/>
                <a:gd name="T75" fmla="*/ 492 h 752"/>
                <a:gd name="T76" fmla="*/ 338 w 466"/>
                <a:gd name="T77" fmla="*/ 473 h 752"/>
                <a:gd name="T78" fmla="*/ 358 w 466"/>
                <a:gd name="T79" fmla="*/ 492 h 752"/>
                <a:gd name="T80" fmla="*/ 358 w 466"/>
                <a:gd name="T81" fmla="*/ 698 h 752"/>
                <a:gd name="T82" fmla="*/ 412 w 466"/>
                <a:gd name="T83" fmla="*/ 752 h 752"/>
                <a:gd name="T84" fmla="*/ 466 w 466"/>
                <a:gd name="T85" fmla="*/ 698 h 752"/>
                <a:gd name="T86" fmla="*/ 466 w 466"/>
                <a:gd name="T87" fmla="*/ 0 h 752"/>
                <a:gd name="T88" fmla="*/ 431 w 466"/>
                <a:gd name="T89" fmla="*/ 0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66" h="752">
                  <a:moveTo>
                    <a:pt x="431" y="0"/>
                  </a:moveTo>
                  <a:cubicBezTo>
                    <a:pt x="431" y="698"/>
                    <a:pt x="431" y="698"/>
                    <a:pt x="431" y="698"/>
                  </a:cubicBezTo>
                  <a:cubicBezTo>
                    <a:pt x="431" y="709"/>
                    <a:pt x="422" y="717"/>
                    <a:pt x="412" y="717"/>
                  </a:cubicBezTo>
                  <a:cubicBezTo>
                    <a:pt x="401" y="717"/>
                    <a:pt x="392" y="709"/>
                    <a:pt x="392" y="698"/>
                  </a:cubicBezTo>
                  <a:cubicBezTo>
                    <a:pt x="392" y="490"/>
                    <a:pt x="392" y="490"/>
                    <a:pt x="392" y="490"/>
                  </a:cubicBezTo>
                  <a:cubicBezTo>
                    <a:pt x="391" y="461"/>
                    <a:pt x="367" y="438"/>
                    <a:pt x="338" y="438"/>
                  </a:cubicBezTo>
                  <a:cubicBezTo>
                    <a:pt x="308" y="438"/>
                    <a:pt x="284" y="462"/>
                    <a:pt x="284" y="492"/>
                  </a:cubicBezTo>
                  <a:cubicBezTo>
                    <a:pt x="284" y="698"/>
                    <a:pt x="284" y="698"/>
                    <a:pt x="284" y="698"/>
                  </a:cubicBezTo>
                  <a:cubicBezTo>
                    <a:pt x="284" y="709"/>
                    <a:pt x="276" y="717"/>
                    <a:pt x="265" y="717"/>
                  </a:cubicBezTo>
                  <a:cubicBezTo>
                    <a:pt x="254" y="717"/>
                    <a:pt x="246" y="709"/>
                    <a:pt x="246" y="698"/>
                  </a:cubicBezTo>
                  <a:cubicBezTo>
                    <a:pt x="246" y="588"/>
                    <a:pt x="246" y="588"/>
                    <a:pt x="246" y="588"/>
                  </a:cubicBezTo>
                  <a:cubicBezTo>
                    <a:pt x="246" y="558"/>
                    <a:pt x="221" y="534"/>
                    <a:pt x="192" y="534"/>
                  </a:cubicBezTo>
                  <a:cubicBezTo>
                    <a:pt x="162" y="534"/>
                    <a:pt x="137" y="558"/>
                    <a:pt x="137" y="588"/>
                  </a:cubicBezTo>
                  <a:cubicBezTo>
                    <a:pt x="137" y="698"/>
                    <a:pt x="137" y="698"/>
                    <a:pt x="137" y="698"/>
                  </a:cubicBezTo>
                  <a:cubicBezTo>
                    <a:pt x="137" y="709"/>
                    <a:pt x="129" y="717"/>
                    <a:pt x="118" y="717"/>
                  </a:cubicBezTo>
                  <a:cubicBezTo>
                    <a:pt x="108" y="717"/>
                    <a:pt x="99" y="709"/>
                    <a:pt x="99" y="698"/>
                  </a:cubicBezTo>
                  <a:cubicBezTo>
                    <a:pt x="99" y="531"/>
                    <a:pt x="99" y="531"/>
                    <a:pt x="99" y="531"/>
                  </a:cubicBezTo>
                  <a:cubicBezTo>
                    <a:pt x="161" y="436"/>
                    <a:pt x="161" y="436"/>
                    <a:pt x="161" y="436"/>
                  </a:cubicBezTo>
                  <a:cubicBezTo>
                    <a:pt x="162" y="435"/>
                    <a:pt x="163" y="434"/>
                    <a:pt x="163" y="433"/>
                  </a:cubicBezTo>
                  <a:cubicBezTo>
                    <a:pt x="163" y="433"/>
                    <a:pt x="163" y="433"/>
                    <a:pt x="163" y="433"/>
                  </a:cubicBezTo>
                  <a:cubicBezTo>
                    <a:pt x="163" y="433"/>
                    <a:pt x="163" y="433"/>
                    <a:pt x="163" y="433"/>
                  </a:cubicBezTo>
                  <a:cubicBezTo>
                    <a:pt x="162" y="425"/>
                    <a:pt x="126" y="419"/>
                    <a:pt x="81" y="419"/>
                  </a:cubicBezTo>
                  <a:cubicBezTo>
                    <a:pt x="37" y="419"/>
                    <a:pt x="1" y="425"/>
                    <a:pt x="0" y="433"/>
                  </a:cubicBezTo>
                  <a:cubicBezTo>
                    <a:pt x="0" y="433"/>
                    <a:pt x="0" y="433"/>
                    <a:pt x="0" y="433"/>
                  </a:cubicBezTo>
                  <a:cubicBezTo>
                    <a:pt x="0" y="433"/>
                    <a:pt x="0" y="433"/>
                    <a:pt x="0" y="433"/>
                  </a:cubicBezTo>
                  <a:cubicBezTo>
                    <a:pt x="0" y="434"/>
                    <a:pt x="1" y="435"/>
                    <a:pt x="2" y="436"/>
                  </a:cubicBezTo>
                  <a:cubicBezTo>
                    <a:pt x="64" y="531"/>
                    <a:pt x="64" y="531"/>
                    <a:pt x="64" y="531"/>
                  </a:cubicBezTo>
                  <a:cubicBezTo>
                    <a:pt x="64" y="698"/>
                    <a:pt x="64" y="698"/>
                    <a:pt x="64" y="698"/>
                  </a:cubicBezTo>
                  <a:cubicBezTo>
                    <a:pt x="64" y="728"/>
                    <a:pt x="88" y="752"/>
                    <a:pt x="118" y="752"/>
                  </a:cubicBezTo>
                  <a:cubicBezTo>
                    <a:pt x="148" y="752"/>
                    <a:pt x="172" y="728"/>
                    <a:pt x="172" y="698"/>
                  </a:cubicBezTo>
                  <a:cubicBezTo>
                    <a:pt x="172" y="588"/>
                    <a:pt x="172" y="588"/>
                    <a:pt x="172" y="588"/>
                  </a:cubicBezTo>
                  <a:cubicBezTo>
                    <a:pt x="172" y="577"/>
                    <a:pt x="181" y="569"/>
                    <a:pt x="192" y="569"/>
                  </a:cubicBezTo>
                  <a:cubicBezTo>
                    <a:pt x="202" y="569"/>
                    <a:pt x="211" y="577"/>
                    <a:pt x="211" y="588"/>
                  </a:cubicBezTo>
                  <a:cubicBezTo>
                    <a:pt x="211" y="704"/>
                    <a:pt x="211" y="704"/>
                    <a:pt x="211" y="704"/>
                  </a:cubicBezTo>
                  <a:cubicBezTo>
                    <a:pt x="211" y="704"/>
                    <a:pt x="211" y="704"/>
                    <a:pt x="211" y="704"/>
                  </a:cubicBezTo>
                  <a:cubicBezTo>
                    <a:pt x="214" y="731"/>
                    <a:pt x="237" y="752"/>
                    <a:pt x="265" y="752"/>
                  </a:cubicBezTo>
                  <a:cubicBezTo>
                    <a:pt x="295" y="752"/>
                    <a:pt x="319" y="728"/>
                    <a:pt x="319" y="698"/>
                  </a:cubicBezTo>
                  <a:cubicBezTo>
                    <a:pt x="319" y="492"/>
                    <a:pt x="319" y="492"/>
                    <a:pt x="319" y="492"/>
                  </a:cubicBezTo>
                  <a:cubicBezTo>
                    <a:pt x="319" y="481"/>
                    <a:pt x="328" y="473"/>
                    <a:pt x="338" y="473"/>
                  </a:cubicBezTo>
                  <a:cubicBezTo>
                    <a:pt x="349" y="473"/>
                    <a:pt x="358" y="481"/>
                    <a:pt x="358" y="492"/>
                  </a:cubicBezTo>
                  <a:cubicBezTo>
                    <a:pt x="358" y="698"/>
                    <a:pt x="358" y="698"/>
                    <a:pt x="358" y="698"/>
                  </a:cubicBezTo>
                  <a:cubicBezTo>
                    <a:pt x="358" y="728"/>
                    <a:pt x="382" y="752"/>
                    <a:pt x="412" y="752"/>
                  </a:cubicBezTo>
                  <a:cubicBezTo>
                    <a:pt x="442" y="752"/>
                    <a:pt x="466" y="728"/>
                    <a:pt x="466" y="698"/>
                  </a:cubicBezTo>
                  <a:cubicBezTo>
                    <a:pt x="466" y="0"/>
                    <a:pt x="466" y="0"/>
                    <a:pt x="466" y="0"/>
                  </a:cubicBezTo>
                  <a:lnTo>
                    <a:pt x="431"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4" name="Oval 74"/>
            <p:cNvSpPr>
              <a:spLocks noChangeArrowheads="1"/>
            </p:cNvSpPr>
            <p:nvPr/>
          </p:nvSpPr>
          <p:spPr bwMode="auto">
            <a:xfrm>
              <a:off x="1730" y="2400"/>
              <a:ext cx="152" cy="26"/>
            </a:xfrm>
            <a:prstGeom prst="ellipse">
              <a:avLst/>
            </a:pr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5" name="Freeform 75"/>
            <p:cNvSpPr>
              <a:spLocks/>
            </p:cNvSpPr>
            <p:nvPr/>
          </p:nvSpPr>
          <p:spPr bwMode="auto">
            <a:xfrm>
              <a:off x="2329" y="2268"/>
              <a:ext cx="45" cy="42"/>
            </a:xfrm>
            <a:custGeom>
              <a:avLst/>
              <a:gdLst>
                <a:gd name="T0" fmla="*/ 3 w 48"/>
                <a:gd name="T1" fmla="*/ 0 h 45"/>
                <a:gd name="T2" fmla="*/ 0 w 48"/>
                <a:gd name="T3" fmla="*/ 0 h 45"/>
                <a:gd name="T4" fmla="*/ 31 w 48"/>
                <a:gd name="T5" fmla="*/ 45 h 45"/>
                <a:gd name="T6" fmla="*/ 48 w 48"/>
                <a:gd name="T7" fmla="*/ 45 h 45"/>
                <a:gd name="T8" fmla="*/ 48 w 48"/>
                <a:gd name="T9" fmla="*/ 45 h 45"/>
                <a:gd name="T10" fmla="*/ 3 w 48"/>
                <a:gd name="T11" fmla="*/ 0 h 45"/>
              </a:gdLst>
              <a:ahLst/>
              <a:cxnLst>
                <a:cxn ang="0">
                  <a:pos x="T0" y="T1"/>
                </a:cxn>
                <a:cxn ang="0">
                  <a:pos x="T2" y="T3"/>
                </a:cxn>
                <a:cxn ang="0">
                  <a:pos x="T4" y="T5"/>
                </a:cxn>
                <a:cxn ang="0">
                  <a:pos x="T6" y="T7"/>
                </a:cxn>
                <a:cxn ang="0">
                  <a:pos x="T8" y="T9"/>
                </a:cxn>
                <a:cxn ang="0">
                  <a:pos x="T10" y="T11"/>
                </a:cxn>
              </a:cxnLst>
              <a:rect l="0" t="0" r="r" b="b"/>
              <a:pathLst>
                <a:path w="48" h="45">
                  <a:moveTo>
                    <a:pt x="3" y="0"/>
                  </a:moveTo>
                  <a:cubicBezTo>
                    <a:pt x="2" y="0"/>
                    <a:pt x="1" y="0"/>
                    <a:pt x="0" y="0"/>
                  </a:cubicBezTo>
                  <a:cubicBezTo>
                    <a:pt x="17" y="9"/>
                    <a:pt x="29" y="26"/>
                    <a:pt x="31" y="45"/>
                  </a:cubicBezTo>
                  <a:cubicBezTo>
                    <a:pt x="48" y="45"/>
                    <a:pt x="48" y="45"/>
                    <a:pt x="48" y="45"/>
                  </a:cubicBezTo>
                  <a:cubicBezTo>
                    <a:pt x="48" y="45"/>
                    <a:pt x="48" y="45"/>
                    <a:pt x="48" y="45"/>
                  </a:cubicBezTo>
                  <a:cubicBezTo>
                    <a:pt x="48" y="20"/>
                    <a:pt x="27" y="0"/>
                    <a:pt x="3" y="0"/>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6" name="Freeform 76"/>
            <p:cNvSpPr>
              <a:spLocks/>
            </p:cNvSpPr>
            <p:nvPr/>
          </p:nvSpPr>
          <p:spPr bwMode="auto">
            <a:xfrm>
              <a:off x="2411" y="2909"/>
              <a:ext cx="23" cy="12"/>
            </a:xfrm>
            <a:custGeom>
              <a:avLst/>
              <a:gdLst>
                <a:gd name="T0" fmla="*/ 0 w 24"/>
                <a:gd name="T1" fmla="*/ 13 h 13"/>
                <a:gd name="T2" fmla="*/ 8 w 24"/>
                <a:gd name="T3" fmla="*/ 13 h 13"/>
                <a:gd name="T4" fmla="*/ 24 w 24"/>
                <a:gd name="T5" fmla="*/ 11 h 13"/>
                <a:gd name="T6" fmla="*/ 24 w 24"/>
                <a:gd name="T7" fmla="*/ 0 h 13"/>
                <a:gd name="T8" fmla="*/ 0 w 24"/>
                <a:gd name="T9" fmla="*/ 0 h 13"/>
                <a:gd name="T10" fmla="*/ 0 w 24"/>
                <a:gd name="T11" fmla="*/ 13 h 13"/>
              </a:gdLst>
              <a:ahLst/>
              <a:cxnLst>
                <a:cxn ang="0">
                  <a:pos x="T0" y="T1"/>
                </a:cxn>
                <a:cxn ang="0">
                  <a:pos x="T2" y="T3"/>
                </a:cxn>
                <a:cxn ang="0">
                  <a:pos x="T4" y="T5"/>
                </a:cxn>
                <a:cxn ang="0">
                  <a:pos x="T6" y="T7"/>
                </a:cxn>
                <a:cxn ang="0">
                  <a:pos x="T8" y="T9"/>
                </a:cxn>
                <a:cxn ang="0">
                  <a:pos x="T10" y="T11"/>
                </a:cxn>
              </a:cxnLst>
              <a:rect l="0" t="0" r="r" b="b"/>
              <a:pathLst>
                <a:path w="24" h="13">
                  <a:moveTo>
                    <a:pt x="0" y="13"/>
                  </a:moveTo>
                  <a:cubicBezTo>
                    <a:pt x="8" y="13"/>
                    <a:pt x="8" y="13"/>
                    <a:pt x="8" y="13"/>
                  </a:cubicBezTo>
                  <a:cubicBezTo>
                    <a:pt x="14" y="13"/>
                    <a:pt x="19" y="13"/>
                    <a:pt x="24" y="11"/>
                  </a:cubicBezTo>
                  <a:cubicBezTo>
                    <a:pt x="24" y="0"/>
                    <a:pt x="24" y="0"/>
                    <a:pt x="24" y="0"/>
                  </a:cubicBezTo>
                  <a:cubicBezTo>
                    <a:pt x="0" y="0"/>
                    <a:pt x="0" y="0"/>
                    <a:pt x="0" y="0"/>
                  </a:cubicBezTo>
                  <a:lnTo>
                    <a:pt x="0" y="1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7" name="Freeform 77"/>
            <p:cNvSpPr>
              <a:spLocks/>
            </p:cNvSpPr>
            <p:nvPr/>
          </p:nvSpPr>
          <p:spPr bwMode="auto">
            <a:xfrm>
              <a:off x="2224" y="2909"/>
              <a:ext cx="21" cy="12"/>
            </a:xfrm>
            <a:custGeom>
              <a:avLst/>
              <a:gdLst>
                <a:gd name="T0" fmla="*/ 23 w 23"/>
                <a:gd name="T1" fmla="*/ 13 h 13"/>
                <a:gd name="T2" fmla="*/ 16 w 23"/>
                <a:gd name="T3" fmla="*/ 13 h 13"/>
                <a:gd name="T4" fmla="*/ 0 w 23"/>
                <a:gd name="T5" fmla="*/ 11 h 13"/>
                <a:gd name="T6" fmla="*/ 0 w 23"/>
                <a:gd name="T7" fmla="*/ 0 h 13"/>
                <a:gd name="T8" fmla="*/ 23 w 23"/>
                <a:gd name="T9" fmla="*/ 0 h 13"/>
                <a:gd name="T10" fmla="*/ 23 w 23"/>
                <a:gd name="T11" fmla="*/ 13 h 13"/>
              </a:gdLst>
              <a:ahLst/>
              <a:cxnLst>
                <a:cxn ang="0">
                  <a:pos x="T0" y="T1"/>
                </a:cxn>
                <a:cxn ang="0">
                  <a:pos x="T2" y="T3"/>
                </a:cxn>
                <a:cxn ang="0">
                  <a:pos x="T4" y="T5"/>
                </a:cxn>
                <a:cxn ang="0">
                  <a:pos x="T6" y="T7"/>
                </a:cxn>
                <a:cxn ang="0">
                  <a:pos x="T8" y="T9"/>
                </a:cxn>
                <a:cxn ang="0">
                  <a:pos x="T10" y="T11"/>
                </a:cxn>
              </a:cxnLst>
              <a:rect l="0" t="0" r="r" b="b"/>
              <a:pathLst>
                <a:path w="23" h="13">
                  <a:moveTo>
                    <a:pt x="23" y="13"/>
                  </a:moveTo>
                  <a:cubicBezTo>
                    <a:pt x="16" y="13"/>
                    <a:pt x="16" y="13"/>
                    <a:pt x="16" y="13"/>
                  </a:cubicBezTo>
                  <a:cubicBezTo>
                    <a:pt x="10" y="13"/>
                    <a:pt x="5" y="13"/>
                    <a:pt x="0" y="11"/>
                  </a:cubicBezTo>
                  <a:cubicBezTo>
                    <a:pt x="0" y="0"/>
                    <a:pt x="0" y="0"/>
                    <a:pt x="0" y="0"/>
                  </a:cubicBezTo>
                  <a:cubicBezTo>
                    <a:pt x="23" y="0"/>
                    <a:pt x="23" y="0"/>
                    <a:pt x="23" y="0"/>
                  </a:cubicBezTo>
                  <a:lnTo>
                    <a:pt x="23" y="1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8" name="Rectangle 78"/>
            <p:cNvSpPr>
              <a:spLocks noChangeArrowheads="1"/>
            </p:cNvSpPr>
            <p:nvPr/>
          </p:nvSpPr>
          <p:spPr bwMode="auto">
            <a:xfrm>
              <a:off x="2459" y="2364"/>
              <a:ext cx="24" cy="299"/>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79" name="Freeform 79"/>
            <p:cNvSpPr>
              <a:spLocks/>
            </p:cNvSpPr>
            <p:nvPr/>
          </p:nvSpPr>
          <p:spPr bwMode="auto">
            <a:xfrm>
              <a:off x="2191" y="2310"/>
              <a:ext cx="275" cy="605"/>
            </a:xfrm>
            <a:custGeom>
              <a:avLst/>
              <a:gdLst>
                <a:gd name="T0" fmla="*/ 294 w 294"/>
                <a:gd name="T1" fmla="*/ 602 h 652"/>
                <a:gd name="T2" fmla="*/ 244 w 294"/>
                <a:gd name="T3" fmla="*/ 652 h 652"/>
                <a:gd name="T4" fmla="*/ 51 w 294"/>
                <a:gd name="T5" fmla="*/ 652 h 652"/>
                <a:gd name="T6" fmla="*/ 0 w 294"/>
                <a:gd name="T7" fmla="*/ 602 h 652"/>
                <a:gd name="T8" fmla="*/ 0 w 294"/>
                <a:gd name="T9" fmla="*/ 50 h 652"/>
                <a:gd name="T10" fmla="*/ 51 w 294"/>
                <a:gd name="T11" fmla="*/ 0 h 652"/>
                <a:gd name="T12" fmla="*/ 244 w 294"/>
                <a:gd name="T13" fmla="*/ 0 h 652"/>
                <a:gd name="T14" fmla="*/ 294 w 294"/>
                <a:gd name="T15" fmla="*/ 50 h 652"/>
                <a:gd name="T16" fmla="*/ 294 w 294"/>
                <a:gd name="T17" fmla="*/ 60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652">
                  <a:moveTo>
                    <a:pt x="294" y="602"/>
                  </a:moveTo>
                  <a:cubicBezTo>
                    <a:pt x="294" y="602"/>
                    <a:pt x="294" y="652"/>
                    <a:pt x="244" y="652"/>
                  </a:cubicBezTo>
                  <a:cubicBezTo>
                    <a:pt x="51" y="652"/>
                    <a:pt x="51" y="652"/>
                    <a:pt x="51" y="652"/>
                  </a:cubicBezTo>
                  <a:cubicBezTo>
                    <a:pt x="51" y="652"/>
                    <a:pt x="0" y="652"/>
                    <a:pt x="0" y="602"/>
                  </a:cubicBezTo>
                  <a:cubicBezTo>
                    <a:pt x="0" y="50"/>
                    <a:pt x="0" y="50"/>
                    <a:pt x="0" y="50"/>
                  </a:cubicBezTo>
                  <a:cubicBezTo>
                    <a:pt x="0" y="50"/>
                    <a:pt x="0" y="0"/>
                    <a:pt x="51" y="0"/>
                  </a:cubicBezTo>
                  <a:cubicBezTo>
                    <a:pt x="244" y="0"/>
                    <a:pt x="244" y="0"/>
                    <a:pt x="244" y="0"/>
                  </a:cubicBezTo>
                  <a:cubicBezTo>
                    <a:pt x="244" y="0"/>
                    <a:pt x="294" y="0"/>
                    <a:pt x="294" y="50"/>
                  </a:cubicBezTo>
                  <a:lnTo>
                    <a:pt x="294" y="602"/>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0" name="Freeform 80"/>
            <p:cNvSpPr>
              <a:spLocks/>
            </p:cNvSpPr>
            <p:nvPr/>
          </p:nvSpPr>
          <p:spPr bwMode="auto">
            <a:xfrm>
              <a:off x="2240" y="2365"/>
              <a:ext cx="178" cy="89"/>
            </a:xfrm>
            <a:custGeom>
              <a:avLst/>
              <a:gdLst>
                <a:gd name="T0" fmla="*/ 95 w 191"/>
                <a:gd name="T1" fmla="*/ 0 h 96"/>
                <a:gd name="T2" fmla="*/ 0 w 191"/>
                <a:gd name="T3" fmla="*/ 96 h 96"/>
                <a:gd name="T4" fmla="*/ 191 w 191"/>
                <a:gd name="T5" fmla="*/ 96 h 96"/>
                <a:gd name="T6" fmla="*/ 95 w 191"/>
                <a:gd name="T7" fmla="*/ 0 h 96"/>
              </a:gdLst>
              <a:ahLst/>
              <a:cxnLst>
                <a:cxn ang="0">
                  <a:pos x="T0" y="T1"/>
                </a:cxn>
                <a:cxn ang="0">
                  <a:pos x="T2" y="T3"/>
                </a:cxn>
                <a:cxn ang="0">
                  <a:pos x="T4" y="T5"/>
                </a:cxn>
                <a:cxn ang="0">
                  <a:pos x="T6" y="T7"/>
                </a:cxn>
              </a:cxnLst>
              <a:rect l="0" t="0" r="r" b="b"/>
              <a:pathLst>
                <a:path w="191" h="96">
                  <a:moveTo>
                    <a:pt x="95" y="0"/>
                  </a:moveTo>
                  <a:cubicBezTo>
                    <a:pt x="43" y="0"/>
                    <a:pt x="0" y="43"/>
                    <a:pt x="0" y="96"/>
                  </a:cubicBezTo>
                  <a:cubicBezTo>
                    <a:pt x="191" y="96"/>
                    <a:pt x="191" y="96"/>
                    <a:pt x="191" y="96"/>
                  </a:cubicBezTo>
                  <a:cubicBezTo>
                    <a:pt x="191" y="43"/>
                    <a:pt x="148" y="0"/>
                    <a:pt x="95" y="0"/>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1" name="Oval 81"/>
            <p:cNvSpPr>
              <a:spLocks noChangeArrowheads="1"/>
            </p:cNvSpPr>
            <p:nvPr/>
          </p:nvSpPr>
          <p:spPr bwMode="auto">
            <a:xfrm>
              <a:off x="2318" y="2426"/>
              <a:ext cx="22" cy="21"/>
            </a:xfrm>
            <a:prstGeom prst="ellipse">
              <a:avLst/>
            </a:pr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2" name="Freeform 82"/>
            <p:cNvSpPr>
              <a:spLocks/>
            </p:cNvSpPr>
            <p:nvPr/>
          </p:nvSpPr>
          <p:spPr bwMode="auto">
            <a:xfrm>
              <a:off x="2319" y="2389"/>
              <a:ext cx="66" cy="57"/>
            </a:xfrm>
            <a:custGeom>
              <a:avLst/>
              <a:gdLst>
                <a:gd name="T0" fmla="*/ 7 w 66"/>
                <a:gd name="T1" fmla="*/ 57 h 57"/>
                <a:gd name="T2" fmla="*/ 0 w 66"/>
                <a:gd name="T3" fmla="*/ 48 h 57"/>
                <a:gd name="T4" fmla="*/ 66 w 66"/>
                <a:gd name="T5" fmla="*/ 0 h 57"/>
                <a:gd name="T6" fmla="*/ 7 w 66"/>
                <a:gd name="T7" fmla="*/ 57 h 57"/>
              </a:gdLst>
              <a:ahLst/>
              <a:cxnLst>
                <a:cxn ang="0">
                  <a:pos x="T0" y="T1"/>
                </a:cxn>
                <a:cxn ang="0">
                  <a:pos x="T2" y="T3"/>
                </a:cxn>
                <a:cxn ang="0">
                  <a:pos x="T4" y="T5"/>
                </a:cxn>
                <a:cxn ang="0">
                  <a:pos x="T6" y="T7"/>
                </a:cxn>
              </a:cxnLst>
              <a:rect l="0" t="0" r="r" b="b"/>
              <a:pathLst>
                <a:path w="66" h="57">
                  <a:moveTo>
                    <a:pt x="7" y="57"/>
                  </a:moveTo>
                  <a:lnTo>
                    <a:pt x="0" y="48"/>
                  </a:lnTo>
                  <a:lnTo>
                    <a:pt x="66" y="0"/>
                  </a:lnTo>
                  <a:lnTo>
                    <a:pt x="7" y="57"/>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3" name="Freeform 83"/>
            <p:cNvSpPr>
              <a:spLocks/>
            </p:cNvSpPr>
            <p:nvPr/>
          </p:nvSpPr>
          <p:spPr bwMode="auto">
            <a:xfrm>
              <a:off x="2304" y="2480"/>
              <a:ext cx="49" cy="49"/>
            </a:xfrm>
            <a:custGeom>
              <a:avLst/>
              <a:gdLst>
                <a:gd name="T0" fmla="*/ 43 w 52"/>
                <a:gd name="T1" fmla="*/ 42 h 52"/>
                <a:gd name="T2" fmla="*/ 10 w 52"/>
                <a:gd name="T3" fmla="*/ 42 h 52"/>
                <a:gd name="T4" fmla="*/ 10 w 52"/>
                <a:gd name="T5" fmla="*/ 9 h 52"/>
                <a:gd name="T6" fmla="*/ 43 w 52"/>
                <a:gd name="T7" fmla="*/ 9 h 52"/>
                <a:gd name="T8" fmla="*/ 43 w 52"/>
                <a:gd name="T9" fmla="*/ 42 h 52"/>
              </a:gdLst>
              <a:ahLst/>
              <a:cxnLst>
                <a:cxn ang="0">
                  <a:pos x="T0" y="T1"/>
                </a:cxn>
                <a:cxn ang="0">
                  <a:pos x="T2" y="T3"/>
                </a:cxn>
                <a:cxn ang="0">
                  <a:pos x="T4" y="T5"/>
                </a:cxn>
                <a:cxn ang="0">
                  <a:pos x="T6" y="T7"/>
                </a:cxn>
                <a:cxn ang="0">
                  <a:pos x="T8" y="T9"/>
                </a:cxn>
              </a:cxnLst>
              <a:rect l="0" t="0" r="r" b="b"/>
              <a:pathLst>
                <a:path w="52" h="52">
                  <a:moveTo>
                    <a:pt x="43" y="42"/>
                  </a:moveTo>
                  <a:cubicBezTo>
                    <a:pt x="34" y="52"/>
                    <a:pt x="19" y="52"/>
                    <a:pt x="10" y="42"/>
                  </a:cubicBezTo>
                  <a:cubicBezTo>
                    <a:pt x="0" y="33"/>
                    <a:pt x="0" y="18"/>
                    <a:pt x="10" y="9"/>
                  </a:cubicBezTo>
                  <a:cubicBezTo>
                    <a:pt x="19" y="0"/>
                    <a:pt x="34" y="0"/>
                    <a:pt x="43" y="9"/>
                  </a:cubicBezTo>
                  <a:cubicBezTo>
                    <a:pt x="52" y="18"/>
                    <a:pt x="52" y="33"/>
                    <a:pt x="43" y="42"/>
                  </a:cubicBezTo>
                  <a:close/>
                </a:path>
              </a:pathLst>
            </a:custGeom>
            <a:solidFill>
              <a:srgbClr val="FF8C00"/>
            </a:solidFill>
            <a:ln w="11113" cap="flat">
              <a:solidFill>
                <a:srgbClr val="505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4" name="Oval 84"/>
            <p:cNvSpPr>
              <a:spLocks noChangeArrowheads="1"/>
            </p:cNvSpPr>
            <p:nvPr/>
          </p:nvSpPr>
          <p:spPr bwMode="auto">
            <a:xfrm>
              <a:off x="2376" y="2482"/>
              <a:ext cx="44" cy="44"/>
            </a:xfrm>
            <a:prstGeom prst="ellipse">
              <a:avLst/>
            </a:prstGeom>
            <a:solidFill>
              <a:srgbClr val="FF8C00"/>
            </a:solidFill>
            <a:ln w="11113" cap="flat">
              <a:solidFill>
                <a:srgbClr val="505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5" name="Freeform 85"/>
            <p:cNvSpPr>
              <a:spLocks/>
            </p:cNvSpPr>
            <p:nvPr/>
          </p:nvSpPr>
          <p:spPr bwMode="auto">
            <a:xfrm>
              <a:off x="2235" y="2480"/>
              <a:ext cx="49" cy="49"/>
            </a:xfrm>
            <a:custGeom>
              <a:avLst/>
              <a:gdLst>
                <a:gd name="T0" fmla="*/ 43 w 52"/>
                <a:gd name="T1" fmla="*/ 42 h 52"/>
                <a:gd name="T2" fmla="*/ 10 w 52"/>
                <a:gd name="T3" fmla="*/ 42 h 52"/>
                <a:gd name="T4" fmla="*/ 10 w 52"/>
                <a:gd name="T5" fmla="*/ 9 h 52"/>
                <a:gd name="T6" fmla="*/ 43 w 52"/>
                <a:gd name="T7" fmla="*/ 9 h 52"/>
                <a:gd name="T8" fmla="*/ 43 w 52"/>
                <a:gd name="T9" fmla="*/ 42 h 52"/>
              </a:gdLst>
              <a:ahLst/>
              <a:cxnLst>
                <a:cxn ang="0">
                  <a:pos x="T0" y="T1"/>
                </a:cxn>
                <a:cxn ang="0">
                  <a:pos x="T2" y="T3"/>
                </a:cxn>
                <a:cxn ang="0">
                  <a:pos x="T4" y="T5"/>
                </a:cxn>
                <a:cxn ang="0">
                  <a:pos x="T6" y="T7"/>
                </a:cxn>
                <a:cxn ang="0">
                  <a:pos x="T8" y="T9"/>
                </a:cxn>
              </a:cxnLst>
              <a:rect l="0" t="0" r="r" b="b"/>
              <a:pathLst>
                <a:path w="52" h="52">
                  <a:moveTo>
                    <a:pt x="43" y="42"/>
                  </a:moveTo>
                  <a:cubicBezTo>
                    <a:pt x="34" y="52"/>
                    <a:pt x="19" y="52"/>
                    <a:pt x="10" y="42"/>
                  </a:cubicBezTo>
                  <a:cubicBezTo>
                    <a:pt x="0" y="33"/>
                    <a:pt x="0" y="18"/>
                    <a:pt x="10" y="9"/>
                  </a:cubicBezTo>
                  <a:cubicBezTo>
                    <a:pt x="19" y="0"/>
                    <a:pt x="34" y="0"/>
                    <a:pt x="43" y="9"/>
                  </a:cubicBezTo>
                  <a:cubicBezTo>
                    <a:pt x="52" y="18"/>
                    <a:pt x="52" y="33"/>
                    <a:pt x="43" y="42"/>
                  </a:cubicBezTo>
                  <a:close/>
                </a:path>
              </a:pathLst>
            </a:custGeom>
            <a:solidFill>
              <a:srgbClr val="FFA940"/>
            </a:solidFill>
            <a:ln w="11113" cap="flat">
              <a:solidFill>
                <a:srgbClr val="50505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6" name="Freeform 86"/>
            <p:cNvSpPr>
              <a:spLocks/>
            </p:cNvSpPr>
            <p:nvPr/>
          </p:nvSpPr>
          <p:spPr bwMode="auto">
            <a:xfrm>
              <a:off x="2335" y="1944"/>
              <a:ext cx="42" cy="45"/>
            </a:xfrm>
            <a:custGeom>
              <a:avLst/>
              <a:gdLst>
                <a:gd name="T0" fmla="*/ 45 w 45"/>
                <a:gd name="T1" fmla="*/ 3 h 48"/>
                <a:gd name="T2" fmla="*/ 45 w 45"/>
                <a:gd name="T3" fmla="*/ 0 h 48"/>
                <a:gd name="T4" fmla="*/ 0 w 45"/>
                <a:gd name="T5" fmla="*/ 31 h 48"/>
                <a:gd name="T6" fmla="*/ 0 w 45"/>
                <a:gd name="T7" fmla="*/ 48 h 48"/>
                <a:gd name="T8" fmla="*/ 0 w 45"/>
                <a:gd name="T9" fmla="*/ 48 h 48"/>
                <a:gd name="T10" fmla="*/ 45 w 45"/>
                <a:gd name="T11" fmla="*/ 3 h 48"/>
              </a:gdLst>
              <a:ahLst/>
              <a:cxnLst>
                <a:cxn ang="0">
                  <a:pos x="T0" y="T1"/>
                </a:cxn>
                <a:cxn ang="0">
                  <a:pos x="T2" y="T3"/>
                </a:cxn>
                <a:cxn ang="0">
                  <a:pos x="T4" y="T5"/>
                </a:cxn>
                <a:cxn ang="0">
                  <a:pos x="T6" y="T7"/>
                </a:cxn>
                <a:cxn ang="0">
                  <a:pos x="T8" y="T9"/>
                </a:cxn>
                <a:cxn ang="0">
                  <a:pos x="T10" y="T11"/>
                </a:cxn>
              </a:cxnLst>
              <a:rect l="0" t="0" r="r" b="b"/>
              <a:pathLst>
                <a:path w="45" h="48">
                  <a:moveTo>
                    <a:pt x="45" y="3"/>
                  </a:moveTo>
                  <a:cubicBezTo>
                    <a:pt x="45" y="2"/>
                    <a:pt x="45" y="1"/>
                    <a:pt x="45" y="0"/>
                  </a:cubicBezTo>
                  <a:cubicBezTo>
                    <a:pt x="36" y="18"/>
                    <a:pt x="19" y="29"/>
                    <a:pt x="0" y="31"/>
                  </a:cubicBezTo>
                  <a:cubicBezTo>
                    <a:pt x="0" y="48"/>
                    <a:pt x="0" y="48"/>
                    <a:pt x="0" y="48"/>
                  </a:cubicBezTo>
                  <a:cubicBezTo>
                    <a:pt x="0" y="48"/>
                    <a:pt x="0" y="48"/>
                    <a:pt x="0" y="48"/>
                  </a:cubicBezTo>
                  <a:cubicBezTo>
                    <a:pt x="25" y="48"/>
                    <a:pt x="45" y="28"/>
                    <a:pt x="45" y="3"/>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7" name="Freeform 87"/>
            <p:cNvSpPr>
              <a:spLocks/>
            </p:cNvSpPr>
            <p:nvPr/>
          </p:nvSpPr>
          <p:spPr bwMode="auto">
            <a:xfrm>
              <a:off x="2038" y="1728"/>
              <a:ext cx="221" cy="251"/>
            </a:xfrm>
            <a:custGeom>
              <a:avLst/>
              <a:gdLst>
                <a:gd name="T0" fmla="*/ 0 w 236"/>
                <a:gd name="T1" fmla="*/ 118 h 271"/>
                <a:gd name="T2" fmla="*/ 118 w 236"/>
                <a:gd name="T3" fmla="*/ 0 h 271"/>
                <a:gd name="T4" fmla="*/ 236 w 236"/>
                <a:gd name="T5" fmla="*/ 118 h 271"/>
                <a:gd name="T6" fmla="*/ 211 w 236"/>
                <a:gd name="T7" fmla="*/ 190 h 271"/>
                <a:gd name="T8" fmla="*/ 212 w 236"/>
                <a:gd name="T9" fmla="*/ 190 h 271"/>
                <a:gd name="T10" fmla="*/ 211 w 236"/>
                <a:gd name="T11" fmla="*/ 190 h 271"/>
                <a:gd name="T12" fmla="*/ 204 w 236"/>
                <a:gd name="T13" fmla="*/ 199 h 271"/>
                <a:gd name="T14" fmla="*/ 173 w 236"/>
                <a:gd name="T15" fmla="*/ 271 h 271"/>
                <a:gd name="T16" fmla="*/ 63 w 236"/>
                <a:gd name="T17" fmla="*/ 271 h 271"/>
                <a:gd name="T18" fmla="*/ 31 w 236"/>
                <a:gd name="T19" fmla="*/ 199 h 271"/>
                <a:gd name="T20" fmla="*/ 24 w 236"/>
                <a:gd name="T21" fmla="*/ 190 h 271"/>
                <a:gd name="T22" fmla="*/ 24 w 236"/>
                <a:gd name="T23" fmla="*/ 190 h 271"/>
                <a:gd name="T24" fmla="*/ 24 w 236"/>
                <a:gd name="T25" fmla="*/ 190 h 271"/>
                <a:gd name="T26" fmla="*/ 0 w 236"/>
                <a:gd name="T27" fmla="*/ 11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271">
                  <a:moveTo>
                    <a:pt x="0" y="118"/>
                  </a:moveTo>
                  <a:cubicBezTo>
                    <a:pt x="0" y="53"/>
                    <a:pt x="53" y="0"/>
                    <a:pt x="118" y="0"/>
                  </a:cubicBezTo>
                  <a:cubicBezTo>
                    <a:pt x="183" y="0"/>
                    <a:pt x="236" y="53"/>
                    <a:pt x="236" y="118"/>
                  </a:cubicBezTo>
                  <a:cubicBezTo>
                    <a:pt x="236" y="145"/>
                    <a:pt x="227" y="170"/>
                    <a:pt x="211" y="190"/>
                  </a:cubicBezTo>
                  <a:cubicBezTo>
                    <a:pt x="212" y="190"/>
                    <a:pt x="212" y="190"/>
                    <a:pt x="212" y="190"/>
                  </a:cubicBezTo>
                  <a:cubicBezTo>
                    <a:pt x="212" y="190"/>
                    <a:pt x="211" y="190"/>
                    <a:pt x="211" y="190"/>
                  </a:cubicBezTo>
                  <a:cubicBezTo>
                    <a:pt x="209" y="193"/>
                    <a:pt x="207" y="196"/>
                    <a:pt x="204" y="199"/>
                  </a:cubicBezTo>
                  <a:cubicBezTo>
                    <a:pt x="193" y="213"/>
                    <a:pt x="173" y="242"/>
                    <a:pt x="173" y="271"/>
                  </a:cubicBezTo>
                  <a:cubicBezTo>
                    <a:pt x="63" y="271"/>
                    <a:pt x="63" y="271"/>
                    <a:pt x="63" y="271"/>
                  </a:cubicBezTo>
                  <a:cubicBezTo>
                    <a:pt x="63" y="242"/>
                    <a:pt x="43" y="213"/>
                    <a:pt x="31" y="199"/>
                  </a:cubicBezTo>
                  <a:cubicBezTo>
                    <a:pt x="29" y="196"/>
                    <a:pt x="26" y="193"/>
                    <a:pt x="24" y="190"/>
                  </a:cubicBezTo>
                  <a:cubicBezTo>
                    <a:pt x="24" y="190"/>
                    <a:pt x="24" y="190"/>
                    <a:pt x="24" y="190"/>
                  </a:cubicBezTo>
                  <a:cubicBezTo>
                    <a:pt x="24" y="190"/>
                    <a:pt x="24" y="190"/>
                    <a:pt x="24" y="190"/>
                  </a:cubicBezTo>
                  <a:cubicBezTo>
                    <a:pt x="9" y="170"/>
                    <a:pt x="0" y="145"/>
                    <a:pt x="0" y="118"/>
                  </a:cubicBezTo>
                </a:path>
              </a:pathLst>
            </a:custGeom>
            <a:solidFill>
              <a:srgbClr val="FFF2E2"/>
            </a:solidFill>
            <a:ln w="190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8" name="Freeform 88"/>
            <p:cNvSpPr>
              <a:spLocks/>
            </p:cNvSpPr>
            <p:nvPr/>
          </p:nvSpPr>
          <p:spPr bwMode="auto">
            <a:xfrm>
              <a:off x="2038" y="1728"/>
              <a:ext cx="221" cy="251"/>
            </a:xfrm>
            <a:custGeom>
              <a:avLst/>
              <a:gdLst>
                <a:gd name="T0" fmla="*/ 0 w 236"/>
                <a:gd name="T1" fmla="*/ 118 h 271"/>
                <a:gd name="T2" fmla="*/ 118 w 236"/>
                <a:gd name="T3" fmla="*/ 0 h 271"/>
                <a:gd name="T4" fmla="*/ 236 w 236"/>
                <a:gd name="T5" fmla="*/ 118 h 271"/>
                <a:gd name="T6" fmla="*/ 211 w 236"/>
                <a:gd name="T7" fmla="*/ 190 h 271"/>
                <a:gd name="T8" fmla="*/ 212 w 236"/>
                <a:gd name="T9" fmla="*/ 190 h 271"/>
                <a:gd name="T10" fmla="*/ 211 w 236"/>
                <a:gd name="T11" fmla="*/ 190 h 271"/>
                <a:gd name="T12" fmla="*/ 204 w 236"/>
                <a:gd name="T13" fmla="*/ 199 h 271"/>
                <a:gd name="T14" fmla="*/ 173 w 236"/>
                <a:gd name="T15" fmla="*/ 271 h 271"/>
                <a:gd name="T16" fmla="*/ 63 w 236"/>
                <a:gd name="T17" fmla="*/ 271 h 271"/>
                <a:gd name="T18" fmla="*/ 31 w 236"/>
                <a:gd name="T19" fmla="*/ 199 h 271"/>
                <a:gd name="T20" fmla="*/ 24 w 236"/>
                <a:gd name="T21" fmla="*/ 190 h 271"/>
                <a:gd name="T22" fmla="*/ 24 w 236"/>
                <a:gd name="T23" fmla="*/ 190 h 271"/>
                <a:gd name="T24" fmla="*/ 24 w 236"/>
                <a:gd name="T25" fmla="*/ 190 h 271"/>
                <a:gd name="T26" fmla="*/ 0 w 236"/>
                <a:gd name="T27" fmla="*/ 11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271">
                  <a:moveTo>
                    <a:pt x="0" y="118"/>
                  </a:moveTo>
                  <a:cubicBezTo>
                    <a:pt x="0" y="53"/>
                    <a:pt x="53" y="0"/>
                    <a:pt x="118" y="0"/>
                  </a:cubicBezTo>
                  <a:cubicBezTo>
                    <a:pt x="183" y="0"/>
                    <a:pt x="236" y="53"/>
                    <a:pt x="236" y="118"/>
                  </a:cubicBezTo>
                  <a:cubicBezTo>
                    <a:pt x="236" y="145"/>
                    <a:pt x="227" y="170"/>
                    <a:pt x="211" y="190"/>
                  </a:cubicBezTo>
                  <a:cubicBezTo>
                    <a:pt x="212" y="190"/>
                    <a:pt x="212" y="190"/>
                    <a:pt x="212" y="190"/>
                  </a:cubicBezTo>
                  <a:cubicBezTo>
                    <a:pt x="212" y="190"/>
                    <a:pt x="211" y="190"/>
                    <a:pt x="211" y="190"/>
                  </a:cubicBezTo>
                  <a:cubicBezTo>
                    <a:pt x="209" y="193"/>
                    <a:pt x="207" y="196"/>
                    <a:pt x="204" y="199"/>
                  </a:cubicBezTo>
                  <a:cubicBezTo>
                    <a:pt x="193" y="213"/>
                    <a:pt x="173" y="242"/>
                    <a:pt x="173" y="271"/>
                  </a:cubicBezTo>
                  <a:cubicBezTo>
                    <a:pt x="63" y="271"/>
                    <a:pt x="63" y="271"/>
                    <a:pt x="63" y="271"/>
                  </a:cubicBezTo>
                  <a:cubicBezTo>
                    <a:pt x="63" y="242"/>
                    <a:pt x="43" y="213"/>
                    <a:pt x="31" y="199"/>
                  </a:cubicBezTo>
                  <a:cubicBezTo>
                    <a:pt x="29" y="196"/>
                    <a:pt x="26" y="193"/>
                    <a:pt x="24" y="190"/>
                  </a:cubicBezTo>
                  <a:cubicBezTo>
                    <a:pt x="24" y="190"/>
                    <a:pt x="24" y="190"/>
                    <a:pt x="24" y="190"/>
                  </a:cubicBezTo>
                  <a:cubicBezTo>
                    <a:pt x="24" y="190"/>
                    <a:pt x="24" y="190"/>
                    <a:pt x="24" y="190"/>
                  </a:cubicBezTo>
                  <a:cubicBezTo>
                    <a:pt x="9" y="170"/>
                    <a:pt x="0" y="145"/>
                    <a:pt x="0" y="118"/>
                  </a:cubicBezTo>
                </a:path>
              </a:pathLst>
            </a:custGeom>
            <a:noFill/>
            <a:ln w="190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89" name="Freeform 89"/>
            <p:cNvSpPr>
              <a:spLocks/>
            </p:cNvSpPr>
            <p:nvPr/>
          </p:nvSpPr>
          <p:spPr bwMode="auto">
            <a:xfrm>
              <a:off x="2069" y="1758"/>
              <a:ext cx="79" cy="80"/>
            </a:xfrm>
            <a:custGeom>
              <a:avLst/>
              <a:gdLst>
                <a:gd name="T0" fmla="*/ 0 w 85"/>
                <a:gd name="T1" fmla="*/ 86 h 86"/>
                <a:gd name="T2" fmla="*/ 85 w 85"/>
                <a:gd name="T3" fmla="*/ 0 h 86"/>
              </a:gdLst>
              <a:ahLst/>
              <a:cxnLst>
                <a:cxn ang="0">
                  <a:pos x="T0" y="T1"/>
                </a:cxn>
                <a:cxn ang="0">
                  <a:pos x="T2" y="T3"/>
                </a:cxn>
              </a:cxnLst>
              <a:rect l="0" t="0" r="r" b="b"/>
              <a:pathLst>
                <a:path w="85" h="86">
                  <a:moveTo>
                    <a:pt x="0" y="86"/>
                  </a:moveTo>
                  <a:cubicBezTo>
                    <a:pt x="0" y="39"/>
                    <a:pt x="38" y="0"/>
                    <a:pt x="85" y="0"/>
                  </a:cubicBezTo>
                </a:path>
              </a:pathLst>
            </a:custGeom>
            <a:noFill/>
            <a:ln w="15875" cap="rnd">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0" name="Freeform 90"/>
            <p:cNvSpPr>
              <a:spLocks/>
            </p:cNvSpPr>
            <p:nvPr/>
          </p:nvSpPr>
          <p:spPr bwMode="auto">
            <a:xfrm>
              <a:off x="2646" y="1912"/>
              <a:ext cx="120" cy="93"/>
            </a:xfrm>
            <a:custGeom>
              <a:avLst/>
              <a:gdLst>
                <a:gd name="T0" fmla="*/ 127 w 128"/>
                <a:gd name="T1" fmla="*/ 97 h 101"/>
                <a:gd name="T2" fmla="*/ 82 w 128"/>
                <a:gd name="T3" fmla="*/ 66 h 101"/>
                <a:gd name="T4" fmla="*/ 84 w 128"/>
                <a:gd name="T5" fmla="*/ 60 h 101"/>
                <a:gd name="T6" fmla="*/ 78 w 128"/>
                <a:gd name="T7" fmla="*/ 48 h 101"/>
                <a:gd name="T8" fmla="*/ 78 w 128"/>
                <a:gd name="T9" fmla="*/ 8 h 101"/>
                <a:gd name="T10" fmla="*/ 70 w 128"/>
                <a:gd name="T11" fmla="*/ 0 h 101"/>
                <a:gd name="T12" fmla="*/ 62 w 128"/>
                <a:gd name="T13" fmla="*/ 8 h 101"/>
                <a:gd name="T14" fmla="*/ 62 w 128"/>
                <a:gd name="T15" fmla="*/ 48 h 101"/>
                <a:gd name="T16" fmla="*/ 56 w 128"/>
                <a:gd name="T17" fmla="*/ 56 h 101"/>
                <a:gd name="T18" fmla="*/ 5 w 128"/>
                <a:gd name="T19" fmla="*/ 77 h 101"/>
                <a:gd name="T20" fmla="*/ 1 w 128"/>
                <a:gd name="T21" fmla="*/ 87 h 101"/>
                <a:gd name="T22" fmla="*/ 8 w 128"/>
                <a:gd name="T23" fmla="*/ 92 h 101"/>
                <a:gd name="T24" fmla="*/ 11 w 128"/>
                <a:gd name="T25" fmla="*/ 91 h 101"/>
                <a:gd name="T26" fmla="*/ 62 w 128"/>
                <a:gd name="T27" fmla="*/ 71 h 101"/>
                <a:gd name="T28" fmla="*/ 70 w 128"/>
                <a:gd name="T29" fmla="*/ 74 h 101"/>
                <a:gd name="T30" fmla="*/ 80 w 128"/>
                <a:gd name="T31" fmla="*/ 69 h 101"/>
                <a:gd name="T32" fmla="*/ 125 w 128"/>
                <a:gd name="T33" fmla="*/ 101 h 101"/>
                <a:gd name="T34" fmla="*/ 126 w 128"/>
                <a:gd name="T35" fmla="*/ 101 h 101"/>
                <a:gd name="T36" fmla="*/ 128 w 128"/>
                <a:gd name="T37" fmla="*/ 100 h 101"/>
                <a:gd name="T38" fmla="*/ 127 w 128"/>
                <a:gd name="T39" fmla="*/ 9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01">
                  <a:moveTo>
                    <a:pt x="127" y="97"/>
                  </a:moveTo>
                  <a:cubicBezTo>
                    <a:pt x="82" y="66"/>
                    <a:pt x="82" y="66"/>
                    <a:pt x="82" y="66"/>
                  </a:cubicBezTo>
                  <a:cubicBezTo>
                    <a:pt x="83" y="64"/>
                    <a:pt x="84" y="62"/>
                    <a:pt x="84" y="60"/>
                  </a:cubicBezTo>
                  <a:cubicBezTo>
                    <a:pt x="84" y="55"/>
                    <a:pt x="81" y="50"/>
                    <a:pt x="78" y="48"/>
                  </a:cubicBezTo>
                  <a:cubicBezTo>
                    <a:pt x="78" y="8"/>
                    <a:pt x="78" y="8"/>
                    <a:pt x="78" y="8"/>
                  </a:cubicBezTo>
                  <a:cubicBezTo>
                    <a:pt x="78" y="3"/>
                    <a:pt x="74" y="0"/>
                    <a:pt x="70" y="0"/>
                  </a:cubicBezTo>
                  <a:cubicBezTo>
                    <a:pt x="66" y="0"/>
                    <a:pt x="62" y="3"/>
                    <a:pt x="62" y="8"/>
                  </a:cubicBezTo>
                  <a:cubicBezTo>
                    <a:pt x="62" y="48"/>
                    <a:pt x="62" y="48"/>
                    <a:pt x="62" y="48"/>
                  </a:cubicBezTo>
                  <a:cubicBezTo>
                    <a:pt x="59" y="50"/>
                    <a:pt x="57" y="53"/>
                    <a:pt x="56" y="56"/>
                  </a:cubicBezTo>
                  <a:cubicBezTo>
                    <a:pt x="5" y="77"/>
                    <a:pt x="5" y="77"/>
                    <a:pt x="5" y="77"/>
                  </a:cubicBezTo>
                  <a:cubicBezTo>
                    <a:pt x="2" y="79"/>
                    <a:pt x="0" y="83"/>
                    <a:pt x="1" y="87"/>
                  </a:cubicBezTo>
                  <a:cubicBezTo>
                    <a:pt x="3" y="90"/>
                    <a:pt x="5" y="92"/>
                    <a:pt x="8" y="92"/>
                  </a:cubicBezTo>
                  <a:cubicBezTo>
                    <a:pt x="9" y="92"/>
                    <a:pt x="10" y="92"/>
                    <a:pt x="11" y="91"/>
                  </a:cubicBezTo>
                  <a:cubicBezTo>
                    <a:pt x="62" y="71"/>
                    <a:pt x="62" y="71"/>
                    <a:pt x="62" y="71"/>
                  </a:cubicBezTo>
                  <a:cubicBezTo>
                    <a:pt x="64" y="72"/>
                    <a:pt x="67" y="74"/>
                    <a:pt x="70" y="74"/>
                  </a:cubicBezTo>
                  <a:cubicBezTo>
                    <a:pt x="74" y="74"/>
                    <a:pt x="78" y="72"/>
                    <a:pt x="80" y="69"/>
                  </a:cubicBezTo>
                  <a:cubicBezTo>
                    <a:pt x="125" y="101"/>
                    <a:pt x="125" y="101"/>
                    <a:pt x="125" y="101"/>
                  </a:cubicBezTo>
                  <a:cubicBezTo>
                    <a:pt x="125" y="101"/>
                    <a:pt x="126" y="101"/>
                    <a:pt x="126" y="101"/>
                  </a:cubicBezTo>
                  <a:cubicBezTo>
                    <a:pt x="127" y="101"/>
                    <a:pt x="127" y="101"/>
                    <a:pt x="128" y="100"/>
                  </a:cubicBezTo>
                  <a:cubicBezTo>
                    <a:pt x="128" y="99"/>
                    <a:pt x="128" y="98"/>
                    <a:pt x="127" y="97"/>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1" name="Freeform 91"/>
            <p:cNvSpPr>
              <a:spLocks noEditPoints="1"/>
            </p:cNvSpPr>
            <p:nvPr/>
          </p:nvSpPr>
          <p:spPr bwMode="auto">
            <a:xfrm>
              <a:off x="3106" y="1857"/>
              <a:ext cx="222" cy="220"/>
            </a:xfrm>
            <a:custGeom>
              <a:avLst/>
              <a:gdLst>
                <a:gd name="T0" fmla="*/ 230 w 238"/>
                <a:gd name="T1" fmla="*/ 133 h 237"/>
                <a:gd name="T2" fmla="*/ 105 w 238"/>
                <a:gd name="T3" fmla="*/ 229 h 237"/>
                <a:gd name="T4" fmla="*/ 8 w 238"/>
                <a:gd name="T5" fmla="*/ 104 h 237"/>
                <a:gd name="T6" fmla="*/ 133 w 238"/>
                <a:gd name="T7" fmla="*/ 8 h 237"/>
                <a:gd name="T8" fmla="*/ 230 w 238"/>
                <a:gd name="T9" fmla="*/ 133 h 237"/>
                <a:gd name="T10" fmla="*/ 27 w 238"/>
                <a:gd name="T11" fmla="*/ 107 h 237"/>
                <a:gd name="T12" fmla="*/ 107 w 238"/>
                <a:gd name="T13" fmla="*/ 211 h 237"/>
                <a:gd name="T14" fmla="*/ 211 w 238"/>
                <a:gd name="T15" fmla="*/ 130 h 237"/>
                <a:gd name="T16" fmla="*/ 131 w 238"/>
                <a:gd name="T17" fmla="*/ 27 h 237"/>
                <a:gd name="T18" fmla="*/ 27 w 238"/>
                <a:gd name="T19" fmla="*/ 10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237">
                  <a:moveTo>
                    <a:pt x="230" y="133"/>
                  </a:moveTo>
                  <a:cubicBezTo>
                    <a:pt x="222" y="194"/>
                    <a:pt x="166" y="237"/>
                    <a:pt x="105" y="229"/>
                  </a:cubicBezTo>
                  <a:cubicBezTo>
                    <a:pt x="44" y="222"/>
                    <a:pt x="0" y="165"/>
                    <a:pt x="8" y="104"/>
                  </a:cubicBezTo>
                  <a:cubicBezTo>
                    <a:pt x="16" y="43"/>
                    <a:pt x="72" y="0"/>
                    <a:pt x="133" y="8"/>
                  </a:cubicBezTo>
                  <a:cubicBezTo>
                    <a:pt x="194" y="16"/>
                    <a:pt x="238" y="72"/>
                    <a:pt x="230" y="133"/>
                  </a:cubicBezTo>
                  <a:close/>
                  <a:moveTo>
                    <a:pt x="27" y="107"/>
                  </a:moveTo>
                  <a:cubicBezTo>
                    <a:pt x="20" y="157"/>
                    <a:pt x="56" y="204"/>
                    <a:pt x="107" y="211"/>
                  </a:cubicBezTo>
                  <a:cubicBezTo>
                    <a:pt x="158" y="217"/>
                    <a:pt x="204" y="181"/>
                    <a:pt x="211" y="130"/>
                  </a:cubicBezTo>
                  <a:cubicBezTo>
                    <a:pt x="217" y="80"/>
                    <a:pt x="181" y="33"/>
                    <a:pt x="131" y="27"/>
                  </a:cubicBezTo>
                  <a:cubicBezTo>
                    <a:pt x="80" y="20"/>
                    <a:pt x="34" y="56"/>
                    <a:pt x="27" y="107"/>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2" name="Freeform 92"/>
            <p:cNvSpPr>
              <a:spLocks/>
            </p:cNvSpPr>
            <p:nvPr/>
          </p:nvSpPr>
          <p:spPr bwMode="auto">
            <a:xfrm>
              <a:off x="3168" y="1918"/>
              <a:ext cx="94" cy="116"/>
            </a:xfrm>
            <a:custGeom>
              <a:avLst/>
              <a:gdLst>
                <a:gd name="T0" fmla="*/ 98 w 101"/>
                <a:gd name="T1" fmla="*/ 1 h 125"/>
                <a:gd name="T2" fmla="*/ 61 w 101"/>
                <a:gd name="T3" fmla="*/ 41 h 125"/>
                <a:gd name="T4" fmla="*/ 55 w 101"/>
                <a:gd name="T5" fmla="*/ 39 h 125"/>
                <a:gd name="T6" fmla="*/ 42 w 101"/>
                <a:gd name="T7" fmla="*/ 44 h 125"/>
                <a:gd name="T8" fmla="*/ 14 w 101"/>
                <a:gd name="T9" fmla="*/ 15 h 125"/>
                <a:gd name="T10" fmla="*/ 3 w 101"/>
                <a:gd name="T11" fmla="*/ 15 h 125"/>
                <a:gd name="T12" fmla="*/ 3 w 101"/>
                <a:gd name="T13" fmla="*/ 26 h 125"/>
                <a:gd name="T14" fmla="*/ 36 w 101"/>
                <a:gd name="T15" fmla="*/ 55 h 125"/>
                <a:gd name="T16" fmla="*/ 48 w 101"/>
                <a:gd name="T17" fmla="*/ 66 h 125"/>
                <a:gd name="T18" fmla="*/ 62 w 101"/>
                <a:gd name="T19" fmla="*/ 119 h 125"/>
                <a:gd name="T20" fmla="*/ 72 w 101"/>
                <a:gd name="T21" fmla="*/ 124 h 125"/>
                <a:gd name="T22" fmla="*/ 77 w 101"/>
                <a:gd name="T23" fmla="*/ 118 h 125"/>
                <a:gd name="T24" fmla="*/ 77 w 101"/>
                <a:gd name="T25" fmla="*/ 115 h 125"/>
                <a:gd name="T26" fmla="*/ 63 w 101"/>
                <a:gd name="T27" fmla="*/ 62 h 125"/>
                <a:gd name="T28" fmla="*/ 67 w 101"/>
                <a:gd name="T29" fmla="*/ 54 h 125"/>
                <a:gd name="T30" fmla="*/ 64 w 101"/>
                <a:gd name="T31" fmla="*/ 44 h 125"/>
                <a:gd name="T32" fmla="*/ 101 w 101"/>
                <a:gd name="T33" fmla="*/ 3 h 125"/>
                <a:gd name="T34" fmla="*/ 101 w 101"/>
                <a:gd name="T35" fmla="*/ 2 h 125"/>
                <a:gd name="T36" fmla="*/ 101 w 101"/>
                <a:gd name="T37" fmla="*/ 1 h 125"/>
                <a:gd name="T38" fmla="*/ 98 w 101"/>
                <a:gd name="T39" fmla="*/ 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125">
                  <a:moveTo>
                    <a:pt x="98" y="1"/>
                  </a:moveTo>
                  <a:cubicBezTo>
                    <a:pt x="61" y="41"/>
                    <a:pt x="61" y="41"/>
                    <a:pt x="61" y="41"/>
                  </a:cubicBezTo>
                  <a:cubicBezTo>
                    <a:pt x="59" y="40"/>
                    <a:pt x="57" y="39"/>
                    <a:pt x="55" y="39"/>
                  </a:cubicBezTo>
                  <a:cubicBezTo>
                    <a:pt x="50" y="38"/>
                    <a:pt x="45" y="40"/>
                    <a:pt x="42" y="44"/>
                  </a:cubicBezTo>
                  <a:cubicBezTo>
                    <a:pt x="14" y="15"/>
                    <a:pt x="14" y="15"/>
                    <a:pt x="14" y="15"/>
                  </a:cubicBezTo>
                  <a:cubicBezTo>
                    <a:pt x="11" y="12"/>
                    <a:pt x="6" y="12"/>
                    <a:pt x="3" y="15"/>
                  </a:cubicBezTo>
                  <a:cubicBezTo>
                    <a:pt x="0" y="18"/>
                    <a:pt x="0" y="23"/>
                    <a:pt x="3" y="26"/>
                  </a:cubicBezTo>
                  <a:cubicBezTo>
                    <a:pt x="36" y="55"/>
                    <a:pt x="36" y="55"/>
                    <a:pt x="36" y="55"/>
                  </a:cubicBezTo>
                  <a:cubicBezTo>
                    <a:pt x="37" y="58"/>
                    <a:pt x="45" y="64"/>
                    <a:pt x="48" y="66"/>
                  </a:cubicBezTo>
                  <a:cubicBezTo>
                    <a:pt x="62" y="119"/>
                    <a:pt x="62" y="119"/>
                    <a:pt x="62" y="119"/>
                  </a:cubicBezTo>
                  <a:cubicBezTo>
                    <a:pt x="63" y="123"/>
                    <a:pt x="68" y="125"/>
                    <a:pt x="72" y="124"/>
                  </a:cubicBezTo>
                  <a:cubicBezTo>
                    <a:pt x="75" y="123"/>
                    <a:pt x="77" y="121"/>
                    <a:pt x="77" y="118"/>
                  </a:cubicBezTo>
                  <a:cubicBezTo>
                    <a:pt x="77" y="117"/>
                    <a:pt x="77" y="116"/>
                    <a:pt x="77" y="115"/>
                  </a:cubicBezTo>
                  <a:cubicBezTo>
                    <a:pt x="63" y="62"/>
                    <a:pt x="63" y="62"/>
                    <a:pt x="63" y="62"/>
                  </a:cubicBezTo>
                  <a:cubicBezTo>
                    <a:pt x="65" y="60"/>
                    <a:pt x="66" y="58"/>
                    <a:pt x="67" y="54"/>
                  </a:cubicBezTo>
                  <a:cubicBezTo>
                    <a:pt x="67" y="50"/>
                    <a:pt x="66" y="46"/>
                    <a:pt x="64" y="44"/>
                  </a:cubicBezTo>
                  <a:cubicBezTo>
                    <a:pt x="101" y="3"/>
                    <a:pt x="101" y="3"/>
                    <a:pt x="101" y="3"/>
                  </a:cubicBezTo>
                  <a:cubicBezTo>
                    <a:pt x="101" y="3"/>
                    <a:pt x="101" y="3"/>
                    <a:pt x="101" y="2"/>
                  </a:cubicBezTo>
                  <a:cubicBezTo>
                    <a:pt x="101" y="2"/>
                    <a:pt x="101" y="1"/>
                    <a:pt x="101" y="1"/>
                  </a:cubicBezTo>
                  <a:cubicBezTo>
                    <a:pt x="100" y="0"/>
                    <a:pt x="99" y="0"/>
                    <a:pt x="98" y="1"/>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3" name="Freeform 93"/>
            <p:cNvSpPr>
              <a:spLocks noEditPoints="1"/>
            </p:cNvSpPr>
            <p:nvPr/>
          </p:nvSpPr>
          <p:spPr bwMode="auto">
            <a:xfrm>
              <a:off x="2860" y="1864"/>
              <a:ext cx="209" cy="206"/>
            </a:xfrm>
            <a:custGeom>
              <a:avLst/>
              <a:gdLst>
                <a:gd name="T0" fmla="*/ 224 w 224"/>
                <a:gd name="T1" fmla="*/ 112 h 223"/>
                <a:gd name="T2" fmla="*/ 112 w 224"/>
                <a:gd name="T3" fmla="*/ 223 h 223"/>
                <a:gd name="T4" fmla="*/ 0 w 224"/>
                <a:gd name="T5" fmla="*/ 112 h 223"/>
                <a:gd name="T6" fmla="*/ 112 w 224"/>
                <a:gd name="T7" fmla="*/ 0 h 223"/>
                <a:gd name="T8" fmla="*/ 224 w 224"/>
                <a:gd name="T9" fmla="*/ 112 h 223"/>
                <a:gd name="T10" fmla="*/ 19 w 224"/>
                <a:gd name="T11" fmla="*/ 112 h 223"/>
                <a:gd name="T12" fmla="*/ 112 w 224"/>
                <a:gd name="T13" fmla="*/ 204 h 223"/>
                <a:gd name="T14" fmla="*/ 205 w 224"/>
                <a:gd name="T15" fmla="*/ 112 h 223"/>
                <a:gd name="T16" fmla="*/ 112 w 224"/>
                <a:gd name="T17" fmla="*/ 19 h 223"/>
                <a:gd name="T18" fmla="*/ 19 w 224"/>
                <a:gd name="T19" fmla="*/ 1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223">
                  <a:moveTo>
                    <a:pt x="224" y="112"/>
                  </a:moveTo>
                  <a:cubicBezTo>
                    <a:pt x="224" y="173"/>
                    <a:pt x="174" y="223"/>
                    <a:pt x="112" y="223"/>
                  </a:cubicBezTo>
                  <a:cubicBezTo>
                    <a:pt x="50" y="223"/>
                    <a:pt x="0" y="173"/>
                    <a:pt x="0" y="112"/>
                  </a:cubicBezTo>
                  <a:cubicBezTo>
                    <a:pt x="0" y="50"/>
                    <a:pt x="50" y="0"/>
                    <a:pt x="112" y="0"/>
                  </a:cubicBezTo>
                  <a:cubicBezTo>
                    <a:pt x="174" y="0"/>
                    <a:pt x="224" y="50"/>
                    <a:pt x="224" y="112"/>
                  </a:cubicBezTo>
                  <a:close/>
                  <a:moveTo>
                    <a:pt x="19" y="112"/>
                  </a:moveTo>
                  <a:cubicBezTo>
                    <a:pt x="19" y="163"/>
                    <a:pt x="61" y="204"/>
                    <a:pt x="112" y="204"/>
                  </a:cubicBezTo>
                  <a:cubicBezTo>
                    <a:pt x="163" y="204"/>
                    <a:pt x="205" y="163"/>
                    <a:pt x="205" y="112"/>
                  </a:cubicBezTo>
                  <a:cubicBezTo>
                    <a:pt x="205" y="60"/>
                    <a:pt x="163" y="19"/>
                    <a:pt x="112" y="19"/>
                  </a:cubicBezTo>
                  <a:cubicBezTo>
                    <a:pt x="61" y="19"/>
                    <a:pt x="19" y="60"/>
                    <a:pt x="19" y="112"/>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4" name="Freeform 94"/>
            <p:cNvSpPr>
              <a:spLocks noEditPoints="1"/>
            </p:cNvSpPr>
            <p:nvPr/>
          </p:nvSpPr>
          <p:spPr bwMode="auto">
            <a:xfrm>
              <a:off x="2607" y="1864"/>
              <a:ext cx="209" cy="206"/>
            </a:xfrm>
            <a:custGeom>
              <a:avLst/>
              <a:gdLst>
                <a:gd name="T0" fmla="*/ 224 w 224"/>
                <a:gd name="T1" fmla="*/ 112 h 223"/>
                <a:gd name="T2" fmla="*/ 112 w 224"/>
                <a:gd name="T3" fmla="*/ 223 h 223"/>
                <a:gd name="T4" fmla="*/ 0 w 224"/>
                <a:gd name="T5" fmla="*/ 112 h 223"/>
                <a:gd name="T6" fmla="*/ 112 w 224"/>
                <a:gd name="T7" fmla="*/ 0 h 223"/>
                <a:gd name="T8" fmla="*/ 224 w 224"/>
                <a:gd name="T9" fmla="*/ 112 h 223"/>
                <a:gd name="T10" fmla="*/ 19 w 224"/>
                <a:gd name="T11" fmla="*/ 112 h 223"/>
                <a:gd name="T12" fmla="*/ 112 w 224"/>
                <a:gd name="T13" fmla="*/ 204 h 223"/>
                <a:gd name="T14" fmla="*/ 205 w 224"/>
                <a:gd name="T15" fmla="*/ 112 h 223"/>
                <a:gd name="T16" fmla="*/ 112 w 224"/>
                <a:gd name="T17" fmla="*/ 19 h 223"/>
                <a:gd name="T18" fmla="*/ 19 w 224"/>
                <a:gd name="T19" fmla="*/ 1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223">
                  <a:moveTo>
                    <a:pt x="224" y="112"/>
                  </a:moveTo>
                  <a:cubicBezTo>
                    <a:pt x="224" y="173"/>
                    <a:pt x="174" y="223"/>
                    <a:pt x="112" y="223"/>
                  </a:cubicBezTo>
                  <a:cubicBezTo>
                    <a:pt x="50" y="223"/>
                    <a:pt x="0" y="173"/>
                    <a:pt x="0" y="112"/>
                  </a:cubicBezTo>
                  <a:cubicBezTo>
                    <a:pt x="0" y="50"/>
                    <a:pt x="50" y="0"/>
                    <a:pt x="112" y="0"/>
                  </a:cubicBezTo>
                  <a:cubicBezTo>
                    <a:pt x="174" y="0"/>
                    <a:pt x="224" y="50"/>
                    <a:pt x="224" y="112"/>
                  </a:cubicBezTo>
                  <a:close/>
                  <a:moveTo>
                    <a:pt x="19" y="112"/>
                  </a:moveTo>
                  <a:cubicBezTo>
                    <a:pt x="19" y="163"/>
                    <a:pt x="61" y="204"/>
                    <a:pt x="112" y="204"/>
                  </a:cubicBezTo>
                  <a:cubicBezTo>
                    <a:pt x="163" y="204"/>
                    <a:pt x="205" y="163"/>
                    <a:pt x="205" y="112"/>
                  </a:cubicBezTo>
                  <a:cubicBezTo>
                    <a:pt x="205" y="60"/>
                    <a:pt x="163" y="19"/>
                    <a:pt x="112" y="19"/>
                  </a:cubicBezTo>
                  <a:cubicBezTo>
                    <a:pt x="61" y="19"/>
                    <a:pt x="19" y="60"/>
                    <a:pt x="19" y="112"/>
                  </a:cubicBez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5" name="Freeform 95"/>
            <p:cNvSpPr>
              <a:spLocks/>
            </p:cNvSpPr>
            <p:nvPr/>
          </p:nvSpPr>
          <p:spPr bwMode="auto">
            <a:xfrm>
              <a:off x="2908" y="1905"/>
              <a:ext cx="70" cy="126"/>
            </a:xfrm>
            <a:custGeom>
              <a:avLst/>
              <a:gdLst>
                <a:gd name="T0" fmla="*/ 60 w 74"/>
                <a:gd name="T1" fmla="*/ 2 h 135"/>
                <a:gd name="T2" fmla="*/ 66 w 74"/>
                <a:gd name="T3" fmla="*/ 54 h 135"/>
                <a:gd name="T4" fmla="*/ 60 w 74"/>
                <a:gd name="T5" fmla="*/ 53 h 135"/>
                <a:gd name="T6" fmla="*/ 48 w 74"/>
                <a:gd name="T7" fmla="*/ 59 h 135"/>
                <a:gd name="T8" fmla="*/ 8 w 74"/>
                <a:gd name="T9" fmla="*/ 59 h 135"/>
                <a:gd name="T10" fmla="*/ 0 w 74"/>
                <a:gd name="T11" fmla="*/ 67 h 135"/>
                <a:gd name="T12" fmla="*/ 8 w 74"/>
                <a:gd name="T13" fmla="*/ 74 h 135"/>
                <a:gd name="T14" fmla="*/ 48 w 74"/>
                <a:gd name="T15" fmla="*/ 74 h 135"/>
                <a:gd name="T16" fmla="*/ 57 w 74"/>
                <a:gd name="T17" fmla="*/ 80 h 135"/>
                <a:gd name="T18" fmla="*/ 45 w 74"/>
                <a:gd name="T19" fmla="*/ 125 h 135"/>
                <a:gd name="T20" fmla="*/ 50 w 74"/>
                <a:gd name="T21" fmla="*/ 134 h 135"/>
                <a:gd name="T22" fmla="*/ 58 w 74"/>
                <a:gd name="T23" fmla="*/ 131 h 135"/>
                <a:gd name="T24" fmla="*/ 59 w 74"/>
                <a:gd name="T25" fmla="*/ 128 h 135"/>
                <a:gd name="T26" fmla="*/ 71 w 74"/>
                <a:gd name="T27" fmla="*/ 75 h 135"/>
                <a:gd name="T28" fmla="*/ 74 w 74"/>
                <a:gd name="T29" fmla="*/ 67 h 135"/>
                <a:gd name="T30" fmla="*/ 69 w 74"/>
                <a:gd name="T31" fmla="*/ 56 h 135"/>
                <a:gd name="T32" fmla="*/ 64 w 74"/>
                <a:gd name="T33" fmla="*/ 2 h 135"/>
                <a:gd name="T34" fmla="*/ 64 w 74"/>
                <a:gd name="T35" fmla="*/ 1 h 135"/>
                <a:gd name="T36" fmla="*/ 62 w 74"/>
                <a:gd name="T37" fmla="*/ 0 h 135"/>
                <a:gd name="T38" fmla="*/ 60 w 74"/>
                <a:gd name="T39" fmla="*/ 2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135">
                  <a:moveTo>
                    <a:pt x="60" y="2"/>
                  </a:moveTo>
                  <a:cubicBezTo>
                    <a:pt x="66" y="54"/>
                    <a:pt x="66" y="54"/>
                    <a:pt x="66" y="54"/>
                  </a:cubicBezTo>
                  <a:cubicBezTo>
                    <a:pt x="64" y="53"/>
                    <a:pt x="62" y="53"/>
                    <a:pt x="60" y="53"/>
                  </a:cubicBezTo>
                  <a:cubicBezTo>
                    <a:pt x="55" y="53"/>
                    <a:pt x="51" y="55"/>
                    <a:pt x="48" y="59"/>
                  </a:cubicBezTo>
                  <a:cubicBezTo>
                    <a:pt x="8" y="59"/>
                    <a:pt x="8" y="59"/>
                    <a:pt x="8" y="59"/>
                  </a:cubicBezTo>
                  <a:cubicBezTo>
                    <a:pt x="4" y="59"/>
                    <a:pt x="0" y="62"/>
                    <a:pt x="0" y="67"/>
                  </a:cubicBezTo>
                  <a:cubicBezTo>
                    <a:pt x="0" y="71"/>
                    <a:pt x="4" y="74"/>
                    <a:pt x="8" y="74"/>
                  </a:cubicBezTo>
                  <a:cubicBezTo>
                    <a:pt x="48" y="74"/>
                    <a:pt x="48" y="74"/>
                    <a:pt x="48" y="74"/>
                  </a:cubicBezTo>
                  <a:cubicBezTo>
                    <a:pt x="50" y="77"/>
                    <a:pt x="53" y="79"/>
                    <a:pt x="57" y="80"/>
                  </a:cubicBezTo>
                  <a:cubicBezTo>
                    <a:pt x="45" y="125"/>
                    <a:pt x="45" y="125"/>
                    <a:pt x="45" y="125"/>
                  </a:cubicBezTo>
                  <a:cubicBezTo>
                    <a:pt x="44" y="129"/>
                    <a:pt x="46" y="133"/>
                    <a:pt x="50" y="134"/>
                  </a:cubicBezTo>
                  <a:cubicBezTo>
                    <a:pt x="53" y="135"/>
                    <a:pt x="57" y="133"/>
                    <a:pt x="58" y="131"/>
                  </a:cubicBezTo>
                  <a:cubicBezTo>
                    <a:pt x="59" y="130"/>
                    <a:pt x="59" y="129"/>
                    <a:pt x="59" y="128"/>
                  </a:cubicBezTo>
                  <a:cubicBezTo>
                    <a:pt x="71" y="75"/>
                    <a:pt x="71" y="75"/>
                    <a:pt x="71" y="75"/>
                  </a:cubicBezTo>
                  <a:cubicBezTo>
                    <a:pt x="73" y="73"/>
                    <a:pt x="74" y="70"/>
                    <a:pt x="74" y="67"/>
                  </a:cubicBezTo>
                  <a:cubicBezTo>
                    <a:pt x="74" y="62"/>
                    <a:pt x="72" y="59"/>
                    <a:pt x="69" y="56"/>
                  </a:cubicBezTo>
                  <a:cubicBezTo>
                    <a:pt x="64" y="2"/>
                    <a:pt x="64" y="2"/>
                    <a:pt x="64" y="2"/>
                  </a:cubicBezTo>
                  <a:cubicBezTo>
                    <a:pt x="64" y="1"/>
                    <a:pt x="64" y="1"/>
                    <a:pt x="64" y="1"/>
                  </a:cubicBezTo>
                  <a:cubicBezTo>
                    <a:pt x="63" y="0"/>
                    <a:pt x="63" y="0"/>
                    <a:pt x="62" y="0"/>
                  </a:cubicBezTo>
                  <a:cubicBezTo>
                    <a:pt x="61" y="0"/>
                    <a:pt x="60" y="1"/>
                    <a:pt x="60" y="2"/>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6" name="Freeform 96"/>
            <p:cNvSpPr>
              <a:spLocks/>
            </p:cNvSpPr>
            <p:nvPr/>
          </p:nvSpPr>
          <p:spPr bwMode="auto">
            <a:xfrm>
              <a:off x="1926" y="2905"/>
              <a:ext cx="1400" cy="49"/>
            </a:xfrm>
            <a:custGeom>
              <a:avLst/>
              <a:gdLst>
                <a:gd name="T0" fmla="*/ 1476 w 1502"/>
                <a:gd name="T1" fmla="*/ 52 h 52"/>
                <a:gd name="T2" fmla="*/ 26 w 1502"/>
                <a:gd name="T3" fmla="*/ 52 h 52"/>
                <a:gd name="T4" fmla="*/ 0 w 1502"/>
                <a:gd name="T5" fmla="*/ 26 h 52"/>
                <a:gd name="T6" fmla="*/ 26 w 1502"/>
                <a:gd name="T7" fmla="*/ 0 h 52"/>
                <a:gd name="T8" fmla="*/ 1476 w 1502"/>
                <a:gd name="T9" fmla="*/ 0 h 52"/>
                <a:gd name="T10" fmla="*/ 1502 w 1502"/>
                <a:gd name="T11" fmla="*/ 26 h 52"/>
                <a:gd name="T12" fmla="*/ 1476 w 150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1502" h="52">
                  <a:moveTo>
                    <a:pt x="1476" y="52"/>
                  </a:moveTo>
                  <a:cubicBezTo>
                    <a:pt x="26" y="52"/>
                    <a:pt x="26" y="52"/>
                    <a:pt x="26" y="52"/>
                  </a:cubicBezTo>
                  <a:cubicBezTo>
                    <a:pt x="12" y="52"/>
                    <a:pt x="0" y="40"/>
                    <a:pt x="0" y="26"/>
                  </a:cubicBezTo>
                  <a:cubicBezTo>
                    <a:pt x="0" y="11"/>
                    <a:pt x="12" y="0"/>
                    <a:pt x="26" y="0"/>
                  </a:cubicBezTo>
                  <a:cubicBezTo>
                    <a:pt x="1476" y="0"/>
                    <a:pt x="1476" y="0"/>
                    <a:pt x="1476" y="0"/>
                  </a:cubicBezTo>
                  <a:cubicBezTo>
                    <a:pt x="1490" y="0"/>
                    <a:pt x="1502" y="11"/>
                    <a:pt x="1502" y="26"/>
                  </a:cubicBezTo>
                  <a:cubicBezTo>
                    <a:pt x="1502" y="40"/>
                    <a:pt x="1490" y="52"/>
                    <a:pt x="1476" y="52"/>
                  </a:cubicBezTo>
                  <a:close/>
                </a:path>
              </a:pathLst>
            </a:custGeom>
            <a:solidFill>
              <a:srgbClr val="798C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7" name="Freeform 97"/>
            <p:cNvSpPr>
              <a:spLocks/>
            </p:cNvSpPr>
            <p:nvPr/>
          </p:nvSpPr>
          <p:spPr bwMode="auto">
            <a:xfrm>
              <a:off x="1156" y="2792"/>
              <a:ext cx="772" cy="48"/>
            </a:xfrm>
            <a:custGeom>
              <a:avLst/>
              <a:gdLst>
                <a:gd name="T0" fmla="*/ 801 w 828"/>
                <a:gd name="T1" fmla="*/ 52 h 52"/>
                <a:gd name="T2" fmla="*/ 26 w 828"/>
                <a:gd name="T3" fmla="*/ 52 h 52"/>
                <a:gd name="T4" fmla="*/ 0 w 828"/>
                <a:gd name="T5" fmla="*/ 26 h 52"/>
                <a:gd name="T6" fmla="*/ 26 w 828"/>
                <a:gd name="T7" fmla="*/ 0 h 52"/>
                <a:gd name="T8" fmla="*/ 801 w 828"/>
                <a:gd name="T9" fmla="*/ 0 h 52"/>
                <a:gd name="T10" fmla="*/ 828 w 828"/>
                <a:gd name="T11" fmla="*/ 26 h 52"/>
                <a:gd name="T12" fmla="*/ 801 w 82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828" h="52">
                  <a:moveTo>
                    <a:pt x="801" y="52"/>
                  </a:moveTo>
                  <a:cubicBezTo>
                    <a:pt x="26" y="52"/>
                    <a:pt x="26" y="52"/>
                    <a:pt x="26" y="52"/>
                  </a:cubicBezTo>
                  <a:cubicBezTo>
                    <a:pt x="11" y="52"/>
                    <a:pt x="0" y="41"/>
                    <a:pt x="0" y="26"/>
                  </a:cubicBezTo>
                  <a:cubicBezTo>
                    <a:pt x="0" y="12"/>
                    <a:pt x="11" y="0"/>
                    <a:pt x="26" y="0"/>
                  </a:cubicBezTo>
                  <a:cubicBezTo>
                    <a:pt x="801" y="0"/>
                    <a:pt x="801" y="0"/>
                    <a:pt x="801" y="0"/>
                  </a:cubicBezTo>
                  <a:cubicBezTo>
                    <a:pt x="816" y="0"/>
                    <a:pt x="828" y="12"/>
                    <a:pt x="828" y="26"/>
                  </a:cubicBezTo>
                  <a:cubicBezTo>
                    <a:pt x="828" y="41"/>
                    <a:pt x="816" y="52"/>
                    <a:pt x="801" y="52"/>
                  </a:cubicBezTo>
                  <a:close/>
                </a:path>
              </a:pathLst>
            </a:custGeom>
            <a:solidFill>
              <a:srgbClr val="798C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8" name="Freeform 98"/>
            <p:cNvSpPr>
              <a:spLocks/>
            </p:cNvSpPr>
            <p:nvPr/>
          </p:nvSpPr>
          <p:spPr bwMode="auto">
            <a:xfrm>
              <a:off x="1764" y="2249"/>
              <a:ext cx="17" cy="46"/>
            </a:xfrm>
            <a:custGeom>
              <a:avLst/>
              <a:gdLst>
                <a:gd name="T0" fmla="*/ 11 w 17"/>
                <a:gd name="T1" fmla="*/ 8 h 46"/>
                <a:gd name="T2" fmla="*/ 3 w 17"/>
                <a:gd name="T3" fmla="*/ 14 h 46"/>
                <a:gd name="T4" fmla="*/ 0 w 17"/>
                <a:gd name="T5" fmla="*/ 10 h 46"/>
                <a:gd name="T6" fmla="*/ 11 w 17"/>
                <a:gd name="T7" fmla="*/ 0 h 46"/>
                <a:gd name="T8" fmla="*/ 17 w 17"/>
                <a:gd name="T9" fmla="*/ 0 h 46"/>
                <a:gd name="T10" fmla="*/ 17 w 17"/>
                <a:gd name="T11" fmla="*/ 46 h 46"/>
                <a:gd name="T12" fmla="*/ 11 w 17"/>
                <a:gd name="T13" fmla="*/ 46 h 46"/>
                <a:gd name="T14" fmla="*/ 11 w 17"/>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6">
                  <a:moveTo>
                    <a:pt x="11" y="8"/>
                  </a:moveTo>
                  <a:lnTo>
                    <a:pt x="3" y="14"/>
                  </a:lnTo>
                  <a:lnTo>
                    <a:pt x="0" y="10"/>
                  </a:lnTo>
                  <a:lnTo>
                    <a:pt x="11" y="0"/>
                  </a:lnTo>
                  <a:lnTo>
                    <a:pt x="17" y="0"/>
                  </a:lnTo>
                  <a:lnTo>
                    <a:pt x="17" y="46"/>
                  </a:lnTo>
                  <a:lnTo>
                    <a:pt x="11" y="46"/>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99" name="Freeform 99"/>
            <p:cNvSpPr>
              <a:spLocks/>
            </p:cNvSpPr>
            <p:nvPr/>
          </p:nvSpPr>
          <p:spPr bwMode="auto">
            <a:xfrm>
              <a:off x="1756" y="2339"/>
              <a:ext cx="17" cy="45"/>
            </a:xfrm>
            <a:custGeom>
              <a:avLst/>
              <a:gdLst>
                <a:gd name="T0" fmla="*/ 10 w 17"/>
                <a:gd name="T1" fmla="*/ 8 h 45"/>
                <a:gd name="T2" fmla="*/ 4 w 17"/>
                <a:gd name="T3" fmla="*/ 14 h 45"/>
                <a:gd name="T4" fmla="*/ 0 w 17"/>
                <a:gd name="T5" fmla="*/ 10 h 45"/>
                <a:gd name="T6" fmla="*/ 11 w 17"/>
                <a:gd name="T7" fmla="*/ 0 h 45"/>
                <a:gd name="T8" fmla="*/ 17 w 17"/>
                <a:gd name="T9" fmla="*/ 0 h 45"/>
                <a:gd name="T10" fmla="*/ 17 w 17"/>
                <a:gd name="T11" fmla="*/ 45 h 45"/>
                <a:gd name="T12" fmla="*/ 10 w 17"/>
                <a:gd name="T13" fmla="*/ 45 h 45"/>
                <a:gd name="T14" fmla="*/ 10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0" y="8"/>
                  </a:moveTo>
                  <a:lnTo>
                    <a:pt x="4" y="14"/>
                  </a:lnTo>
                  <a:lnTo>
                    <a:pt x="0" y="10"/>
                  </a:lnTo>
                  <a:lnTo>
                    <a:pt x="11" y="0"/>
                  </a:lnTo>
                  <a:lnTo>
                    <a:pt x="17" y="0"/>
                  </a:lnTo>
                  <a:lnTo>
                    <a:pt x="17" y="45"/>
                  </a:lnTo>
                  <a:lnTo>
                    <a:pt x="10" y="45"/>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0" name="Freeform 100"/>
            <p:cNvSpPr>
              <a:spLocks/>
            </p:cNvSpPr>
            <p:nvPr/>
          </p:nvSpPr>
          <p:spPr bwMode="auto">
            <a:xfrm>
              <a:off x="1831" y="2326"/>
              <a:ext cx="17" cy="45"/>
            </a:xfrm>
            <a:custGeom>
              <a:avLst/>
              <a:gdLst>
                <a:gd name="T0" fmla="*/ 11 w 17"/>
                <a:gd name="T1" fmla="*/ 8 h 45"/>
                <a:gd name="T2" fmla="*/ 4 w 17"/>
                <a:gd name="T3" fmla="*/ 13 h 45"/>
                <a:gd name="T4" fmla="*/ 0 w 17"/>
                <a:gd name="T5" fmla="*/ 10 h 45"/>
                <a:gd name="T6" fmla="*/ 12 w 17"/>
                <a:gd name="T7" fmla="*/ 0 h 45"/>
                <a:gd name="T8" fmla="*/ 17 w 17"/>
                <a:gd name="T9" fmla="*/ 0 h 45"/>
                <a:gd name="T10" fmla="*/ 17 w 17"/>
                <a:gd name="T11" fmla="*/ 45 h 45"/>
                <a:gd name="T12" fmla="*/ 11 w 17"/>
                <a:gd name="T13" fmla="*/ 45 h 45"/>
                <a:gd name="T14" fmla="*/ 11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1" y="8"/>
                  </a:moveTo>
                  <a:lnTo>
                    <a:pt x="4" y="13"/>
                  </a:lnTo>
                  <a:lnTo>
                    <a:pt x="0" y="10"/>
                  </a:lnTo>
                  <a:lnTo>
                    <a:pt x="12" y="0"/>
                  </a:lnTo>
                  <a:lnTo>
                    <a:pt x="17" y="0"/>
                  </a:lnTo>
                  <a:lnTo>
                    <a:pt x="17" y="45"/>
                  </a:lnTo>
                  <a:lnTo>
                    <a:pt x="11" y="45"/>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1" name="Freeform 101"/>
            <p:cNvSpPr>
              <a:spLocks noEditPoints="1"/>
            </p:cNvSpPr>
            <p:nvPr/>
          </p:nvSpPr>
          <p:spPr bwMode="auto">
            <a:xfrm>
              <a:off x="1786" y="2298"/>
              <a:ext cx="30" cy="46"/>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4 h 50"/>
                <a:gd name="T12" fmla="*/ 26 w 33"/>
                <a:gd name="T13" fmla="*/ 25 h 50"/>
                <a:gd name="T14" fmla="*/ 17 w 33"/>
                <a:gd name="T15" fmla="*/ 5 h 50"/>
                <a:gd name="T16" fmla="*/ 7 w 33"/>
                <a:gd name="T17" fmla="*/ 25 h 50"/>
                <a:gd name="T18" fmla="*/ 17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4"/>
                    <a:pt x="33" y="25"/>
                  </a:cubicBezTo>
                  <a:cubicBezTo>
                    <a:pt x="33" y="35"/>
                    <a:pt x="30" y="50"/>
                    <a:pt x="17" y="50"/>
                  </a:cubicBezTo>
                  <a:cubicBezTo>
                    <a:pt x="3" y="50"/>
                    <a:pt x="0" y="35"/>
                    <a:pt x="0" y="25"/>
                  </a:cubicBezTo>
                  <a:cubicBezTo>
                    <a:pt x="0" y="14"/>
                    <a:pt x="3" y="0"/>
                    <a:pt x="17" y="0"/>
                  </a:cubicBezTo>
                  <a:close/>
                  <a:moveTo>
                    <a:pt x="17" y="44"/>
                  </a:moveTo>
                  <a:cubicBezTo>
                    <a:pt x="25" y="44"/>
                    <a:pt x="26" y="31"/>
                    <a:pt x="26" y="25"/>
                  </a:cubicBezTo>
                  <a:cubicBezTo>
                    <a:pt x="26" y="19"/>
                    <a:pt x="24" y="5"/>
                    <a:pt x="17" y="5"/>
                  </a:cubicBezTo>
                  <a:cubicBezTo>
                    <a:pt x="9" y="5"/>
                    <a:pt x="7" y="19"/>
                    <a:pt x="7" y="25"/>
                  </a:cubicBezTo>
                  <a:cubicBezTo>
                    <a:pt x="7" y="31"/>
                    <a:pt x="8" y="44"/>
                    <a:pt x="17"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2" name="Freeform 102"/>
            <p:cNvSpPr>
              <a:spLocks noEditPoints="1"/>
            </p:cNvSpPr>
            <p:nvPr/>
          </p:nvSpPr>
          <p:spPr bwMode="auto">
            <a:xfrm>
              <a:off x="1799" y="236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4"/>
                    <a:pt x="32" y="25"/>
                  </a:cubicBezTo>
                  <a:cubicBezTo>
                    <a:pt x="32" y="36"/>
                    <a:pt x="29" y="50"/>
                    <a:pt x="16" y="50"/>
                  </a:cubicBezTo>
                  <a:cubicBezTo>
                    <a:pt x="3" y="50"/>
                    <a:pt x="0" y="36"/>
                    <a:pt x="0" y="25"/>
                  </a:cubicBezTo>
                  <a:cubicBezTo>
                    <a:pt x="0" y="14"/>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3" name="Freeform 103"/>
            <p:cNvSpPr>
              <a:spLocks noEditPoints="1"/>
            </p:cNvSpPr>
            <p:nvPr/>
          </p:nvSpPr>
          <p:spPr bwMode="auto">
            <a:xfrm>
              <a:off x="1719" y="2303"/>
              <a:ext cx="31" cy="47"/>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5 h 50"/>
                <a:gd name="T12" fmla="*/ 26 w 33"/>
                <a:gd name="T13" fmla="*/ 25 h 50"/>
                <a:gd name="T14" fmla="*/ 17 w 33"/>
                <a:gd name="T15" fmla="*/ 6 h 50"/>
                <a:gd name="T16" fmla="*/ 8 w 33"/>
                <a:gd name="T17" fmla="*/ 25 h 50"/>
                <a:gd name="T18" fmla="*/ 17 w 33"/>
                <a:gd name="T19"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5"/>
                    <a:pt x="33" y="25"/>
                  </a:cubicBezTo>
                  <a:cubicBezTo>
                    <a:pt x="33" y="36"/>
                    <a:pt x="30" y="50"/>
                    <a:pt x="17" y="50"/>
                  </a:cubicBezTo>
                  <a:cubicBezTo>
                    <a:pt x="3" y="50"/>
                    <a:pt x="0" y="36"/>
                    <a:pt x="0" y="25"/>
                  </a:cubicBezTo>
                  <a:cubicBezTo>
                    <a:pt x="0" y="15"/>
                    <a:pt x="3" y="0"/>
                    <a:pt x="17" y="0"/>
                  </a:cubicBezTo>
                  <a:close/>
                  <a:moveTo>
                    <a:pt x="17" y="45"/>
                  </a:moveTo>
                  <a:cubicBezTo>
                    <a:pt x="25" y="45"/>
                    <a:pt x="26" y="31"/>
                    <a:pt x="26" y="25"/>
                  </a:cubicBezTo>
                  <a:cubicBezTo>
                    <a:pt x="26" y="19"/>
                    <a:pt x="25" y="6"/>
                    <a:pt x="17" y="6"/>
                  </a:cubicBezTo>
                  <a:cubicBezTo>
                    <a:pt x="9" y="6"/>
                    <a:pt x="8" y="19"/>
                    <a:pt x="8" y="25"/>
                  </a:cubicBezTo>
                  <a:cubicBezTo>
                    <a:pt x="8" y="31"/>
                    <a:pt x="8" y="45"/>
                    <a:pt x="17" y="45"/>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4" name="Freeform 104"/>
            <p:cNvSpPr>
              <a:spLocks noEditPoints="1"/>
            </p:cNvSpPr>
            <p:nvPr/>
          </p:nvSpPr>
          <p:spPr bwMode="auto">
            <a:xfrm>
              <a:off x="1859" y="229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5"/>
                    <a:pt x="32" y="25"/>
                  </a:cubicBezTo>
                  <a:cubicBezTo>
                    <a:pt x="32" y="36"/>
                    <a:pt x="29" y="50"/>
                    <a:pt x="16" y="50"/>
                  </a:cubicBezTo>
                  <a:cubicBezTo>
                    <a:pt x="3" y="50"/>
                    <a:pt x="0" y="36"/>
                    <a:pt x="0" y="25"/>
                  </a:cubicBezTo>
                  <a:cubicBezTo>
                    <a:pt x="0" y="15"/>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5" name="Freeform 105"/>
            <p:cNvSpPr>
              <a:spLocks/>
            </p:cNvSpPr>
            <p:nvPr/>
          </p:nvSpPr>
          <p:spPr bwMode="auto">
            <a:xfrm>
              <a:off x="1764" y="2249"/>
              <a:ext cx="17" cy="46"/>
            </a:xfrm>
            <a:custGeom>
              <a:avLst/>
              <a:gdLst>
                <a:gd name="T0" fmla="*/ 11 w 17"/>
                <a:gd name="T1" fmla="*/ 8 h 46"/>
                <a:gd name="T2" fmla="*/ 3 w 17"/>
                <a:gd name="T3" fmla="*/ 14 h 46"/>
                <a:gd name="T4" fmla="*/ 0 w 17"/>
                <a:gd name="T5" fmla="*/ 10 h 46"/>
                <a:gd name="T6" fmla="*/ 11 w 17"/>
                <a:gd name="T7" fmla="*/ 0 h 46"/>
                <a:gd name="T8" fmla="*/ 17 w 17"/>
                <a:gd name="T9" fmla="*/ 0 h 46"/>
                <a:gd name="T10" fmla="*/ 17 w 17"/>
                <a:gd name="T11" fmla="*/ 46 h 46"/>
                <a:gd name="T12" fmla="*/ 11 w 17"/>
                <a:gd name="T13" fmla="*/ 46 h 46"/>
                <a:gd name="T14" fmla="*/ 11 w 17"/>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6">
                  <a:moveTo>
                    <a:pt x="11" y="8"/>
                  </a:moveTo>
                  <a:lnTo>
                    <a:pt x="3" y="14"/>
                  </a:lnTo>
                  <a:lnTo>
                    <a:pt x="0" y="10"/>
                  </a:lnTo>
                  <a:lnTo>
                    <a:pt x="11" y="0"/>
                  </a:lnTo>
                  <a:lnTo>
                    <a:pt x="17" y="0"/>
                  </a:lnTo>
                  <a:lnTo>
                    <a:pt x="17" y="46"/>
                  </a:lnTo>
                  <a:lnTo>
                    <a:pt x="11" y="46"/>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6" name="Freeform 106"/>
            <p:cNvSpPr>
              <a:spLocks/>
            </p:cNvSpPr>
            <p:nvPr/>
          </p:nvSpPr>
          <p:spPr bwMode="auto">
            <a:xfrm>
              <a:off x="1756" y="2339"/>
              <a:ext cx="17" cy="45"/>
            </a:xfrm>
            <a:custGeom>
              <a:avLst/>
              <a:gdLst>
                <a:gd name="T0" fmla="*/ 10 w 17"/>
                <a:gd name="T1" fmla="*/ 8 h 45"/>
                <a:gd name="T2" fmla="*/ 4 w 17"/>
                <a:gd name="T3" fmla="*/ 14 h 45"/>
                <a:gd name="T4" fmla="*/ 0 w 17"/>
                <a:gd name="T5" fmla="*/ 10 h 45"/>
                <a:gd name="T6" fmla="*/ 11 w 17"/>
                <a:gd name="T7" fmla="*/ 0 h 45"/>
                <a:gd name="T8" fmla="*/ 17 w 17"/>
                <a:gd name="T9" fmla="*/ 0 h 45"/>
                <a:gd name="T10" fmla="*/ 17 w 17"/>
                <a:gd name="T11" fmla="*/ 45 h 45"/>
                <a:gd name="T12" fmla="*/ 10 w 17"/>
                <a:gd name="T13" fmla="*/ 45 h 45"/>
                <a:gd name="T14" fmla="*/ 10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0" y="8"/>
                  </a:moveTo>
                  <a:lnTo>
                    <a:pt x="4" y="14"/>
                  </a:lnTo>
                  <a:lnTo>
                    <a:pt x="0" y="10"/>
                  </a:lnTo>
                  <a:lnTo>
                    <a:pt x="11" y="0"/>
                  </a:lnTo>
                  <a:lnTo>
                    <a:pt x="17" y="0"/>
                  </a:lnTo>
                  <a:lnTo>
                    <a:pt x="17" y="45"/>
                  </a:lnTo>
                  <a:lnTo>
                    <a:pt x="10" y="45"/>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7" name="Freeform 107"/>
            <p:cNvSpPr>
              <a:spLocks/>
            </p:cNvSpPr>
            <p:nvPr/>
          </p:nvSpPr>
          <p:spPr bwMode="auto">
            <a:xfrm>
              <a:off x="1831" y="2326"/>
              <a:ext cx="17" cy="45"/>
            </a:xfrm>
            <a:custGeom>
              <a:avLst/>
              <a:gdLst>
                <a:gd name="T0" fmla="*/ 11 w 17"/>
                <a:gd name="T1" fmla="*/ 8 h 45"/>
                <a:gd name="T2" fmla="*/ 4 w 17"/>
                <a:gd name="T3" fmla="*/ 13 h 45"/>
                <a:gd name="T4" fmla="*/ 0 w 17"/>
                <a:gd name="T5" fmla="*/ 10 h 45"/>
                <a:gd name="T6" fmla="*/ 12 w 17"/>
                <a:gd name="T7" fmla="*/ 0 h 45"/>
                <a:gd name="T8" fmla="*/ 17 w 17"/>
                <a:gd name="T9" fmla="*/ 0 h 45"/>
                <a:gd name="T10" fmla="*/ 17 w 17"/>
                <a:gd name="T11" fmla="*/ 45 h 45"/>
                <a:gd name="T12" fmla="*/ 11 w 17"/>
                <a:gd name="T13" fmla="*/ 45 h 45"/>
                <a:gd name="T14" fmla="*/ 11 w 17"/>
                <a:gd name="T15" fmla="*/ 8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1" y="8"/>
                  </a:moveTo>
                  <a:lnTo>
                    <a:pt x="4" y="13"/>
                  </a:lnTo>
                  <a:lnTo>
                    <a:pt x="0" y="10"/>
                  </a:lnTo>
                  <a:lnTo>
                    <a:pt x="12" y="0"/>
                  </a:lnTo>
                  <a:lnTo>
                    <a:pt x="17" y="0"/>
                  </a:lnTo>
                  <a:lnTo>
                    <a:pt x="17" y="45"/>
                  </a:lnTo>
                  <a:lnTo>
                    <a:pt x="11" y="45"/>
                  </a:lnTo>
                  <a:lnTo>
                    <a:pt x="11" y="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8" name="Freeform 108"/>
            <p:cNvSpPr>
              <a:spLocks noEditPoints="1"/>
            </p:cNvSpPr>
            <p:nvPr/>
          </p:nvSpPr>
          <p:spPr bwMode="auto">
            <a:xfrm>
              <a:off x="1786" y="2298"/>
              <a:ext cx="30" cy="46"/>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4 h 50"/>
                <a:gd name="T12" fmla="*/ 26 w 33"/>
                <a:gd name="T13" fmla="*/ 25 h 50"/>
                <a:gd name="T14" fmla="*/ 17 w 33"/>
                <a:gd name="T15" fmla="*/ 5 h 50"/>
                <a:gd name="T16" fmla="*/ 7 w 33"/>
                <a:gd name="T17" fmla="*/ 25 h 50"/>
                <a:gd name="T18" fmla="*/ 17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4"/>
                    <a:pt x="33" y="25"/>
                  </a:cubicBezTo>
                  <a:cubicBezTo>
                    <a:pt x="33" y="35"/>
                    <a:pt x="30" y="50"/>
                    <a:pt x="17" y="50"/>
                  </a:cubicBezTo>
                  <a:cubicBezTo>
                    <a:pt x="3" y="50"/>
                    <a:pt x="0" y="35"/>
                    <a:pt x="0" y="25"/>
                  </a:cubicBezTo>
                  <a:cubicBezTo>
                    <a:pt x="0" y="14"/>
                    <a:pt x="3" y="0"/>
                    <a:pt x="17" y="0"/>
                  </a:cubicBezTo>
                  <a:close/>
                  <a:moveTo>
                    <a:pt x="17" y="44"/>
                  </a:moveTo>
                  <a:cubicBezTo>
                    <a:pt x="25" y="44"/>
                    <a:pt x="26" y="31"/>
                    <a:pt x="26" y="25"/>
                  </a:cubicBezTo>
                  <a:cubicBezTo>
                    <a:pt x="26" y="19"/>
                    <a:pt x="24" y="5"/>
                    <a:pt x="17" y="5"/>
                  </a:cubicBezTo>
                  <a:cubicBezTo>
                    <a:pt x="9" y="5"/>
                    <a:pt x="7" y="19"/>
                    <a:pt x="7" y="25"/>
                  </a:cubicBezTo>
                  <a:cubicBezTo>
                    <a:pt x="7" y="31"/>
                    <a:pt x="8" y="44"/>
                    <a:pt x="17"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09" name="Freeform 109"/>
            <p:cNvSpPr>
              <a:spLocks noEditPoints="1"/>
            </p:cNvSpPr>
            <p:nvPr/>
          </p:nvSpPr>
          <p:spPr bwMode="auto">
            <a:xfrm>
              <a:off x="1799" y="236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4"/>
                    <a:pt x="32" y="25"/>
                  </a:cubicBezTo>
                  <a:cubicBezTo>
                    <a:pt x="32" y="36"/>
                    <a:pt x="29" y="50"/>
                    <a:pt x="16" y="50"/>
                  </a:cubicBezTo>
                  <a:cubicBezTo>
                    <a:pt x="3" y="50"/>
                    <a:pt x="0" y="36"/>
                    <a:pt x="0" y="25"/>
                  </a:cubicBezTo>
                  <a:cubicBezTo>
                    <a:pt x="0" y="14"/>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0" name="Freeform 110"/>
            <p:cNvSpPr>
              <a:spLocks noEditPoints="1"/>
            </p:cNvSpPr>
            <p:nvPr/>
          </p:nvSpPr>
          <p:spPr bwMode="auto">
            <a:xfrm>
              <a:off x="1719" y="2303"/>
              <a:ext cx="31" cy="47"/>
            </a:xfrm>
            <a:custGeom>
              <a:avLst/>
              <a:gdLst>
                <a:gd name="T0" fmla="*/ 17 w 33"/>
                <a:gd name="T1" fmla="*/ 0 h 50"/>
                <a:gd name="T2" fmla="*/ 33 w 33"/>
                <a:gd name="T3" fmla="*/ 25 h 50"/>
                <a:gd name="T4" fmla="*/ 17 w 33"/>
                <a:gd name="T5" fmla="*/ 50 h 50"/>
                <a:gd name="T6" fmla="*/ 0 w 33"/>
                <a:gd name="T7" fmla="*/ 25 h 50"/>
                <a:gd name="T8" fmla="*/ 17 w 33"/>
                <a:gd name="T9" fmla="*/ 0 h 50"/>
                <a:gd name="T10" fmla="*/ 17 w 33"/>
                <a:gd name="T11" fmla="*/ 45 h 50"/>
                <a:gd name="T12" fmla="*/ 26 w 33"/>
                <a:gd name="T13" fmla="*/ 25 h 50"/>
                <a:gd name="T14" fmla="*/ 17 w 33"/>
                <a:gd name="T15" fmla="*/ 6 h 50"/>
                <a:gd name="T16" fmla="*/ 8 w 33"/>
                <a:gd name="T17" fmla="*/ 25 h 50"/>
                <a:gd name="T18" fmla="*/ 17 w 33"/>
                <a:gd name="T19"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7" y="0"/>
                  </a:moveTo>
                  <a:cubicBezTo>
                    <a:pt x="30" y="0"/>
                    <a:pt x="33" y="15"/>
                    <a:pt x="33" y="25"/>
                  </a:cubicBezTo>
                  <a:cubicBezTo>
                    <a:pt x="33" y="36"/>
                    <a:pt x="30" y="50"/>
                    <a:pt x="17" y="50"/>
                  </a:cubicBezTo>
                  <a:cubicBezTo>
                    <a:pt x="3" y="50"/>
                    <a:pt x="0" y="36"/>
                    <a:pt x="0" y="25"/>
                  </a:cubicBezTo>
                  <a:cubicBezTo>
                    <a:pt x="0" y="15"/>
                    <a:pt x="3" y="0"/>
                    <a:pt x="17" y="0"/>
                  </a:cubicBezTo>
                  <a:close/>
                  <a:moveTo>
                    <a:pt x="17" y="45"/>
                  </a:moveTo>
                  <a:cubicBezTo>
                    <a:pt x="25" y="45"/>
                    <a:pt x="26" y="31"/>
                    <a:pt x="26" y="25"/>
                  </a:cubicBezTo>
                  <a:cubicBezTo>
                    <a:pt x="26" y="19"/>
                    <a:pt x="25" y="6"/>
                    <a:pt x="17" y="6"/>
                  </a:cubicBezTo>
                  <a:cubicBezTo>
                    <a:pt x="9" y="6"/>
                    <a:pt x="8" y="19"/>
                    <a:pt x="8" y="25"/>
                  </a:cubicBezTo>
                  <a:cubicBezTo>
                    <a:pt x="8" y="31"/>
                    <a:pt x="8" y="45"/>
                    <a:pt x="17" y="45"/>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1" name="Freeform 111"/>
            <p:cNvSpPr>
              <a:spLocks noEditPoints="1"/>
            </p:cNvSpPr>
            <p:nvPr/>
          </p:nvSpPr>
          <p:spPr bwMode="auto">
            <a:xfrm>
              <a:off x="1859" y="2294"/>
              <a:ext cx="30" cy="46"/>
            </a:xfrm>
            <a:custGeom>
              <a:avLst/>
              <a:gdLst>
                <a:gd name="T0" fmla="*/ 16 w 32"/>
                <a:gd name="T1" fmla="*/ 0 h 50"/>
                <a:gd name="T2" fmla="*/ 32 w 32"/>
                <a:gd name="T3" fmla="*/ 25 h 50"/>
                <a:gd name="T4" fmla="*/ 16 w 32"/>
                <a:gd name="T5" fmla="*/ 50 h 50"/>
                <a:gd name="T6" fmla="*/ 0 w 32"/>
                <a:gd name="T7" fmla="*/ 25 h 50"/>
                <a:gd name="T8" fmla="*/ 16 w 32"/>
                <a:gd name="T9" fmla="*/ 0 h 50"/>
                <a:gd name="T10" fmla="*/ 16 w 32"/>
                <a:gd name="T11" fmla="*/ 44 h 50"/>
                <a:gd name="T12" fmla="*/ 25 w 32"/>
                <a:gd name="T13" fmla="*/ 25 h 50"/>
                <a:gd name="T14" fmla="*/ 16 w 32"/>
                <a:gd name="T15" fmla="*/ 6 h 50"/>
                <a:gd name="T16" fmla="*/ 7 w 32"/>
                <a:gd name="T17" fmla="*/ 25 h 50"/>
                <a:gd name="T18" fmla="*/ 16 w 32"/>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50">
                  <a:moveTo>
                    <a:pt x="16" y="0"/>
                  </a:moveTo>
                  <a:cubicBezTo>
                    <a:pt x="29" y="0"/>
                    <a:pt x="32" y="15"/>
                    <a:pt x="32" y="25"/>
                  </a:cubicBezTo>
                  <a:cubicBezTo>
                    <a:pt x="32" y="36"/>
                    <a:pt x="29" y="50"/>
                    <a:pt x="16" y="50"/>
                  </a:cubicBezTo>
                  <a:cubicBezTo>
                    <a:pt x="3" y="50"/>
                    <a:pt x="0" y="36"/>
                    <a:pt x="0" y="25"/>
                  </a:cubicBezTo>
                  <a:cubicBezTo>
                    <a:pt x="0" y="15"/>
                    <a:pt x="3" y="0"/>
                    <a:pt x="16" y="0"/>
                  </a:cubicBezTo>
                  <a:close/>
                  <a:moveTo>
                    <a:pt x="16" y="44"/>
                  </a:moveTo>
                  <a:cubicBezTo>
                    <a:pt x="24" y="44"/>
                    <a:pt x="25" y="31"/>
                    <a:pt x="25" y="25"/>
                  </a:cubicBezTo>
                  <a:cubicBezTo>
                    <a:pt x="25" y="19"/>
                    <a:pt x="24" y="6"/>
                    <a:pt x="16" y="6"/>
                  </a:cubicBezTo>
                  <a:cubicBezTo>
                    <a:pt x="8" y="6"/>
                    <a:pt x="7" y="19"/>
                    <a:pt x="7" y="25"/>
                  </a:cubicBezTo>
                  <a:cubicBezTo>
                    <a:pt x="7" y="31"/>
                    <a:pt x="8" y="44"/>
                    <a:pt x="16" y="44"/>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2" name="Freeform 112"/>
            <p:cNvSpPr>
              <a:spLocks/>
            </p:cNvSpPr>
            <p:nvPr/>
          </p:nvSpPr>
          <p:spPr bwMode="auto">
            <a:xfrm>
              <a:off x="1620" y="2158"/>
              <a:ext cx="349" cy="98"/>
            </a:xfrm>
            <a:custGeom>
              <a:avLst/>
              <a:gdLst>
                <a:gd name="T0" fmla="*/ 336 w 375"/>
                <a:gd name="T1" fmla="*/ 0 h 106"/>
                <a:gd name="T2" fmla="*/ 340 w 375"/>
                <a:gd name="T3" fmla="*/ 30 h 106"/>
                <a:gd name="T4" fmla="*/ 309 w 375"/>
                <a:gd name="T5" fmla="*/ 71 h 106"/>
                <a:gd name="T6" fmla="*/ 278 w 375"/>
                <a:gd name="T7" fmla="*/ 76 h 106"/>
                <a:gd name="T8" fmla="*/ 17 w 375"/>
                <a:gd name="T9" fmla="*/ 37 h 106"/>
                <a:gd name="T10" fmla="*/ 0 w 375"/>
                <a:gd name="T11" fmla="*/ 32 h 106"/>
                <a:gd name="T12" fmla="*/ 49 w 375"/>
                <a:gd name="T13" fmla="*/ 66 h 106"/>
                <a:gd name="T14" fmla="*/ 310 w 375"/>
                <a:gd name="T15" fmla="*/ 105 h 106"/>
                <a:gd name="T16" fmla="*/ 340 w 375"/>
                <a:gd name="T17" fmla="*/ 100 h 106"/>
                <a:gd name="T18" fmla="*/ 371 w 375"/>
                <a:gd name="T19" fmla="*/ 59 h 106"/>
                <a:gd name="T20" fmla="*/ 336 w 375"/>
                <a:gd name="T2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06">
                  <a:moveTo>
                    <a:pt x="336" y="0"/>
                  </a:moveTo>
                  <a:cubicBezTo>
                    <a:pt x="340" y="9"/>
                    <a:pt x="341" y="20"/>
                    <a:pt x="340" y="30"/>
                  </a:cubicBezTo>
                  <a:cubicBezTo>
                    <a:pt x="337" y="49"/>
                    <a:pt x="325" y="64"/>
                    <a:pt x="309" y="71"/>
                  </a:cubicBezTo>
                  <a:cubicBezTo>
                    <a:pt x="300" y="76"/>
                    <a:pt x="289" y="77"/>
                    <a:pt x="278" y="76"/>
                  </a:cubicBezTo>
                  <a:cubicBezTo>
                    <a:pt x="17" y="37"/>
                    <a:pt x="17" y="37"/>
                    <a:pt x="17" y="37"/>
                  </a:cubicBezTo>
                  <a:cubicBezTo>
                    <a:pt x="11" y="36"/>
                    <a:pt x="5" y="34"/>
                    <a:pt x="0" y="32"/>
                  </a:cubicBezTo>
                  <a:cubicBezTo>
                    <a:pt x="10" y="50"/>
                    <a:pt x="28" y="63"/>
                    <a:pt x="49" y="66"/>
                  </a:cubicBezTo>
                  <a:cubicBezTo>
                    <a:pt x="310" y="105"/>
                    <a:pt x="310" y="105"/>
                    <a:pt x="310" y="105"/>
                  </a:cubicBezTo>
                  <a:cubicBezTo>
                    <a:pt x="321" y="106"/>
                    <a:pt x="331" y="105"/>
                    <a:pt x="340" y="100"/>
                  </a:cubicBezTo>
                  <a:cubicBezTo>
                    <a:pt x="357" y="93"/>
                    <a:pt x="369" y="78"/>
                    <a:pt x="371" y="59"/>
                  </a:cubicBezTo>
                  <a:cubicBezTo>
                    <a:pt x="375" y="33"/>
                    <a:pt x="360" y="9"/>
                    <a:pt x="336"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3" name="Freeform 113"/>
            <p:cNvSpPr>
              <a:spLocks/>
            </p:cNvSpPr>
            <p:nvPr/>
          </p:nvSpPr>
          <p:spPr bwMode="auto">
            <a:xfrm>
              <a:off x="2969" y="2677"/>
              <a:ext cx="174" cy="346"/>
            </a:xfrm>
            <a:custGeom>
              <a:avLst/>
              <a:gdLst>
                <a:gd name="T0" fmla="*/ 103 w 187"/>
                <a:gd name="T1" fmla="*/ 0 h 373"/>
                <a:gd name="T2" fmla="*/ 0 w 187"/>
                <a:gd name="T3" fmla="*/ 33 h 373"/>
                <a:gd name="T4" fmla="*/ 75 w 187"/>
                <a:gd name="T5" fmla="*/ 331 h 373"/>
                <a:gd name="T6" fmla="*/ 112 w 187"/>
                <a:gd name="T7" fmla="*/ 370 h 373"/>
                <a:gd name="T8" fmla="*/ 141 w 187"/>
                <a:gd name="T9" fmla="*/ 370 h 373"/>
                <a:gd name="T10" fmla="*/ 180 w 187"/>
                <a:gd name="T11" fmla="*/ 305 h 373"/>
                <a:gd name="T12" fmla="*/ 103 w 187"/>
                <a:gd name="T13" fmla="*/ 0 h 373"/>
              </a:gdLst>
              <a:ahLst/>
              <a:cxnLst>
                <a:cxn ang="0">
                  <a:pos x="T0" y="T1"/>
                </a:cxn>
                <a:cxn ang="0">
                  <a:pos x="T2" y="T3"/>
                </a:cxn>
                <a:cxn ang="0">
                  <a:pos x="T4" y="T5"/>
                </a:cxn>
                <a:cxn ang="0">
                  <a:pos x="T6" y="T7"/>
                </a:cxn>
                <a:cxn ang="0">
                  <a:pos x="T8" y="T9"/>
                </a:cxn>
                <a:cxn ang="0">
                  <a:pos x="T10" y="T11"/>
                </a:cxn>
                <a:cxn ang="0">
                  <a:pos x="T12" y="T13"/>
                </a:cxn>
              </a:cxnLst>
              <a:rect l="0" t="0" r="r" b="b"/>
              <a:pathLst>
                <a:path w="187" h="373">
                  <a:moveTo>
                    <a:pt x="103" y="0"/>
                  </a:moveTo>
                  <a:cubicBezTo>
                    <a:pt x="71" y="17"/>
                    <a:pt x="37" y="28"/>
                    <a:pt x="0" y="33"/>
                  </a:cubicBezTo>
                  <a:cubicBezTo>
                    <a:pt x="75" y="331"/>
                    <a:pt x="75" y="331"/>
                    <a:pt x="75" y="331"/>
                  </a:cubicBezTo>
                  <a:cubicBezTo>
                    <a:pt x="80" y="350"/>
                    <a:pt x="94" y="364"/>
                    <a:pt x="112" y="370"/>
                  </a:cubicBezTo>
                  <a:cubicBezTo>
                    <a:pt x="121" y="373"/>
                    <a:pt x="131" y="373"/>
                    <a:pt x="141" y="370"/>
                  </a:cubicBezTo>
                  <a:cubicBezTo>
                    <a:pt x="170" y="363"/>
                    <a:pt x="187" y="334"/>
                    <a:pt x="180" y="305"/>
                  </a:cubicBezTo>
                  <a:lnTo>
                    <a:pt x="103"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4" name="Freeform 114"/>
            <p:cNvSpPr>
              <a:spLocks/>
            </p:cNvSpPr>
            <p:nvPr/>
          </p:nvSpPr>
          <p:spPr bwMode="auto">
            <a:xfrm>
              <a:off x="2967" y="2671"/>
              <a:ext cx="107" cy="68"/>
            </a:xfrm>
            <a:custGeom>
              <a:avLst/>
              <a:gdLst>
                <a:gd name="T0" fmla="*/ 55 w 114"/>
                <a:gd name="T1" fmla="*/ 21 h 74"/>
                <a:gd name="T2" fmla="*/ 0 w 114"/>
                <a:gd name="T3" fmla="*/ 32 h 74"/>
                <a:gd name="T4" fmla="*/ 10 w 114"/>
                <a:gd name="T5" fmla="*/ 74 h 74"/>
                <a:gd name="T6" fmla="*/ 114 w 114"/>
                <a:gd name="T7" fmla="*/ 42 h 74"/>
                <a:gd name="T8" fmla="*/ 103 w 114"/>
                <a:gd name="T9" fmla="*/ 0 h 74"/>
                <a:gd name="T10" fmla="*/ 55 w 114"/>
                <a:gd name="T11" fmla="*/ 21 h 74"/>
              </a:gdLst>
              <a:ahLst/>
              <a:cxnLst>
                <a:cxn ang="0">
                  <a:pos x="T0" y="T1"/>
                </a:cxn>
                <a:cxn ang="0">
                  <a:pos x="T2" y="T3"/>
                </a:cxn>
                <a:cxn ang="0">
                  <a:pos x="T4" y="T5"/>
                </a:cxn>
                <a:cxn ang="0">
                  <a:pos x="T6" y="T7"/>
                </a:cxn>
                <a:cxn ang="0">
                  <a:pos x="T8" y="T9"/>
                </a:cxn>
                <a:cxn ang="0">
                  <a:pos x="T10" y="T11"/>
                </a:cxn>
              </a:cxnLst>
              <a:rect l="0" t="0" r="r" b="b"/>
              <a:pathLst>
                <a:path w="114" h="74">
                  <a:moveTo>
                    <a:pt x="55" y="21"/>
                  </a:moveTo>
                  <a:cubicBezTo>
                    <a:pt x="37" y="27"/>
                    <a:pt x="18" y="30"/>
                    <a:pt x="0" y="32"/>
                  </a:cubicBezTo>
                  <a:cubicBezTo>
                    <a:pt x="10" y="74"/>
                    <a:pt x="10" y="74"/>
                    <a:pt x="10" y="74"/>
                  </a:cubicBezTo>
                  <a:cubicBezTo>
                    <a:pt x="47" y="70"/>
                    <a:pt x="82" y="59"/>
                    <a:pt x="114" y="42"/>
                  </a:cubicBezTo>
                  <a:cubicBezTo>
                    <a:pt x="103" y="0"/>
                    <a:pt x="103" y="0"/>
                    <a:pt x="103" y="0"/>
                  </a:cubicBezTo>
                  <a:cubicBezTo>
                    <a:pt x="88" y="8"/>
                    <a:pt x="72" y="15"/>
                    <a:pt x="55" y="21"/>
                  </a:cubicBez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5" name="Freeform 115"/>
            <p:cNvSpPr>
              <a:spLocks/>
            </p:cNvSpPr>
            <p:nvPr/>
          </p:nvSpPr>
          <p:spPr bwMode="auto">
            <a:xfrm>
              <a:off x="2916" y="2715"/>
              <a:ext cx="587" cy="708"/>
            </a:xfrm>
            <a:custGeom>
              <a:avLst/>
              <a:gdLst>
                <a:gd name="T0" fmla="*/ 21 w 629"/>
                <a:gd name="T1" fmla="*/ 183 h 763"/>
                <a:gd name="T2" fmla="*/ 21 w 629"/>
                <a:gd name="T3" fmla="*/ 184 h 763"/>
                <a:gd name="T4" fmla="*/ 8 w 629"/>
                <a:gd name="T5" fmla="*/ 198 h 763"/>
                <a:gd name="T6" fmla="*/ 20 w 629"/>
                <a:gd name="T7" fmla="*/ 241 h 763"/>
                <a:gd name="T8" fmla="*/ 5 w 629"/>
                <a:gd name="T9" fmla="*/ 265 h 763"/>
                <a:gd name="T10" fmla="*/ 25 w 629"/>
                <a:gd name="T11" fmla="*/ 299 h 763"/>
                <a:gd name="T12" fmla="*/ 92 w 629"/>
                <a:gd name="T13" fmla="*/ 331 h 763"/>
                <a:gd name="T14" fmla="*/ 424 w 629"/>
                <a:gd name="T15" fmla="*/ 763 h 763"/>
                <a:gd name="T16" fmla="*/ 629 w 629"/>
                <a:gd name="T17" fmla="*/ 763 h 763"/>
                <a:gd name="T18" fmla="*/ 411 w 629"/>
                <a:gd name="T19" fmla="*/ 431 h 763"/>
                <a:gd name="T20" fmla="*/ 295 w 629"/>
                <a:gd name="T21" fmla="*/ 279 h 763"/>
                <a:gd name="T22" fmla="*/ 295 w 629"/>
                <a:gd name="T23" fmla="*/ 279 h 763"/>
                <a:gd name="T24" fmla="*/ 304 w 629"/>
                <a:gd name="T25" fmla="*/ 155 h 763"/>
                <a:gd name="T26" fmla="*/ 193 w 629"/>
                <a:gd name="T27" fmla="*/ 0 h 763"/>
                <a:gd name="T28" fmla="*/ 157 w 629"/>
                <a:gd name="T29" fmla="*/ 57 h 763"/>
                <a:gd name="T30" fmla="*/ 160 w 629"/>
                <a:gd name="T31" fmla="*/ 65 h 763"/>
                <a:gd name="T32" fmla="*/ 204 w 629"/>
                <a:gd name="T33" fmla="*/ 134 h 763"/>
                <a:gd name="T34" fmla="*/ 128 w 629"/>
                <a:gd name="T35" fmla="*/ 107 h 763"/>
                <a:gd name="T36" fmla="*/ 82 w 629"/>
                <a:gd name="T37" fmla="*/ 85 h 763"/>
                <a:gd name="T38" fmla="*/ 38 w 629"/>
                <a:gd name="T39" fmla="*/ 100 h 763"/>
                <a:gd name="T40" fmla="*/ 35 w 629"/>
                <a:gd name="T41" fmla="*/ 121 h 763"/>
                <a:gd name="T42" fmla="*/ 2 w 629"/>
                <a:gd name="T43" fmla="*/ 154 h 763"/>
                <a:gd name="T44" fmla="*/ 21 w 629"/>
                <a:gd name="T45" fmla="*/ 18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9" h="763">
                  <a:moveTo>
                    <a:pt x="21" y="183"/>
                  </a:moveTo>
                  <a:cubicBezTo>
                    <a:pt x="21" y="184"/>
                    <a:pt x="21" y="184"/>
                    <a:pt x="21" y="184"/>
                  </a:cubicBezTo>
                  <a:cubicBezTo>
                    <a:pt x="16" y="187"/>
                    <a:pt x="11" y="192"/>
                    <a:pt x="8" y="198"/>
                  </a:cubicBezTo>
                  <a:cubicBezTo>
                    <a:pt x="0" y="213"/>
                    <a:pt x="6" y="232"/>
                    <a:pt x="20" y="241"/>
                  </a:cubicBezTo>
                  <a:cubicBezTo>
                    <a:pt x="12" y="246"/>
                    <a:pt x="6" y="253"/>
                    <a:pt x="5" y="265"/>
                  </a:cubicBezTo>
                  <a:cubicBezTo>
                    <a:pt x="3" y="279"/>
                    <a:pt x="12" y="292"/>
                    <a:pt x="25" y="299"/>
                  </a:cubicBezTo>
                  <a:cubicBezTo>
                    <a:pt x="92" y="331"/>
                    <a:pt x="92" y="331"/>
                    <a:pt x="92" y="331"/>
                  </a:cubicBezTo>
                  <a:cubicBezTo>
                    <a:pt x="424" y="763"/>
                    <a:pt x="424" y="763"/>
                    <a:pt x="424" y="763"/>
                  </a:cubicBezTo>
                  <a:cubicBezTo>
                    <a:pt x="629" y="763"/>
                    <a:pt x="629" y="763"/>
                    <a:pt x="629" y="763"/>
                  </a:cubicBezTo>
                  <a:cubicBezTo>
                    <a:pt x="411" y="431"/>
                    <a:pt x="411" y="431"/>
                    <a:pt x="411" y="431"/>
                  </a:cubicBezTo>
                  <a:cubicBezTo>
                    <a:pt x="295" y="279"/>
                    <a:pt x="295" y="279"/>
                    <a:pt x="295" y="279"/>
                  </a:cubicBezTo>
                  <a:cubicBezTo>
                    <a:pt x="295" y="279"/>
                    <a:pt x="295" y="279"/>
                    <a:pt x="295" y="279"/>
                  </a:cubicBezTo>
                  <a:cubicBezTo>
                    <a:pt x="310" y="256"/>
                    <a:pt x="324" y="202"/>
                    <a:pt x="304" y="155"/>
                  </a:cubicBezTo>
                  <a:cubicBezTo>
                    <a:pt x="283" y="109"/>
                    <a:pt x="271" y="127"/>
                    <a:pt x="193" y="0"/>
                  </a:cubicBezTo>
                  <a:cubicBezTo>
                    <a:pt x="154" y="3"/>
                    <a:pt x="156" y="43"/>
                    <a:pt x="157" y="57"/>
                  </a:cubicBezTo>
                  <a:cubicBezTo>
                    <a:pt x="157" y="60"/>
                    <a:pt x="158" y="63"/>
                    <a:pt x="160" y="65"/>
                  </a:cubicBezTo>
                  <a:cubicBezTo>
                    <a:pt x="204" y="134"/>
                    <a:pt x="204" y="134"/>
                    <a:pt x="204" y="134"/>
                  </a:cubicBezTo>
                  <a:cubicBezTo>
                    <a:pt x="128" y="107"/>
                    <a:pt x="128" y="107"/>
                    <a:pt x="128" y="107"/>
                  </a:cubicBezTo>
                  <a:cubicBezTo>
                    <a:pt x="82" y="85"/>
                    <a:pt x="82" y="85"/>
                    <a:pt x="82" y="85"/>
                  </a:cubicBezTo>
                  <a:cubicBezTo>
                    <a:pt x="66" y="77"/>
                    <a:pt x="46" y="84"/>
                    <a:pt x="38" y="100"/>
                  </a:cubicBezTo>
                  <a:cubicBezTo>
                    <a:pt x="34" y="107"/>
                    <a:pt x="34" y="114"/>
                    <a:pt x="35" y="121"/>
                  </a:cubicBezTo>
                  <a:cubicBezTo>
                    <a:pt x="18" y="121"/>
                    <a:pt x="3" y="133"/>
                    <a:pt x="2" y="154"/>
                  </a:cubicBezTo>
                  <a:cubicBezTo>
                    <a:pt x="2" y="167"/>
                    <a:pt x="10" y="178"/>
                    <a:pt x="21" y="183"/>
                  </a:cubicBez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6" name="Freeform 116"/>
            <p:cNvSpPr>
              <a:spLocks/>
            </p:cNvSpPr>
            <p:nvPr/>
          </p:nvSpPr>
          <p:spPr bwMode="auto">
            <a:xfrm>
              <a:off x="3045" y="3000"/>
              <a:ext cx="519" cy="423"/>
            </a:xfrm>
            <a:custGeom>
              <a:avLst/>
              <a:gdLst>
                <a:gd name="T0" fmla="*/ 263 w 557"/>
                <a:gd name="T1" fmla="*/ 456 h 456"/>
                <a:gd name="T2" fmla="*/ 557 w 557"/>
                <a:gd name="T3" fmla="*/ 456 h 456"/>
                <a:gd name="T4" fmla="*/ 204 w 557"/>
                <a:gd name="T5" fmla="*/ 1 h 456"/>
                <a:gd name="T6" fmla="*/ 0 w 557"/>
                <a:gd name="T7" fmla="*/ 118 h 456"/>
                <a:gd name="T8" fmla="*/ 263 w 557"/>
                <a:gd name="T9" fmla="*/ 456 h 456"/>
              </a:gdLst>
              <a:ahLst/>
              <a:cxnLst>
                <a:cxn ang="0">
                  <a:pos x="T0" y="T1"/>
                </a:cxn>
                <a:cxn ang="0">
                  <a:pos x="T2" y="T3"/>
                </a:cxn>
                <a:cxn ang="0">
                  <a:pos x="T4" y="T5"/>
                </a:cxn>
                <a:cxn ang="0">
                  <a:pos x="T6" y="T7"/>
                </a:cxn>
                <a:cxn ang="0">
                  <a:pos x="T8" y="T9"/>
                </a:cxn>
              </a:cxnLst>
              <a:rect l="0" t="0" r="r" b="b"/>
              <a:pathLst>
                <a:path w="557" h="456">
                  <a:moveTo>
                    <a:pt x="263" y="456"/>
                  </a:moveTo>
                  <a:cubicBezTo>
                    <a:pt x="557" y="456"/>
                    <a:pt x="557" y="456"/>
                    <a:pt x="557" y="456"/>
                  </a:cubicBezTo>
                  <a:cubicBezTo>
                    <a:pt x="204" y="1"/>
                    <a:pt x="204" y="1"/>
                    <a:pt x="204" y="1"/>
                  </a:cubicBezTo>
                  <a:cubicBezTo>
                    <a:pt x="204" y="0"/>
                    <a:pt x="0" y="118"/>
                    <a:pt x="0" y="118"/>
                  </a:cubicBezTo>
                  <a:lnTo>
                    <a:pt x="263" y="456"/>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7" name="Freeform 117"/>
            <p:cNvSpPr>
              <a:spLocks/>
            </p:cNvSpPr>
            <p:nvPr/>
          </p:nvSpPr>
          <p:spPr bwMode="auto">
            <a:xfrm>
              <a:off x="2668" y="2185"/>
              <a:ext cx="548" cy="545"/>
            </a:xfrm>
            <a:custGeom>
              <a:avLst/>
              <a:gdLst>
                <a:gd name="T0" fmla="*/ 544 w 588"/>
                <a:gd name="T1" fmla="*/ 213 h 588"/>
                <a:gd name="T2" fmla="*/ 375 w 588"/>
                <a:gd name="T3" fmla="*/ 544 h 588"/>
                <a:gd name="T4" fmla="*/ 45 w 588"/>
                <a:gd name="T5" fmla="*/ 375 h 588"/>
                <a:gd name="T6" fmla="*/ 213 w 588"/>
                <a:gd name="T7" fmla="*/ 45 h 588"/>
                <a:gd name="T8" fmla="*/ 544 w 588"/>
                <a:gd name="T9" fmla="*/ 213 h 588"/>
              </a:gdLst>
              <a:ahLst/>
              <a:cxnLst>
                <a:cxn ang="0">
                  <a:pos x="T0" y="T1"/>
                </a:cxn>
                <a:cxn ang="0">
                  <a:pos x="T2" y="T3"/>
                </a:cxn>
                <a:cxn ang="0">
                  <a:pos x="T4" y="T5"/>
                </a:cxn>
                <a:cxn ang="0">
                  <a:pos x="T6" y="T7"/>
                </a:cxn>
                <a:cxn ang="0">
                  <a:pos x="T8" y="T9"/>
                </a:cxn>
              </a:cxnLst>
              <a:rect l="0" t="0" r="r" b="b"/>
              <a:pathLst>
                <a:path w="588" h="588">
                  <a:moveTo>
                    <a:pt x="544" y="213"/>
                  </a:moveTo>
                  <a:cubicBezTo>
                    <a:pt x="588" y="351"/>
                    <a:pt x="513" y="499"/>
                    <a:pt x="375" y="544"/>
                  </a:cubicBezTo>
                  <a:cubicBezTo>
                    <a:pt x="238" y="588"/>
                    <a:pt x="90" y="513"/>
                    <a:pt x="45" y="375"/>
                  </a:cubicBezTo>
                  <a:cubicBezTo>
                    <a:pt x="0" y="238"/>
                    <a:pt x="75" y="90"/>
                    <a:pt x="213" y="45"/>
                  </a:cubicBezTo>
                  <a:cubicBezTo>
                    <a:pt x="351" y="0"/>
                    <a:pt x="499" y="75"/>
                    <a:pt x="544" y="213"/>
                  </a:cubicBezTo>
                  <a:close/>
                </a:path>
              </a:pathLst>
            </a:custGeom>
            <a:solidFill>
              <a:srgbClr val="D2D2D2"/>
            </a:solidFill>
            <a:ln w="19050" cap="flat">
              <a:solidFill>
                <a:srgbClr val="409AE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8" name="Freeform 118"/>
            <p:cNvSpPr>
              <a:spLocks/>
            </p:cNvSpPr>
            <p:nvPr/>
          </p:nvSpPr>
          <p:spPr bwMode="auto">
            <a:xfrm>
              <a:off x="2747" y="2314"/>
              <a:ext cx="208" cy="204"/>
            </a:xfrm>
            <a:custGeom>
              <a:avLst/>
              <a:gdLst>
                <a:gd name="T0" fmla="*/ 43 w 223"/>
                <a:gd name="T1" fmla="*/ 188 h 220"/>
                <a:gd name="T2" fmla="*/ 51 w 223"/>
                <a:gd name="T3" fmla="*/ 195 h 220"/>
                <a:gd name="T4" fmla="*/ 113 w 223"/>
                <a:gd name="T5" fmla="*/ 218 h 220"/>
                <a:gd name="T6" fmla="*/ 222 w 223"/>
                <a:gd name="T7" fmla="*/ 116 h 220"/>
                <a:gd name="T8" fmla="*/ 209 w 223"/>
                <a:gd name="T9" fmla="*/ 61 h 220"/>
                <a:gd name="T10" fmla="*/ 168 w 223"/>
                <a:gd name="T11" fmla="*/ 20 h 220"/>
                <a:gd name="T12" fmla="*/ 142 w 223"/>
                <a:gd name="T13" fmla="*/ 10 h 220"/>
                <a:gd name="T14" fmla="*/ 41 w 223"/>
                <a:gd name="T15" fmla="*/ 39 h 220"/>
                <a:gd name="T16" fmla="*/ 41 w 223"/>
                <a:gd name="T17" fmla="*/ 39 h 220"/>
                <a:gd name="T18" fmla="*/ 43 w 223"/>
                <a:gd name="T19" fmla="*/ 18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220">
                  <a:moveTo>
                    <a:pt x="43" y="188"/>
                  </a:moveTo>
                  <a:cubicBezTo>
                    <a:pt x="46" y="191"/>
                    <a:pt x="48" y="193"/>
                    <a:pt x="51" y="195"/>
                  </a:cubicBezTo>
                  <a:cubicBezTo>
                    <a:pt x="70" y="210"/>
                    <a:pt x="90" y="217"/>
                    <a:pt x="113" y="218"/>
                  </a:cubicBezTo>
                  <a:cubicBezTo>
                    <a:pt x="171" y="220"/>
                    <a:pt x="220" y="175"/>
                    <a:pt x="222" y="116"/>
                  </a:cubicBezTo>
                  <a:cubicBezTo>
                    <a:pt x="223" y="96"/>
                    <a:pt x="219" y="79"/>
                    <a:pt x="209" y="61"/>
                  </a:cubicBezTo>
                  <a:cubicBezTo>
                    <a:pt x="199" y="43"/>
                    <a:pt x="186" y="30"/>
                    <a:pt x="168" y="20"/>
                  </a:cubicBezTo>
                  <a:cubicBezTo>
                    <a:pt x="160" y="16"/>
                    <a:pt x="151" y="12"/>
                    <a:pt x="142" y="10"/>
                  </a:cubicBezTo>
                  <a:cubicBezTo>
                    <a:pt x="104" y="0"/>
                    <a:pt x="68" y="11"/>
                    <a:pt x="41" y="39"/>
                  </a:cubicBezTo>
                  <a:cubicBezTo>
                    <a:pt x="41" y="39"/>
                    <a:pt x="41" y="39"/>
                    <a:pt x="41" y="39"/>
                  </a:cubicBezTo>
                  <a:cubicBezTo>
                    <a:pt x="0" y="81"/>
                    <a:pt x="1" y="148"/>
                    <a:pt x="43" y="188"/>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19" name="Freeform 119"/>
            <p:cNvSpPr>
              <a:spLocks/>
            </p:cNvSpPr>
            <p:nvPr/>
          </p:nvSpPr>
          <p:spPr bwMode="auto">
            <a:xfrm>
              <a:off x="2795" y="2324"/>
              <a:ext cx="160" cy="194"/>
            </a:xfrm>
            <a:custGeom>
              <a:avLst/>
              <a:gdLst>
                <a:gd name="T0" fmla="*/ 62 w 172"/>
                <a:gd name="T1" fmla="*/ 208 h 210"/>
                <a:gd name="T2" fmla="*/ 171 w 172"/>
                <a:gd name="T3" fmla="*/ 106 h 210"/>
                <a:gd name="T4" fmla="*/ 158 w 172"/>
                <a:gd name="T5" fmla="*/ 51 h 210"/>
                <a:gd name="T6" fmla="*/ 117 w 172"/>
                <a:gd name="T7" fmla="*/ 10 h 210"/>
                <a:gd name="T8" fmla="*/ 91 w 172"/>
                <a:gd name="T9" fmla="*/ 0 h 210"/>
                <a:gd name="T10" fmla="*/ 66 w 172"/>
                <a:gd name="T11" fmla="*/ 102 h 210"/>
                <a:gd name="T12" fmla="*/ 0 w 172"/>
                <a:gd name="T13" fmla="*/ 185 h 210"/>
                <a:gd name="T14" fmla="*/ 62 w 172"/>
                <a:gd name="T15" fmla="*/ 208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210">
                  <a:moveTo>
                    <a:pt x="62" y="208"/>
                  </a:moveTo>
                  <a:cubicBezTo>
                    <a:pt x="120" y="210"/>
                    <a:pt x="169" y="165"/>
                    <a:pt x="171" y="106"/>
                  </a:cubicBezTo>
                  <a:cubicBezTo>
                    <a:pt x="172" y="86"/>
                    <a:pt x="168" y="69"/>
                    <a:pt x="158" y="51"/>
                  </a:cubicBezTo>
                  <a:cubicBezTo>
                    <a:pt x="148" y="33"/>
                    <a:pt x="135" y="20"/>
                    <a:pt x="117" y="10"/>
                  </a:cubicBezTo>
                  <a:cubicBezTo>
                    <a:pt x="109" y="6"/>
                    <a:pt x="100" y="2"/>
                    <a:pt x="91" y="0"/>
                  </a:cubicBezTo>
                  <a:cubicBezTo>
                    <a:pt x="66" y="102"/>
                    <a:pt x="66" y="102"/>
                    <a:pt x="66" y="102"/>
                  </a:cubicBezTo>
                  <a:cubicBezTo>
                    <a:pt x="0" y="185"/>
                    <a:pt x="0" y="185"/>
                    <a:pt x="0" y="185"/>
                  </a:cubicBezTo>
                  <a:cubicBezTo>
                    <a:pt x="19" y="200"/>
                    <a:pt x="39" y="207"/>
                    <a:pt x="62" y="208"/>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0" name="Freeform 120"/>
            <p:cNvSpPr>
              <a:spLocks/>
            </p:cNvSpPr>
            <p:nvPr/>
          </p:nvSpPr>
          <p:spPr bwMode="auto">
            <a:xfrm>
              <a:off x="2785" y="2314"/>
              <a:ext cx="95" cy="104"/>
            </a:xfrm>
            <a:custGeom>
              <a:avLst/>
              <a:gdLst>
                <a:gd name="T0" fmla="*/ 76 w 101"/>
                <a:gd name="T1" fmla="*/ 112 h 112"/>
                <a:gd name="T2" fmla="*/ 101 w 101"/>
                <a:gd name="T3" fmla="*/ 10 h 112"/>
                <a:gd name="T4" fmla="*/ 0 w 101"/>
                <a:gd name="T5" fmla="*/ 39 h 112"/>
                <a:gd name="T6" fmla="*/ 76 w 101"/>
                <a:gd name="T7" fmla="*/ 112 h 112"/>
              </a:gdLst>
              <a:ahLst/>
              <a:cxnLst>
                <a:cxn ang="0">
                  <a:pos x="T0" y="T1"/>
                </a:cxn>
                <a:cxn ang="0">
                  <a:pos x="T2" y="T3"/>
                </a:cxn>
                <a:cxn ang="0">
                  <a:pos x="T4" y="T5"/>
                </a:cxn>
                <a:cxn ang="0">
                  <a:pos x="T6" y="T7"/>
                </a:cxn>
              </a:cxnLst>
              <a:rect l="0" t="0" r="r" b="b"/>
              <a:pathLst>
                <a:path w="101" h="112">
                  <a:moveTo>
                    <a:pt x="76" y="112"/>
                  </a:moveTo>
                  <a:cubicBezTo>
                    <a:pt x="101" y="10"/>
                    <a:pt x="101" y="10"/>
                    <a:pt x="101" y="10"/>
                  </a:cubicBezTo>
                  <a:cubicBezTo>
                    <a:pt x="63" y="0"/>
                    <a:pt x="27" y="11"/>
                    <a:pt x="0" y="39"/>
                  </a:cubicBezTo>
                  <a:lnTo>
                    <a:pt x="76" y="112"/>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1" name="Freeform 121"/>
            <p:cNvSpPr>
              <a:spLocks/>
            </p:cNvSpPr>
            <p:nvPr/>
          </p:nvSpPr>
          <p:spPr bwMode="auto">
            <a:xfrm>
              <a:off x="2896" y="2463"/>
              <a:ext cx="60" cy="150"/>
            </a:xfrm>
            <a:custGeom>
              <a:avLst/>
              <a:gdLst>
                <a:gd name="T0" fmla="*/ 64 w 64"/>
                <a:gd name="T1" fmla="*/ 151 h 162"/>
                <a:gd name="T2" fmla="*/ 64 w 64"/>
                <a:gd name="T3" fmla="*/ 11 h 162"/>
                <a:gd name="T4" fmla="*/ 53 w 64"/>
                <a:gd name="T5" fmla="*/ 0 h 162"/>
                <a:gd name="T6" fmla="*/ 45 w 64"/>
                <a:gd name="T7" fmla="*/ 0 h 162"/>
                <a:gd name="T8" fmla="*/ 11 w 64"/>
                <a:gd name="T9" fmla="*/ 0 h 162"/>
                <a:gd name="T10" fmla="*/ 0 w 64"/>
                <a:gd name="T11" fmla="*/ 11 h 162"/>
                <a:gd name="T12" fmla="*/ 0 w 64"/>
                <a:gd name="T13" fmla="*/ 151 h 162"/>
                <a:gd name="T14" fmla="*/ 11 w 64"/>
                <a:gd name="T15" fmla="*/ 162 h 162"/>
                <a:gd name="T16" fmla="*/ 45 w 64"/>
                <a:gd name="T17" fmla="*/ 162 h 162"/>
                <a:gd name="T18" fmla="*/ 53 w 64"/>
                <a:gd name="T19" fmla="*/ 162 h 162"/>
                <a:gd name="T20" fmla="*/ 64 w 64"/>
                <a:gd name="T21" fmla="*/ 15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162">
                  <a:moveTo>
                    <a:pt x="64" y="151"/>
                  </a:moveTo>
                  <a:cubicBezTo>
                    <a:pt x="64" y="11"/>
                    <a:pt x="64" y="11"/>
                    <a:pt x="64" y="11"/>
                  </a:cubicBezTo>
                  <a:cubicBezTo>
                    <a:pt x="64" y="5"/>
                    <a:pt x="59" y="0"/>
                    <a:pt x="53" y="0"/>
                  </a:cubicBezTo>
                  <a:cubicBezTo>
                    <a:pt x="45" y="0"/>
                    <a:pt x="45" y="0"/>
                    <a:pt x="45" y="0"/>
                  </a:cubicBezTo>
                  <a:cubicBezTo>
                    <a:pt x="11" y="0"/>
                    <a:pt x="11" y="0"/>
                    <a:pt x="11" y="0"/>
                  </a:cubicBezTo>
                  <a:cubicBezTo>
                    <a:pt x="5" y="0"/>
                    <a:pt x="0" y="5"/>
                    <a:pt x="0" y="11"/>
                  </a:cubicBezTo>
                  <a:cubicBezTo>
                    <a:pt x="0" y="151"/>
                    <a:pt x="0" y="151"/>
                    <a:pt x="0" y="151"/>
                  </a:cubicBezTo>
                  <a:cubicBezTo>
                    <a:pt x="0" y="157"/>
                    <a:pt x="5" y="162"/>
                    <a:pt x="11" y="162"/>
                  </a:cubicBezTo>
                  <a:cubicBezTo>
                    <a:pt x="45" y="162"/>
                    <a:pt x="45" y="162"/>
                    <a:pt x="45" y="162"/>
                  </a:cubicBezTo>
                  <a:cubicBezTo>
                    <a:pt x="53" y="162"/>
                    <a:pt x="53" y="162"/>
                    <a:pt x="53" y="162"/>
                  </a:cubicBezTo>
                  <a:cubicBezTo>
                    <a:pt x="59" y="162"/>
                    <a:pt x="64" y="157"/>
                    <a:pt x="64" y="151"/>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2" name="Freeform 122"/>
            <p:cNvSpPr>
              <a:spLocks/>
            </p:cNvSpPr>
            <p:nvPr/>
          </p:nvSpPr>
          <p:spPr bwMode="auto">
            <a:xfrm>
              <a:off x="2938" y="2463"/>
              <a:ext cx="18" cy="150"/>
            </a:xfrm>
            <a:custGeom>
              <a:avLst/>
              <a:gdLst>
                <a:gd name="T0" fmla="*/ 8 w 19"/>
                <a:gd name="T1" fmla="*/ 0 h 162"/>
                <a:gd name="T2" fmla="*/ 0 w 19"/>
                <a:gd name="T3" fmla="*/ 0 h 162"/>
                <a:gd name="T4" fmla="*/ 0 w 19"/>
                <a:gd name="T5" fmla="*/ 162 h 162"/>
                <a:gd name="T6" fmla="*/ 8 w 19"/>
                <a:gd name="T7" fmla="*/ 162 h 162"/>
                <a:gd name="T8" fmla="*/ 19 w 19"/>
                <a:gd name="T9" fmla="*/ 151 h 162"/>
                <a:gd name="T10" fmla="*/ 19 w 19"/>
                <a:gd name="T11" fmla="*/ 11 h 162"/>
                <a:gd name="T12" fmla="*/ 8 w 19"/>
                <a:gd name="T13" fmla="*/ 0 h 162"/>
              </a:gdLst>
              <a:ahLst/>
              <a:cxnLst>
                <a:cxn ang="0">
                  <a:pos x="T0" y="T1"/>
                </a:cxn>
                <a:cxn ang="0">
                  <a:pos x="T2" y="T3"/>
                </a:cxn>
                <a:cxn ang="0">
                  <a:pos x="T4" y="T5"/>
                </a:cxn>
                <a:cxn ang="0">
                  <a:pos x="T6" y="T7"/>
                </a:cxn>
                <a:cxn ang="0">
                  <a:pos x="T8" y="T9"/>
                </a:cxn>
                <a:cxn ang="0">
                  <a:pos x="T10" y="T11"/>
                </a:cxn>
                <a:cxn ang="0">
                  <a:pos x="T12" y="T13"/>
                </a:cxn>
              </a:cxnLst>
              <a:rect l="0" t="0" r="r" b="b"/>
              <a:pathLst>
                <a:path w="19" h="162">
                  <a:moveTo>
                    <a:pt x="8" y="0"/>
                  </a:moveTo>
                  <a:cubicBezTo>
                    <a:pt x="0" y="0"/>
                    <a:pt x="0" y="0"/>
                    <a:pt x="0" y="0"/>
                  </a:cubicBezTo>
                  <a:cubicBezTo>
                    <a:pt x="0" y="162"/>
                    <a:pt x="0" y="162"/>
                    <a:pt x="0" y="162"/>
                  </a:cubicBezTo>
                  <a:cubicBezTo>
                    <a:pt x="8" y="162"/>
                    <a:pt x="8" y="162"/>
                    <a:pt x="8" y="162"/>
                  </a:cubicBezTo>
                  <a:cubicBezTo>
                    <a:pt x="14" y="162"/>
                    <a:pt x="19" y="157"/>
                    <a:pt x="19" y="151"/>
                  </a:cubicBezTo>
                  <a:cubicBezTo>
                    <a:pt x="19" y="11"/>
                    <a:pt x="19" y="11"/>
                    <a:pt x="19" y="11"/>
                  </a:cubicBezTo>
                  <a:cubicBezTo>
                    <a:pt x="19" y="5"/>
                    <a:pt x="14" y="0"/>
                    <a:pt x="8"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3" name="Freeform 123"/>
            <p:cNvSpPr>
              <a:spLocks/>
            </p:cNvSpPr>
            <p:nvPr/>
          </p:nvSpPr>
          <p:spPr bwMode="auto">
            <a:xfrm>
              <a:off x="2964" y="2439"/>
              <a:ext cx="59" cy="174"/>
            </a:xfrm>
            <a:custGeom>
              <a:avLst/>
              <a:gdLst>
                <a:gd name="T0" fmla="*/ 63 w 63"/>
                <a:gd name="T1" fmla="*/ 177 h 188"/>
                <a:gd name="T2" fmla="*/ 63 w 63"/>
                <a:gd name="T3" fmla="*/ 11 h 188"/>
                <a:gd name="T4" fmla="*/ 52 w 63"/>
                <a:gd name="T5" fmla="*/ 0 h 188"/>
                <a:gd name="T6" fmla="*/ 44 w 63"/>
                <a:gd name="T7" fmla="*/ 0 h 188"/>
                <a:gd name="T8" fmla="*/ 44 w 63"/>
                <a:gd name="T9" fmla="*/ 0 h 188"/>
                <a:gd name="T10" fmla="*/ 11 w 63"/>
                <a:gd name="T11" fmla="*/ 0 h 188"/>
                <a:gd name="T12" fmla="*/ 0 w 63"/>
                <a:gd name="T13" fmla="*/ 11 h 188"/>
                <a:gd name="T14" fmla="*/ 0 w 63"/>
                <a:gd name="T15" fmla="*/ 177 h 188"/>
                <a:gd name="T16" fmla="*/ 10 w 63"/>
                <a:gd name="T17" fmla="*/ 188 h 188"/>
                <a:gd name="T18" fmla="*/ 44 w 63"/>
                <a:gd name="T19" fmla="*/ 188 h 188"/>
                <a:gd name="T20" fmla="*/ 44 w 63"/>
                <a:gd name="T21" fmla="*/ 188 h 188"/>
                <a:gd name="T22" fmla="*/ 52 w 63"/>
                <a:gd name="T23" fmla="*/ 188 h 188"/>
                <a:gd name="T24" fmla="*/ 63 w 63"/>
                <a:gd name="T25" fmla="*/ 177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188">
                  <a:moveTo>
                    <a:pt x="63" y="177"/>
                  </a:moveTo>
                  <a:cubicBezTo>
                    <a:pt x="63" y="11"/>
                    <a:pt x="63" y="11"/>
                    <a:pt x="63" y="11"/>
                  </a:cubicBezTo>
                  <a:cubicBezTo>
                    <a:pt x="63" y="5"/>
                    <a:pt x="58" y="1"/>
                    <a:pt x="52" y="0"/>
                  </a:cubicBezTo>
                  <a:cubicBezTo>
                    <a:pt x="44" y="0"/>
                    <a:pt x="44" y="0"/>
                    <a:pt x="44" y="0"/>
                  </a:cubicBezTo>
                  <a:cubicBezTo>
                    <a:pt x="44" y="0"/>
                    <a:pt x="44" y="0"/>
                    <a:pt x="44" y="0"/>
                  </a:cubicBezTo>
                  <a:cubicBezTo>
                    <a:pt x="11" y="0"/>
                    <a:pt x="11" y="0"/>
                    <a:pt x="11" y="0"/>
                  </a:cubicBezTo>
                  <a:cubicBezTo>
                    <a:pt x="5" y="0"/>
                    <a:pt x="0" y="5"/>
                    <a:pt x="0" y="11"/>
                  </a:cubicBezTo>
                  <a:cubicBezTo>
                    <a:pt x="0" y="177"/>
                    <a:pt x="0" y="177"/>
                    <a:pt x="0" y="177"/>
                  </a:cubicBezTo>
                  <a:cubicBezTo>
                    <a:pt x="0" y="183"/>
                    <a:pt x="4" y="188"/>
                    <a:pt x="10" y="188"/>
                  </a:cubicBezTo>
                  <a:cubicBezTo>
                    <a:pt x="44" y="188"/>
                    <a:pt x="44" y="188"/>
                    <a:pt x="44" y="188"/>
                  </a:cubicBezTo>
                  <a:cubicBezTo>
                    <a:pt x="44" y="188"/>
                    <a:pt x="44" y="188"/>
                    <a:pt x="44" y="188"/>
                  </a:cubicBezTo>
                  <a:cubicBezTo>
                    <a:pt x="52" y="188"/>
                    <a:pt x="52" y="188"/>
                    <a:pt x="52" y="188"/>
                  </a:cubicBezTo>
                  <a:cubicBezTo>
                    <a:pt x="58" y="188"/>
                    <a:pt x="63" y="183"/>
                    <a:pt x="63" y="177"/>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4" name="Freeform 124"/>
            <p:cNvSpPr>
              <a:spLocks/>
            </p:cNvSpPr>
            <p:nvPr/>
          </p:nvSpPr>
          <p:spPr bwMode="auto">
            <a:xfrm>
              <a:off x="3005" y="2439"/>
              <a:ext cx="18" cy="174"/>
            </a:xfrm>
            <a:custGeom>
              <a:avLst/>
              <a:gdLst>
                <a:gd name="T0" fmla="*/ 8 w 19"/>
                <a:gd name="T1" fmla="*/ 0 h 188"/>
                <a:gd name="T2" fmla="*/ 0 w 19"/>
                <a:gd name="T3" fmla="*/ 0 h 188"/>
                <a:gd name="T4" fmla="*/ 0 w 19"/>
                <a:gd name="T5" fmla="*/ 188 h 188"/>
                <a:gd name="T6" fmla="*/ 8 w 19"/>
                <a:gd name="T7" fmla="*/ 188 h 188"/>
                <a:gd name="T8" fmla="*/ 19 w 19"/>
                <a:gd name="T9" fmla="*/ 177 h 188"/>
                <a:gd name="T10" fmla="*/ 19 w 19"/>
                <a:gd name="T11" fmla="*/ 11 h 188"/>
                <a:gd name="T12" fmla="*/ 8 w 19"/>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9" h="188">
                  <a:moveTo>
                    <a:pt x="8" y="0"/>
                  </a:moveTo>
                  <a:cubicBezTo>
                    <a:pt x="0" y="0"/>
                    <a:pt x="0" y="0"/>
                    <a:pt x="0" y="0"/>
                  </a:cubicBezTo>
                  <a:cubicBezTo>
                    <a:pt x="0" y="188"/>
                    <a:pt x="0" y="188"/>
                    <a:pt x="0" y="188"/>
                  </a:cubicBezTo>
                  <a:cubicBezTo>
                    <a:pt x="8" y="188"/>
                    <a:pt x="8" y="188"/>
                    <a:pt x="8" y="188"/>
                  </a:cubicBezTo>
                  <a:cubicBezTo>
                    <a:pt x="14" y="188"/>
                    <a:pt x="19" y="183"/>
                    <a:pt x="19" y="177"/>
                  </a:cubicBezTo>
                  <a:cubicBezTo>
                    <a:pt x="19" y="11"/>
                    <a:pt x="19" y="11"/>
                    <a:pt x="19" y="11"/>
                  </a:cubicBezTo>
                  <a:cubicBezTo>
                    <a:pt x="19" y="5"/>
                    <a:pt x="14" y="1"/>
                    <a:pt x="8"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5" name="Freeform 125"/>
            <p:cNvSpPr>
              <a:spLocks/>
            </p:cNvSpPr>
            <p:nvPr/>
          </p:nvSpPr>
          <p:spPr bwMode="auto">
            <a:xfrm>
              <a:off x="3034" y="2394"/>
              <a:ext cx="59" cy="219"/>
            </a:xfrm>
            <a:custGeom>
              <a:avLst/>
              <a:gdLst>
                <a:gd name="T0" fmla="*/ 63 w 63"/>
                <a:gd name="T1" fmla="*/ 225 h 236"/>
                <a:gd name="T2" fmla="*/ 63 w 63"/>
                <a:gd name="T3" fmla="*/ 11 h 236"/>
                <a:gd name="T4" fmla="*/ 53 w 63"/>
                <a:gd name="T5" fmla="*/ 0 h 236"/>
                <a:gd name="T6" fmla="*/ 45 w 63"/>
                <a:gd name="T7" fmla="*/ 0 h 236"/>
                <a:gd name="T8" fmla="*/ 11 w 63"/>
                <a:gd name="T9" fmla="*/ 0 h 236"/>
                <a:gd name="T10" fmla="*/ 0 w 63"/>
                <a:gd name="T11" fmla="*/ 11 h 236"/>
                <a:gd name="T12" fmla="*/ 0 w 63"/>
                <a:gd name="T13" fmla="*/ 225 h 236"/>
                <a:gd name="T14" fmla="*/ 11 w 63"/>
                <a:gd name="T15" fmla="*/ 236 h 236"/>
                <a:gd name="T16" fmla="*/ 44 w 63"/>
                <a:gd name="T17" fmla="*/ 236 h 236"/>
                <a:gd name="T18" fmla="*/ 52 w 63"/>
                <a:gd name="T19" fmla="*/ 236 h 236"/>
                <a:gd name="T20" fmla="*/ 63 w 63"/>
                <a:gd name="T21" fmla="*/ 22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236">
                  <a:moveTo>
                    <a:pt x="63" y="225"/>
                  </a:moveTo>
                  <a:cubicBezTo>
                    <a:pt x="63" y="11"/>
                    <a:pt x="63" y="11"/>
                    <a:pt x="63" y="11"/>
                  </a:cubicBezTo>
                  <a:cubicBezTo>
                    <a:pt x="63" y="5"/>
                    <a:pt x="58" y="0"/>
                    <a:pt x="53" y="0"/>
                  </a:cubicBezTo>
                  <a:cubicBezTo>
                    <a:pt x="45" y="0"/>
                    <a:pt x="45" y="0"/>
                    <a:pt x="45" y="0"/>
                  </a:cubicBezTo>
                  <a:cubicBezTo>
                    <a:pt x="11" y="0"/>
                    <a:pt x="11" y="0"/>
                    <a:pt x="11" y="0"/>
                  </a:cubicBezTo>
                  <a:cubicBezTo>
                    <a:pt x="5" y="0"/>
                    <a:pt x="0" y="5"/>
                    <a:pt x="0" y="11"/>
                  </a:cubicBezTo>
                  <a:cubicBezTo>
                    <a:pt x="0" y="225"/>
                    <a:pt x="0" y="225"/>
                    <a:pt x="0" y="225"/>
                  </a:cubicBezTo>
                  <a:cubicBezTo>
                    <a:pt x="0" y="231"/>
                    <a:pt x="5" y="236"/>
                    <a:pt x="11" y="236"/>
                  </a:cubicBezTo>
                  <a:cubicBezTo>
                    <a:pt x="44" y="236"/>
                    <a:pt x="44" y="236"/>
                    <a:pt x="44" y="236"/>
                  </a:cubicBezTo>
                  <a:cubicBezTo>
                    <a:pt x="52" y="236"/>
                    <a:pt x="52" y="236"/>
                    <a:pt x="52" y="236"/>
                  </a:cubicBezTo>
                  <a:cubicBezTo>
                    <a:pt x="58" y="236"/>
                    <a:pt x="63" y="231"/>
                    <a:pt x="63" y="225"/>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6" name="Freeform 126"/>
            <p:cNvSpPr>
              <a:spLocks/>
            </p:cNvSpPr>
            <p:nvPr/>
          </p:nvSpPr>
          <p:spPr bwMode="auto">
            <a:xfrm>
              <a:off x="3075" y="2394"/>
              <a:ext cx="18" cy="219"/>
            </a:xfrm>
            <a:custGeom>
              <a:avLst/>
              <a:gdLst>
                <a:gd name="T0" fmla="*/ 9 w 19"/>
                <a:gd name="T1" fmla="*/ 0 h 236"/>
                <a:gd name="T2" fmla="*/ 1 w 19"/>
                <a:gd name="T3" fmla="*/ 0 h 236"/>
                <a:gd name="T4" fmla="*/ 0 w 19"/>
                <a:gd name="T5" fmla="*/ 236 h 236"/>
                <a:gd name="T6" fmla="*/ 8 w 19"/>
                <a:gd name="T7" fmla="*/ 236 h 236"/>
                <a:gd name="T8" fmla="*/ 19 w 19"/>
                <a:gd name="T9" fmla="*/ 225 h 236"/>
                <a:gd name="T10" fmla="*/ 19 w 19"/>
                <a:gd name="T11" fmla="*/ 11 h 236"/>
                <a:gd name="T12" fmla="*/ 9 w 19"/>
                <a:gd name="T13" fmla="*/ 0 h 236"/>
              </a:gdLst>
              <a:ahLst/>
              <a:cxnLst>
                <a:cxn ang="0">
                  <a:pos x="T0" y="T1"/>
                </a:cxn>
                <a:cxn ang="0">
                  <a:pos x="T2" y="T3"/>
                </a:cxn>
                <a:cxn ang="0">
                  <a:pos x="T4" y="T5"/>
                </a:cxn>
                <a:cxn ang="0">
                  <a:pos x="T6" y="T7"/>
                </a:cxn>
                <a:cxn ang="0">
                  <a:pos x="T8" y="T9"/>
                </a:cxn>
                <a:cxn ang="0">
                  <a:pos x="T10" y="T11"/>
                </a:cxn>
                <a:cxn ang="0">
                  <a:pos x="T12" y="T13"/>
                </a:cxn>
              </a:cxnLst>
              <a:rect l="0" t="0" r="r" b="b"/>
              <a:pathLst>
                <a:path w="19" h="236">
                  <a:moveTo>
                    <a:pt x="9" y="0"/>
                  </a:moveTo>
                  <a:cubicBezTo>
                    <a:pt x="1" y="0"/>
                    <a:pt x="1" y="0"/>
                    <a:pt x="1" y="0"/>
                  </a:cubicBezTo>
                  <a:cubicBezTo>
                    <a:pt x="0" y="236"/>
                    <a:pt x="0" y="236"/>
                    <a:pt x="0" y="236"/>
                  </a:cubicBezTo>
                  <a:cubicBezTo>
                    <a:pt x="8" y="236"/>
                    <a:pt x="8" y="236"/>
                    <a:pt x="8" y="236"/>
                  </a:cubicBezTo>
                  <a:cubicBezTo>
                    <a:pt x="14" y="236"/>
                    <a:pt x="19" y="231"/>
                    <a:pt x="19" y="225"/>
                  </a:cubicBezTo>
                  <a:cubicBezTo>
                    <a:pt x="19" y="11"/>
                    <a:pt x="19" y="11"/>
                    <a:pt x="19" y="11"/>
                  </a:cubicBezTo>
                  <a:cubicBezTo>
                    <a:pt x="19" y="5"/>
                    <a:pt x="14" y="0"/>
                    <a:pt x="9" y="0"/>
                  </a:cubicBezTo>
                  <a:close/>
                </a:path>
              </a:pathLst>
            </a:custGeom>
            <a:solidFill>
              <a:srgbClr val="E6A6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7" name="Freeform 127"/>
            <p:cNvSpPr>
              <a:spLocks/>
            </p:cNvSpPr>
            <p:nvPr/>
          </p:nvSpPr>
          <p:spPr bwMode="auto">
            <a:xfrm>
              <a:off x="2927" y="2351"/>
              <a:ext cx="138" cy="91"/>
            </a:xfrm>
            <a:custGeom>
              <a:avLst/>
              <a:gdLst>
                <a:gd name="T0" fmla="*/ 68 w 138"/>
                <a:gd name="T1" fmla="*/ 65 h 91"/>
                <a:gd name="T2" fmla="*/ 1 w 138"/>
                <a:gd name="T3" fmla="*/ 91 h 91"/>
                <a:gd name="T4" fmla="*/ 0 w 138"/>
                <a:gd name="T5" fmla="*/ 88 h 91"/>
                <a:gd name="T6" fmla="*/ 67 w 138"/>
                <a:gd name="T7" fmla="*/ 61 h 91"/>
                <a:gd name="T8" fmla="*/ 135 w 138"/>
                <a:gd name="T9" fmla="*/ 0 h 91"/>
                <a:gd name="T10" fmla="*/ 138 w 138"/>
                <a:gd name="T11" fmla="*/ 2 h 91"/>
                <a:gd name="T12" fmla="*/ 68 w 138"/>
                <a:gd name="T13" fmla="*/ 65 h 91"/>
              </a:gdLst>
              <a:ahLst/>
              <a:cxnLst>
                <a:cxn ang="0">
                  <a:pos x="T0" y="T1"/>
                </a:cxn>
                <a:cxn ang="0">
                  <a:pos x="T2" y="T3"/>
                </a:cxn>
                <a:cxn ang="0">
                  <a:pos x="T4" y="T5"/>
                </a:cxn>
                <a:cxn ang="0">
                  <a:pos x="T6" y="T7"/>
                </a:cxn>
                <a:cxn ang="0">
                  <a:pos x="T8" y="T9"/>
                </a:cxn>
                <a:cxn ang="0">
                  <a:pos x="T10" y="T11"/>
                </a:cxn>
                <a:cxn ang="0">
                  <a:pos x="T12" y="T13"/>
                </a:cxn>
              </a:cxnLst>
              <a:rect l="0" t="0" r="r" b="b"/>
              <a:pathLst>
                <a:path w="138" h="91">
                  <a:moveTo>
                    <a:pt x="68" y="65"/>
                  </a:moveTo>
                  <a:lnTo>
                    <a:pt x="1" y="91"/>
                  </a:lnTo>
                  <a:lnTo>
                    <a:pt x="0" y="88"/>
                  </a:lnTo>
                  <a:lnTo>
                    <a:pt x="67" y="61"/>
                  </a:lnTo>
                  <a:lnTo>
                    <a:pt x="135" y="0"/>
                  </a:lnTo>
                  <a:lnTo>
                    <a:pt x="138" y="2"/>
                  </a:lnTo>
                  <a:lnTo>
                    <a:pt x="68" y="65"/>
                  </a:ln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8" name="Freeform 128"/>
            <p:cNvSpPr>
              <a:spLocks/>
            </p:cNvSpPr>
            <p:nvPr/>
          </p:nvSpPr>
          <p:spPr bwMode="auto">
            <a:xfrm>
              <a:off x="2915" y="2428"/>
              <a:ext cx="25" cy="25"/>
            </a:xfrm>
            <a:custGeom>
              <a:avLst/>
              <a:gdLst>
                <a:gd name="T0" fmla="*/ 22 w 27"/>
                <a:gd name="T1" fmla="*/ 5 h 26"/>
                <a:gd name="T2" fmla="*/ 22 w 27"/>
                <a:gd name="T3" fmla="*/ 22 h 26"/>
                <a:gd name="T4" fmla="*/ 5 w 27"/>
                <a:gd name="T5" fmla="*/ 21 h 26"/>
                <a:gd name="T6" fmla="*/ 5 w 27"/>
                <a:gd name="T7" fmla="*/ 4 h 26"/>
                <a:gd name="T8" fmla="*/ 22 w 27"/>
                <a:gd name="T9" fmla="*/ 5 h 26"/>
              </a:gdLst>
              <a:ahLst/>
              <a:cxnLst>
                <a:cxn ang="0">
                  <a:pos x="T0" y="T1"/>
                </a:cxn>
                <a:cxn ang="0">
                  <a:pos x="T2" y="T3"/>
                </a:cxn>
                <a:cxn ang="0">
                  <a:pos x="T4" y="T5"/>
                </a:cxn>
                <a:cxn ang="0">
                  <a:pos x="T6" y="T7"/>
                </a:cxn>
                <a:cxn ang="0">
                  <a:pos x="T8" y="T9"/>
                </a:cxn>
              </a:cxnLst>
              <a:rect l="0" t="0" r="r" b="b"/>
              <a:pathLst>
                <a:path w="27" h="26">
                  <a:moveTo>
                    <a:pt x="22" y="5"/>
                  </a:moveTo>
                  <a:cubicBezTo>
                    <a:pt x="27" y="9"/>
                    <a:pt x="27" y="17"/>
                    <a:pt x="22" y="22"/>
                  </a:cubicBezTo>
                  <a:cubicBezTo>
                    <a:pt x="17" y="26"/>
                    <a:pt x="9" y="26"/>
                    <a:pt x="5" y="21"/>
                  </a:cubicBezTo>
                  <a:cubicBezTo>
                    <a:pt x="0" y="16"/>
                    <a:pt x="0" y="9"/>
                    <a:pt x="5" y="4"/>
                  </a:cubicBezTo>
                  <a:cubicBezTo>
                    <a:pt x="10" y="0"/>
                    <a:pt x="18" y="0"/>
                    <a:pt x="22" y="5"/>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29" name="Freeform 129"/>
            <p:cNvSpPr>
              <a:spLocks/>
            </p:cNvSpPr>
            <p:nvPr/>
          </p:nvSpPr>
          <p:spPr bwMode="auto">
            <a:xfrm>
              <a:off x="2984" y="2403"/>
              <a:ext cx="22" cy="22"/>
            </a:xfrm>
            <a:custGeom>
              <a:avLst/>
              <a:gdLst>
                <a:gd name="T0" fmla="*/ 24 w 24"/>
                <a:gd name="T1" fmla="*/ 12 h 24"/>
                <a:gd name="T2" fmla="*/ 12 w 24"/>
                <a:gd name="T3" fmla="*/ 24 h 24"/>
                <a:gd name="T4" fmla="*/ 0 w 24"/>
                <a:gd name="T5" fmla="*/ 12 h 24"/>
                <a:gd name="T6" fmla="*/ 12 w 24"/>
                <a:gd name="T7" fmla="*/ 0 h 24"/>
                <a:gd name="T8" fmla="*/ 24 w 24"/>
                <a:gd name="T9" fmla="*/ 12 h 24"/>
              </a:gdLst>
              <a:ahLst/>
              <a:cxnLst>
                <a:cxn ang="0">
                  <a:pos x="T0" y="T1"/>
                </a:cxn>
                <a:cxn ang="0">
                  <a:pos x="T2" y="T3"/>
                </a:cxn>
                <a:cxn ang="0">
                  <a:pos x="T4" y="T5"/>
                </a:cxn>
                <a:cxn ang="0">
                  <a:pos x="T6" y="T7"/>
                </a:cxn>
                <a:cxn ang="0">
                  <a:pos x="T8" y="T9"/>
                </a:cxn>
              </a:cxnLst>
              <a:rect l="0" t="0" r="r" b="b"/>
              <a:pathLst>
                <a:path w="24" h="24">
                  <a:moveTo>
                    <a:pt x="24" y="12"/>
                  </a:moveTo>
                  <a:cubicBezTo>
                    <a:pt x="24" y="19"/>
                    <a:pt x="18" y="24"/>
                    <a:pt x="12" y="24"/>
                  </a:cubicBezTo>
                  <a:cubicBezTo>
                    <a:pt x="5" y="24"/>
                    <a:pt x="0" y="19"/>
                    <a:pt x="0" y="12"/>
                  </a:cubicBezTo>
                  <a:cubicBezTo>
                    <a:pt x="0" y="5"/>
                    <a:pt x="5" y="0"/>
                    <a:pt x="12" y="0"/>
                  </a:cubicBezTo>
                  <a:cubicBezTo>
                    <a:pt x="19" y="0"/>
                    <a:pt x="24" y="5"/>
                    <a:pt x="24" y="12"/>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0" name="Oval 130"/>
            <p:cNvSpPr>
              <a:spLocks noChangeArrowheads="1"/>
            </p:cNvSpPr>
            <p:nvPr/>
          </p:nvSpPr>
          <p:spPr bwMode="auto">
            <a:xfrm>
              <a:off x="3053" y="2340"/>
              <a:ext cx="22" cy="23"/>
            </a:xfrm>
            <a:prstGeom prst="ellipse">
              <a:avLst/>
            </a:pr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1" name="Freeform 131"/>
            <p:cNvSpPr>
              <a:spLocks/>
            </p:cNvSpPr>
            <p:nvPr/>
          </p:nvSpPr>
          <p:spPr bwMode="auto">
            <a:xfrm>
              <a:off x="3235" y="3001"/>
              <a:ext cx="329" cy="422"/>
            </a:xfrm>
            <a:custGeom>
              <a:avLst/>
              <a:gdLst>
                <a:gd name="T0" fmla="*/ 0 w 329"/>
                <a:gd name="T1" fmla="*/ 0 h 422"/>
                <a:gd name="T2" fmla="*/ 329 w 329"/>
                <a:gd name="T3" fmla="*/ 422 h 422"/>
                <a:gd name="T4" fmla="*/ 288 w 329"/>
                <a:gd name="T5" fmla="*/ 422 h 422"/>
                <a:gd name="T6" fmla="*/ 0 w 329"/>
                <a:gd name="T7" fmla="*/ 0 h 422"/>
              </a:gdLst>
              <a:ahLst/>
              <a:cxnLst>
                <a:cxn ang="0">
                  <a:pos x="T0" y="T1"/>
                </a:cxn>
                <a:cxn ang="0">
                  <a:pos x="T2" y="T3"/>
                </a:cxn>
                <a:cxn ang="0">
                  <a:pos x="T4" y="T5"/>
                </a:cxn>
                <a:cxn ang="0">
                  <a:pos x="T6" y="T7"/>
                </a:cxn>
              </a:cxnLst>
              <a:rect l="0" t="0" r="r" b="b"/>
              <a:pathLst>
                <a:path w="329" h="422">
                  <a:moveTo>
                    <a:pt x="0" y="0"/>
                  </a:moveTo>
                  <a:lnTo>
                    <a:pt x="329" y="422"/>
                  </a:lnTo>
                  <a:lnTo>
                    <a:pt x="288" y="422"/>
                  </a:lnTo>
                  <a:lnTo>
                    <a:pt x="0"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2" name="Freeform 132"/>
            <p:cNvSpPr>
              <a:spLocks/>
            </p:cNvSpPr>
            <p:nvPr/>
          </p:nvSpPr>
          <p:spPr bwMode="auto">
            <a:xfrm>
              <a:off x="2137" y="1728"/>
              <a:ext cx="122" cy="251"/>
            </a:xfrm>
            <a:custGeom>
              <a:avLst/>
              <a:gdLst>
                <a:gd name="T0" fmla="*/ 130 w 130"/>
                <a:gd name="T1" fmla="*/ 118 h 271"/>
                <a:gd name="T2" fmla="*/ 12 w 130"/>
                <a:gd name="T3" fmla="*/ 0 h 271"/>
                <a:gd name="T4" fmla="*/ 0 w 130"/>
                <a:gd name="T5" fmla="*/ 1 h 271"/>
                <a:gd name="T6" fmla="*/ 107 w 130"/>
                <a:gd name="T7" fmla="*/ 118 h 271"/>
                <a:gd name="T8" fmla="*/ 82 w 130"/>
                <a:gd name="T9" fmla="*/ 190 h 271"/>
                <a:gd name="T10" fmla="*/ 82 w 130"/>
                <a:gd name="T11" fmla="*/ 190 h 271"/>
                <a:gd name="T12" fmla="*/ 82 w 130"/>
                <a:gd name="T13" fmla="*/ 190 h 271"/>
                <a:gd name="T14" fmla="*/ 75 w 130"/>
                <a:gd name="T15" fmla="*/ 199 h 271"/>
                <a:gd name="T16" fmla="*/ 43 w 130"/>
                <a:gd name="T17" fmla="*/ 271 h 271"/>
                <a:gd name="T18" fmla="*/ 67 w 130"/>
                <a:gd name="T19" fmla="*/ 271 h 271"/>
                <a:gd name="T20" fmla="*/ 98 w 130"/>
                <a:gd name="T21" fmla="*/ 199 h 271"/>
                <a:gd name="T22" fmla="*/ 105 w 130"/>
                <a:gd name="T23" fmla="*/ 190 h 271"/>
                <a:gd name="T24" fmla="*/ 105 w 130"/>
                <a:gd name="T25" fmla="*/ 190 h 271"/>
                <a:gd name="T26" fmla="*/ 105 w 130"/>
                <a:gd name="T27" fmla="*/ 190 h 271"/>
                <a:gd name="T28" fmla="*/ 130 w 130"/>
                <a:gd name="T29" fmla="*/ 11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271">
                  <a:moveTo>
                    <a:pt x="130" y="118"/>
                  </a:moveTo>
                  <a:cubicBezTo>
                    <a:pt x="130" y="53"/>
                    <a:pt x="77" y="0"/>
                    <a:pt x="12" y="0"/>
                  </a:cubicBezTo>
                  <a:cubicBezTo>
                    <a:pt x="8" y="0"/>
                    <a:pt x="4" y="1"/>
                    <a:pt x="0" y="1"/>
                  </a:cubicBezTo>
                  <a:cubicBezTo>
                    <a:pt x="60" y="7"/>
                    <a:pt x="107" y="57"/>
                    <a:pt x="107" y="118"/>
                  </a:cubicBezTo>
                  <a:cubicBezTo>
                    <a:pt x="107" y="145"/>
                    <a:pt x="97" y="170"/>
                    <a:pt x="82" y="190"/>
                  </a:cubicBezTo>
                  <a:cubicBezTo>
                    <a:pt x="82" y="190"/>
                    <a:pt x="82" y="190"/>
                    <a:pt x="82" y="190"/>
                  </a:cubicBezTo>
                  <a:cubicBezTo>
                    <a:pt x="82" y="190"/>
                    <a:pt x="82" y="190"/>
                    <a:pt x="82" y="190"/>
                  </a:cubicBezTo>
                  <a:cubicBezTo>
                    <a:pt x="80" y="193"/>
                    <a:pt x="77" y="196"/>
                    <a:pt x="75" y="199"/>
                  </a:cubicBezTo>
                  <a:cubicBezTo>
                    <a:pt x="64" y="213"/>
                    <a:pt x="43" y="242"/>
                    <a:pt x="43" y="271"/>
                  </a:cubicBezTo>
                  <a:cubicBezTo>
                    <a:pt x="67" y="271"/>
                    <a:pt x="67" y="271"/>
                    <a:pt x="67" y="271"/>
                  </a:cubicBezTo>
                  <a:cubicBezTo>
                    <a:pt x="67" y="242"/>
                    <a:pt x="87" y="213"/>
                    <a:pt x="98" y="199"/>
                  </a:cubicBezTo>
                  <a:cubicBezTo>
                    <a:pt x="101" y="196"/>
                    <a:pt x="103" y="193"/>
                    <a:pt x="105" y="190"/>
                  </a:cubicBezTo>
                  <a:cubicBezTo>
                    <a:pt x="105" y="190"/>
                    <a:pt x="105" y="190"/>
                    <a:pt x="105" y="190"/>
                  </a:cubicBezTo>
                  <a:cubicBezTo>
                    <a:pt x="105" y="190"/>
                    <a:pt x="105" y="190"/>
                    <a:pt x="105" y="190"/>
                  </a:cubicBezTo>
                  <a:cubicBezTo>
                    <a:pt x="121" y="170"/>
                    <a:pt x="130" y="145"/>
                    <a:pt x="130" y="118"/>
                  </a:cubicBezTo>
                </a:path>
              </a:pathLst>
            </a:custGeom>
            <a:solidFill>
              <a:srgbClr val="FFE3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3" name="Freeform 133"/>
            <p:cNvSpPr>
              <a:spLocks/>
            </p:cNvSpPr>
            <p:nvPr/>
          </p:nvSpPr>
          <p:spPr bwMode="auto">
            <a:xfrm>
              <a:off x="1735" y="2216"/>
              <a:ext cx="17" cy="45"/>
            </a:xfrm>
            <a:custGeom>
              <a:avLst/>
              <a:gdLst>
                <a:gd name="T0" fmla="*/ 11 w 17"/>
                <a:gd name="T1" fmla="*/ 7 h 45"/>
                <a:gd name="T2" fmla="*/ 3 w 17"/>
                <a:gd name="T3" fmla="*/ 13 h 45"/>
                <a:gd name="T4" fmla="*/ 0 w 17"/>
                <a:gd name="T5" fmla="*/ 8 h 45"/>
                <a:gd name="T6" fmla="*/ 11 w 17"/>
                <a:gd name="T7" fmla="*/ 0 h 45"/>
                <a:gd name="T8" fmla="*/ 17 w 17"/>
                <a:gd name="T9" fmla="*/ 0 h 45"/>
                <a:gd name="T10" fmla="*/ 17 w 17"/>
                <a:gd name="T11" fmla="*/ 45 h 45"/>
                <a:gd name="T12" fmla="*/ 11 w 17"/>
                <a:gd name="T13" fmla="*/ 45 h 45"/>
                <a:gd name="T14" fmla="*/ 11 w 17"/>
                <a:gd name="T15" fmla="*/ 7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5">
                  <a:moveTo>
                    <a:pt x="11" y="7"/>
                  </a:moveTo>
                  <a:lnTo>
                    <a:pt x="3" y="13"/>
                  </a:lnTo>
                  <a:lnTo>
                    <a:pt x="0" y="8"/>
                  </a:lnTo>
                  <a:lnTo>
                    <a:pt x="11" y="0"/>
                  </a:lnTo>
                  <a:lnTo>
                    <a:pt x="17" y="0"/>
                  </a:lnTo>
                  <a:lnTo>
                    <a:pt x="17" y="45"/>
                  </a:lnTo>
                  <a:lnTo>
                    <a:pt x="11" y="45"/>
                  </a:lnTo>
                  <a:lnTo>
                    <a:pt x="11" y="7"/>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4" name="Freeform 134"/>
            <p:cNvSpPr>
              <a:spLocks/>
            </p:cNvSpPr>
            <p:nvPr/>
          </p:nvSpPr>
          <p:spPr bwMode="auto">
            <a:xfrm>
              <a:off x="1855" y="2227"/>
              <a:ext cx="16" cy="46"/>
            </a:xfrm>
            <a:custGeom>
              <a:avLst/>
              <a:gdLst>
                <a:gd name="T0" fmla="*/ 10 w 16"/>
                <a:gd name="T1" fmla="*/ 8 h 46"/>
                <a:gd name="T2" fmla="*/ 3 w 16"/>
                <a:gd name="T3" fmla="*/ 14 h 46"/>
                <a:gd name="T4" fmla="*/ 0 w 16"/>
                <a:gd name="T5" fmla="*/ 9 h 46"/>
                <a:gd name="T6" fmla="*/ 10 w 16"/>
                <a:gd name="T7" fmla="*/ 0 h 46"/>
                <a:gd name="T8" fmla="*/ 16 w 16"/>
                <a:gd name="T9" fmla="*/ 0 h 46"/>
                <a:gd name="T10" fmla="*/ 16 w 16"/>
                <a:gd name="T11" fmla="*/ 46 h 46"/>
                <a:gd name="T12" fmla="*/ 10 w 16"/>
                <a:gd name="T13" fmla="*/ 46 h 46"/>
                <a:gd name="T14" fmla="*/ 10 w 16"/>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6">
                  <a:moveTo>
                    <a:pt x="10" y="8"/>
                  </a:moveTo>
                  <a:lnTo>
                    <a:pt x="3" y="14"/>
                  </a:lnTo>
                  <a:lnTo>
                    <a:pt x="0" y="9"/>
                  </a:lnTo>
                  <a:lnTo>
                    <a:pt x="10" y="0"/>
                  </a:lnTo>
                  <a:lnTo>
                    <a:pt x="16" y="0"/>
                  </a:lnTo>
                  <a:lnTo>
                    <a:pt x="16" y="46"/>
                  </a:lnTo>
                  <a:lnTo>
                    <a:pt x="10" y="46"/>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5" name="Freeform 135"/>
            <p:cNvSpPr>
              <a:spLocks noEditPoints="1"/>
            </p:cNvSpPr>
            <p:nvPr/>
          </p:nvSpPr>
          <p:spPr bwMode="auto">
            <a:xfrm>
              <a:off x="1808" y="2231"/>
              <a:ext cx="31" cy="46"/>
            </a:xfrm>
            <a:custGeom>
              <a:avLst/>
              <a:gdLst>
                <a:gd name="T0" fmla="*/ 16 w 33"/>
                <a:gd name="T1" fmla="*/ 0 h 50"/>
                <a:gd name="T2" fmla="*/ 33 w 33"/>
                <a:gd name="T3" fmla="*/ 25 h 50"/>
                <a:gd name="T4" fmla="*/ 16 w 33"/>
                <a:gd name="T5" fmla="*/ 50 h 50"/>
                <a:gd name="T6" fmla="*/ 0 w 33"/>
                <a:gd name="T7" fmla="*/ 25 h 50"/>
                <a:gd name="T8" fmla="*/ 16 w 33"/>
                <a:gd name="T9" fmla="*/ 0 h 50"/>
                <a:gd name="T10" fmla="*/ 16 w 33"/>
                <a:gd name="T11" fmla="*/ 44 h 50"/>
                <a:gd name="T12" fmla="*/ 25 w 33"/>
                <a:gd name="T13" fmla="*/ 25 h 50"/>
                <a:gd name="T14" fmla="*/ 16 w 33"/>
                <a:gd name="T15" fmla="*/ 6 h 50"/>
                <a:gd name="T16" fmla="*/ 7 w 33"/>
                <a:gd name="T17" fmla="*/ 25 h 50"/>
                <a:gd name="T18" fmla="*/ 16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6" y="0"/>
                  </a:moveTo>
                  <a:cubicBezTo>
                    <a:pt x="30" y="0"/>
                    <a:pt x="33" y="15"/>
                    <a:pt x="33" y="25"/>
                  </a:cubicBezTo>
                  <a:cubicBezTo>
                    <a:pt x="33" y="36"/>
                    <a:pt x="30" y="50"/>
                    <a:pt x="16" y="50"/>
                  </a:cubicBezTo>
                  <a:cubicBezTo>
                    <a:pt x="3" y="50"/>
                    <a:pt x="0" y="36"/>
                    <a:pt x="0" y="25"/>
                  </a:cubicBezTo>
                  <a:cubicBezTo>
                    <a:pt x="0" y="15"/>
                    <a:pt x="3" y="0"/>
                    <a:pt x="16" y="0"/>
                  </a:cubicBezTo>
                  <a:close/>
                  <a:moveTo>
                    <a:pt x="16" y="44"/>
                  </a:moveTo>
                  <a:cubicBezTo>
                    <a:pt x="25" y="44"/>
                    <a:pt x="25" y="31"/>
                    <a:pt x="25" y="25"/>
                  </a:cubicBezTo>
                  <a:cubicBezTo>
                    <a:pt x="25" y="19"/>
                    <a:pt x="24" y="6"/>
                    <a:pt x="16" y="6"/>
                  </a:cubicBezTo>
                  <a:cubicBezTo>
                    <a:pt x="8" y="6"/>
                    <a:pt x="7" y="19"/>
                    <a:pt x="7" y="25"/>
                  </a:cubicBezTo>
                  <a:cubicBezTo>
                    <a:pt x="7" y="31"/>
                    <a:pt x="8" y="44"/>
                    <a:pt x="16" y="44"/>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6" name="Freeform 136"/>
            <p:cNvSpPr>
              <a:spLocks/>
            </p:cNvSpPr>
            <p:nvPr/>
          </p:nvSpPr>
          <p:spPr bwMode="auto">
            <a:xfrm>
              <a:off x="1855" y="2227"/>
              <a:ext cx="16" cy="46"/>
            </a:xfrm>
            <a:custGeom>
              <a:avLst/>
              <a:gdLst>
                <a:gd name="T0" fmla="*/ 10 w 16"/>
                <a:gd name="T1" fmla="*/ 8 h 46"/>
                <a:gd name="T2" fmla="*/ 3 w 16"/>
                <a:gd name="T3" fmla="*/ 14 h 46"/>
                <a:gd name="T4" fmla="*/ 0 w 16"/>
                <a:gd name="T5" fmla="*/ 9 h 46"/>
                <a:gd name="T6" fmla="*/ 10 w 16"/>
                <a:gd name="T7" fmla="*/ 0 h 46"/>
                <a:gd name="T8" fmla="*/ 16 w 16"/>
                <a:gd name="T9" fmla="*/ 0 h 46"/>
                <a:gd name="T10" fmla="*/ 16 w 16"/>
                <a:gd name="T11" fmla="*/ 46 h 46"/>
                <a:gd name="T12" fmla="*/ 10 w 16"/>
                <a:gd name="T13" fmla="*/ 46 h 46"/>
                <a:gd name="T14" fmla="*/ 10 w 16"/>
                <a:gd name="T15" fmla="*/ 8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6">
                  <a:moveTo>
                    <a:pt x="10" y="8"/>
                  </a:moveTo>
                  <a:lnTo>
                    <a:pt x="3" y="14"/>
                  </a:lnTo>
                  <a:lnTo>
                    <a:pt x="0" y="9"/>
                  </a:lnTo>
                  <a:lnTo>
                    <a:pt x="10" y="0"/>
                  </a:lnTo>
                  <a:lnTo>
                    <a:pt x="16" y="0"/>
                  </a:lnTo>
                  <a:lnTo>
                    <a:pt x="16" y="46"/>
                  </a:lnTo>
                  <a:lnTo>
                    <a:pt x="10" y="46"/>
                  </a:lnTo>
                  <a:lnTo>
                    <a:pt x="10" y="8"/>
                  </a:ln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7" name="Freeform 137"/>
            <p:cNvSpPr>
              <a:spLocks noEditPoints="1"/>
            </p:cNvSpPr>
            <p:nvPr/>
          </p:nvSpPr>
          <p:spPr bwMode="auto">
            <a:xfrm>
              <a:off x="1808" y="2231"/>
              <a:ext cx="31" cy="46"/>
            </a:xfrm>
            <a:custGeom>
              <a:avLst/>
              <a:gdLst>
                <a:gd name="T0" fmla="*/ 16 w 33"/>
                <a:gd name="T1" fmla="*/ 0 h 50"/>
                <a:gd name="T2" fmla="*/ 33 w 33"/>
                <a:gd name="T3" fmla="*/ 25 h 50"/>
                <a:gd name="T4" fmla="*/ 16 w 33"/>
                <a:gd name="T5" fmla="*/ 50 h 50"/>
                <a:gd name="T6" fmla="*/ 0 w 33"/>
                <a:gd name="T7" fmla="*/ 25 h 50"/>
                <a:gd name="T8" fmla="*/ 16 w 33"/>
                <a:gd name="T9" fmla="*/ 0 h 50"/>
                <a:gd name="T10" fmla="*/ 16 w 33"/>
                <a:gd name="T11" fmla="*/ 44 h 50"/>
                <a:gd name="T12" fmla="*/ 25 w 33"/>
                <a:gd name="T13" fmla="*/ 25 h 50"/>
                <a:gd name="T14" fmla="*/ 16 w 33"/>
                <a:gd name="T15" fmla="*/ 6 h 50"/>
                <a:gd name="T16" fmla="*/ 7 w 33"/>
                <a:gd name="T17" fmla="*/ 25 h 50"/>
                <a:gd name="T18" fmla="*/ 16 w 33"/>
                <a:gd name="T19" fmla="*/ 4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50">
                  <a:moveTo>
                    <a:pt x="16" y="0"/>
                  </a:moveTo>
                  <a:cubicBezTo>
                    <a:pt x="30" y="0"/>
                    <a:pt x="33" y="15"/>
                    <a:pt x="33" y="25"/>
                  </a:cubicBezTo>
                  <a:cubicBezTo>
                    <a:pt x="33" y="36"/>
                    <a:pt x="30" y="50"/>
                    <a:pt x="16" y="50"/>
                  </a:cubicBezTo>
                  <a:cubicBezTo>
                    <a:pt x="3" y="50"/>
                    <a:pt x="0" y="36"/>
                    <a:pt x="0" y="25"/>
                  </a:cubicBezTo>
                  <a:cubicBezTo>
                    <a:pt x="0" y="15"/>
                    <a:pt x="3" y="0"/>
                    <a:pt x="16" y="0"/>
                  </a:cubicBezTo>
                  <a:close/>
                  <a:moveTo>
                    <a:pt x="16" y="44"/>
                  </a:moveTo>
                  <a:cubicBezTo>
                    <a:pt x="25" y="44"/>
                    <a:pt x="25" y="31"/>
                    <a:pt x="25" y="25"/>
                  </a:cubicBezTo>
                  <a:cubicBezTo>
                    <a:pt x="25" y="19"/>
                    <a:pt x="24" y="6"/>
                    <a:pt x="16" y="6"/>
                  </a:cubicBezTo>
                  <a:cubicBezTo>
                    <a:pt x="8" y="6"/>
                    <a:pt x="7" y="19"/>
                    <a:pt x="7" y="25"/>
                  </a:cubicBezTo>
                  <a:cubicBezTo>
                    <a:pt x="7" y="31"/>
                    <a:pt x="8" y="44"/>
                    <a:pt x="16" y="44"/>
                  </a:cubicBezTo>
                  <a:close/>
                </a:path>
              </a:pathLst>
            </a:custGeom>
            <a:solidFill>
              <a:srgbClr val="FFCB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8" name="Freeform 138"/>
            <p:cNvSpPr>
              <a:spLocks/>
            </p:cNvSpPr>
            <p:nvPr/>
          </p:nvSpPr>
          <p:spPr bwMode="auto">
            <a:xfrm>
              <a:off x="3130" y="2974"/>
              <a:ext cx="81" cy="58"/>
            </a:xfrm>
            <a:custGeom>
              <a:avLst/>
              <a:gdLst>
                <a:gd name="T0" fmla="*/ 87 w 87"/>
                <a:gd name="T1" fmla="*/ 29 h 62"/>
                <a:gd name="T2" fmla="*/ 0 w 87"/>
                <a:gd name="T3" fmla="*/ 58 h 62"/>
                <a:gd name="T4" fmla="*/ 66 w 87"/>
                <a:gd name="T5" fmla="*/ 0 h 62"/>
                <a:gd name="T6" fmla="*/ 87 w 87"/>
                <a:gd name="T7" fmla="*/ 29 h 62"/>
              </a:gdLst>
              <a:ahLst/>
              <a:cxnLst>
                <a:cxn ang="0">
                  <a:pos x="T0" y="T1"/>
                </a:cxn>
                <a:cxn ang="0">
                  <a:pos x="T2" y="T3"/>
                </a:cxn>
                <a:cxn ang="0">
                  <a:pos x="T4" y="T5"/>
                </a:cxn>
                <a:cxn ang="0">
                  <a:pos x="T6" y="T7"/>
                </a:cxn>
              </a:cxnLst>
              <a:rect l="0" t="0" r="r" b="b"/>
              <a:pathLst>
                <a:path w="87" h="62">
                  <a:moveTo>
                    <a:pt x="87" y="29"/>
                  </a:moveTo>
                  <a:cubicBezTo>
                    <a:pt x="87" y="29"/>
                    <a:pt x="48" y="62"/>
                    <a:pt x="0" y="58"/>
                  </a:cubicBezTo>
                  <a:cubicBezTo>
                    <a:pt x="34" y="39"/>
                    <a:pt x="66" y="0"/>
                    <a:pt x="66" y="0"/>
                  </a:cubicBezTo>
                  <a:lnTo>
                    <a:pt x="87" y="29"/>
                  </a:lnTo>
                  <a:close/>
                </a:path>
              </a:pathLst>
            </a:custGeom>
            <a:solidFill>
              <a:srgbClr val="4D2F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39" name="Rectangle 139"/>
            <p:cNvSpPr>
              <a:spLocks noChangeArrowheads="1"/>
            </p:cNvSpPr>
            <p:nvPr/>
          </p:nvSpPr>
          <p:spPr bwMode="auto">
            <a:xfrm>
              <a:off x="2246" y="2594"/>
              <a:ext cx="19"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0" name="Rectangle 140"/>
            <p:cNvSpPr>
              <a:spLocks noChangeArrowheads="1"/>
            </p:cNvSpPr>
            <p:nvPr/>
          </p:nvSpPr>
          <p:spPr bwMode="auto">
            <a:xfrm>
              <a:off x="2281" y="2594"/>
              <a:ext cx="19"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1" name="Rectangle 141"/>
            <p:cNvSpPr>
              <a:spLocks noChangeArrowheads="1"/>
            </p:cNvSpPr>
            <p:nvPr/>
          </p:nvSpPr>
          <p:spPr bwMode="auto">
            <a:xfrm>
              <a:off x="2315" y="2594"/>
              <a:ext cx="18"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2" name="Rectangle 142"/>
            <p:cNvSpPr>
              <a:spLocks noChangeArrowheads="1"/>
            </p:cNvSpPr>
            <p:nvPr/>
          </p:nvSpPr>
          <p:spPr bwMode="auto">
            <a:xfrm>
              <a:off x="2350" y="2594"/>
              <a:ext cx="18"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3" name="Rectangle 143"/>
            <p:cNvSpPr>
              <a:spLocks noChangeArrowheads="1"/>
            </p:cNvSpPr>
            <p:nvPr/>
          </p:nvSpPr>
          <p:spPr bwMode="auto">
            <a:xfrm>
              <a:off x="2383" y="2594"/>
              <a:ext cx="19" cy="131"/>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4" name="Rectangle 144"/>
            <p:cNvSpPr>
              <a:spLocks noChangeArrowheads="1"/>
            </p:cNvSpPr>
            <p:nvPr/>
          </p:nvSpPr>
          <p:spPr bwMode="auto">
            <a:xfrm>
              <a:off x="2273" y="2627"/>
              <a:ext cx="34"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5" name="Rectangle 145"/>
            <p:cNvSpPr>
              <a:spLocks noChangeArrowheads="1"/>
            </p:cNvSpPr>
            <p:nvPr/>
          </p:nvSpPr>
          <p:spPr bwMode="auto">
            <a:xfrm>
              <a:off x="2239" y="2671"/>
              <a:ext cx="33"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6" name="Rectangle 146"/>
            <p:cNvSpPr>
              <a:spLocks noChangeArrowheads="1"/>
            </p:cNvSpPr>
            <p:nvPr/>
          </p:nvSpPr>
          <p:spPr bwMode="auto">
            <a:xfrm>
              <a:off x="2308" y="2671"/>
              <a:ext cx="34"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7" name="Rectangle 147"/>
            <p:cNvSpPr>
              <a:spLocks noChangeArrowheads="1"/>
            </p:cNvSpPr>
            <p:nvPr/>
          </p:nvSpPr>
          <p:spPr bwMode="auto">
            <a:xfrm>
              <a:off x="2342" y="2698"/>
              <a:ext cx="33" cy="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8" name="Rectangle 148"/>
            <p:cNvSpPr>
              <a:spLocks noChangeArrowheads="1"/>
            </p:cNvSpPr>
            <p:nvPr/>
          </p:nvSpPr>
          <p:spPr bwMode="auto">
            <a:xfrm>
              <a:off x="2376" y="2618"/>
              <a:ext cx="34" cy="12"/>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49" name="Freeform 149"/>
            <p:cNvSpPr>
              <a:spLocks/>
            </p:cNvSpPr>
            <p:nvPr/>
          </p:nvSpPr>
          <p:spPr bwMode="auto">
            <a:xfrm>
              <a:off x="2630" y="2548"/>
              <a:ext cx="51" cy="55"/>
            </a:xfrm>
            <a:custGeom>
              <a:avLst/>
              <a:gdLst>
                <a:gd name="T0" fmla="*/ 37 w 55"/>
                <a:gd name="T1" fmla="*/ 51 h 59"/>
                <a:gd name="T2" fmla="*/ 18 w 55"/>
                <a:gd name="T3" fmla="*/ 38 h 59"/>
                <a:gd name="T4" fmla="*/ 43 w 55"/>
                <a:gd name="T5" fmla="*/ 38 h 59"/>
                <a:gd name="T6" fmla="*/ 43 w 55"/>
                <a:gd name="T7" fmla="*/ 32 h 59"/>
                <a:gd name="T8" fmla="*/ 16 w 55"/>
                <a:gd name="T9" fmla="*/ 32 h 59"/>
                <a:gd name="T10" fmla="*/ 16 w 55"/>
                <a:gd name="T11" fmla="*/ 29 h 59"/>
                <a:gd name="T12" fmla="*/ 16 w 55"/>
                <a:gd name="T13" fmla="*/ 26 h 59"/>
                <a:gd name="T14" fmla="*/ 43 w 55"/>
                <a:gd name="T15" fmla="*/ 26 h 59"/>
                <a:gd name="T16" fmla="*/ 43 w 55"/>
                <a:gd name="T17" fmla="*/ 20 h 59"/>
                <a:gd name="T18" fmla="*/ 18 w 55"/>
                <a:gd name="T19" fmla="*/ 20 h 59"/>
                <a:gd name="T20" fmla="*/ 37 w 55"/>
                <a:gd name="T21" fmla="*/ 8 h 59"/>
                <a:gd name="T22" fmla="*/ 50 w 55"/>
                <a:gd name="T23" fmla="*/ 12 h 59"/>
                <a:gd name="T24" fmla="*/ 55 w 55"/>
                <a:gd name="T25" fmla="*/ 6 h 59"/>
                <a:gd name="T26" fmla="*/ 37 w 55"/>
                <a:gd name="T27" fmla="*/ 0 h 59"/>
                <a:gd name="T28" fmla="*/ 10 w 55"/>
                <a:gd name="T29" fmla="*/ 20 h 59"/>
                <a:gd name="T30" fmla="*/ 0 w 55"/>
                <a:gd name="T31" fmla="*/ 20 h 59"/>
                <a:gd name="T32" fmla="*/ 0 w 55"/>
                <a:gd name="T33" fmla="*/ 26 h 59"/>
                <a:gd name="T34" fmla="*/ 8 w 55"/>
                <a:gd name="T35" fmla="*/ 26 h 59"/>
                <a:gd name="T36" fmla="*/ 8 w 55"/>
                <a:gd name="T37" fmla="*/ 29 h 59"/>
                <a:gd name="T38" fmla="*/ 8 w 55"/>
                <a:gd name="T39" fmla="*/ 32 h 59"/>
                <a:gd name="T40" fmla="*/ 0 w 55"/>
                <a:gd name="T41" fmla="*/ 32 h 59"/>
                <a:gd name="T42" fmla="*/ 0 w 55"/>
                <a:gd name="T43" fmla="*/ 38 h 59"/>
                <a:gd name="T44" fmla="*/ 10 w 55"/>
                <a:gd name="T45" fmla="*/ 38 h 59"/>
                <a:gd name="T46" fmla="*/ 37 w 55"/>
                <a:gd name="T47" fmla="*/ 59 h 59"/>
                <a:gd name="T48" fmla="*/ 55 w 55"/>
                <a:gd name="T49" fmla="*/ 52 h 59"/>
                <a:gd name="T50" fmla="*/ 50 w 55"/>
                <a:gd name="T51" fmla="*/ 47 h 59"/>
                <a:gd name="T52" fmla="*/ 37 w 55"/>
                <a:gd name="T53" fmla="*/ 5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9">
                  <a:moveTo>
                    <a:pt x="37" y="51"/>
                  </a:moveTo>
                  <a:cubicBezTo>
                    <a:pt x="29" y="51"/>
                    <a:pt x="21" y="46"/>
                    <a:pt x="18" y="38"/>
                  </a:cubicBezTo>
                  <a:cubicBezTo>
                    <a:pt x="43" y="38"/>
                    <a:pt x="43" y="38"/>
                    <a:pt x="43" y="38"/>
                  </a:cubicBezTo>
                  <a:cubicBezTo>
                    <a:pt x="43" y="32"/>
                    <a:pt x="43" y="32"/>
                    <a:pt x="43" y="32"/>
                  </a:cubicBezTo>
                  <a:cubicBezTo>
                    <a:pt x="16" y="32"/>
                    <a:pt x="16" y="32"/>
                    <a:pt x="16" y="32"/>
                  </a:cubicBezTo>
                  <a:cubicBezTo>
                    <a:pt x="16" y="31"/>
                    <a:pt x="16" y="30"/>
                    <a:pt x="16" y="29"/>
                  </a:cubicBezTo>
                  <a:cubicBezTo>
                    <a:pt x="16" y="28"/>
                    <a:pt x="16" y="27"/>
                    <a:pt x="16" y="26"/>
                  </a:cubicBezTo>
                  <a:cubicBezTo>
                    <a:pt x="43" y="26"/>
                    <a:pt x="43" y="26"/>
                    <a:pt x="43" y="26"/>
                  </a:cubicBezTo>
                  <a:cubicBezTo>
                    <a:pt x="43" y="20"/>
                    <a:pt x="43" y="20"/>
                    <a:pt x="43" y="20"/>
                  </a:cubicBezTo>
                  <a:cubicBezTo>
                    <a:pt x="18" y="20"/>
                    <a:pt x="18" y="20"/>
                    <a:pt x="18" y="20"/>
                  </a:cubicBezTo>
                  <a:cubicBezTo>
                    <a:pt x="21" y="13"/>
                    <a:pt x="29" y="8"/>
                    <a:pt x="37" y="8"/>
                  </a:cubicBezTo>
                  <a:cubicBezTo>
                    <a:pt x="42" y="8"/>
                    <a:pt x="46" y="9"/>
                    <a:pt x="50" y="12"/>
                  </a:cubicBezTo>
                  <a:cubicBezTo>
                    <a:pt x="55" y="6"/>
                    <a:pt x="55" y="6"/>
                    <a:pt x="55" y="6"/>
                  </a:cubicBezTo>
                  <a:cubicBezTo>
                    <a:pt x="50" y="2"/>
                    <a:pt x="44" y="0"/>
                    <a:pt x="37" y="0"/>
                  </a:cubicBezTo>
                  <a:cubicBezTo>
                    <a:pt x="24" y="0"/>
                    <a:pt x="13" y="9"/>
                    <a:pt x="10" y="20"/>
                  </a:cubicBezTo>
                  <a:cubicBezTo>
                    <a:pt x="0" y="20"/>
                    <a:pt x="0" y="20"/>
                    <a:pt x="0" y="20"/>
                  </a:cubicBezTo>
                  <a:cubicBezTo>
                    <a:pt x="0" y="26"/>
                    <a:pt x="0" y="26"/>
                    <a:pt x="0" y="26"/>
                  </a:cubicBezTo>
                  <a:cubicBezTo>
                    <a:pt x="8" y="26"/>
                    <a:pt x="8" y="26"/>
                    <a:pt x="8" y="26"/>
                  </a:cubicBezTo>
                  <a:cubicBezTo>
                    <a:pt x="8" y="27"/>
                    <a:pt x="8" y="28"/>
                    <a:pt x="8" y="29"/>
                  </a:cubicBezTo>
                  <a:cubicBezTo>
                    <a:pt x="8" y="30"/>
                    <a:pt x="8" y="31"/>
                    <a:pt x="8" y="32"/>
                  </a:cubicBezTo>
                  <a:cubicBezTo>
                    <a:pt x="0" y="32"/>
                    <a:pt x="0" y="32"/>
                    <a:pt x="0" y="32"/>
                  </a:cubicBezTo>
                  <a:cubicBezTo>
                    <a:pt x="0" y="38"/>
                    <a:pt x="0" y="38"/>
                    <a:pt x="0" y="38"/>
                  </a:cubicBezTo>
                  <a:cubicBezTo>
                    <a:pt x="10" y="38"/>
                    <a:pt x="10" y="38"/>
                    <a:pt x="10" y="38"/>
                  </a:cubicBezTo>
                  <a:cubicBezTo>
                    <a:pt x="13" y="50"/>
                    <a:pt x="24" y="59"/>
                    <a:pt x="37" y="59"/>
                  </a:cubicBezTo>
                  <a:cubicBezTo>
                    <a:pt x="44" y="59"/>
                    <a:pt x="50" y="56"/>
                    <a:pt x="55" y="52"/>
                  </a:cubicBezTo>
                  <a:cubicBezTo>
                    <a:pt x="50" y="47"/>
                    <a:pt x="50" y="47"/>
                    <a:pt x="50" y="47"/>
                  </a:cubicBezTo>
                  <a:cubicBezTo>
                    <a:pt x="46" y="49"/>
                    <a:pt x="42" y="51"/>
                    <a:pt x="37" y="51"/>
                  </a:cubicBezTo>
                  <a:close/>
                </a:path>
              </a:pathLst>
            </a:custGeom>
            <a:solidFill>
              <a:srgbClr val="FFA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0" name="Rectangle 150"/>
            <p:cNvSpPr>
              <a:spLocks noChangeArrowheads="1"/>
            </p:cNvSpPr>
            <p:nvPr/>
          </p:nvSpPr>
          <p:spPr bwMode="auto">
            <a:xfrm>
              <a:off x="2224" y="2811"/>
              <a:ext cx="210" cy="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1" name="Rectangle 151"/>
            <p:cNvSpPr>
              <a:spLocks noChangeArrowheads="1"/>
            </p:cNvSpPr>
            <p:nvPr/>
          </p:nvSpPr>
          <p:spPr bwMode="auto">
            <a:xfrm>
              <a:off x="2224" y="2824"/>
              <a:ext cx="210" cy="6"/>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2" name="Rectangle 152"/>
            <p:cNvSpPr>
              <a:spLocks noChangeArrowheads="1"/>
            </p:cNvSpPr>
            <p:nvPr/>
          </p:nvSpPr>
          <p:spPr bwMode="auto">
            <a:xfrm>
              <a:off x="2224" y="2838"/>
              <a:ext cx="210" cy="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3" name="Rectangle 153"/>
            <p:cNvSpPr>
              <a:spLocks noChangeArrowheads="1"/>
            </p:cNvSpPr>
            <p:nvPr/>
          </p:nvSpPr>
          <p:spPr bwMode="auto">
            <a:xfrm>
              <a:off x="2224" y="2852"/>
              <a:ext cx="210" cy="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4" name="Freeform 154"/>
            <p:cNvSpPr>
              <a:spLocks/>
            </p:cNvSpPr>
            <p:nvPr/>
          </p:nvSpPr>
          <p:spPr bwMode="auto">
            <a:xfrm>
              <a:off x="2090" y="1978"/>
              <a:ext cx="116" cy="17"/>
            </a:xfrm>
            <a:custGeom>
              <a:avLst/>
              <a:gdLst>
                <a:gd name="T0" fmla="*/ 119 w 125"/>
                <a:gd name="T1" fmla="*/ 0 h 19"/>
                <a:gd name="T2" fmla="*/ 125 w 125"/>
                <a:gd name="T3" fmla="*/ 6 h 19"/>
                <a:gd name="T4" fmla="*/ 125 w 125"/>
                <a:gd name="T5" fmla="*/ 13 h 19"/>
                <a:gd name="T6" fmla="*/ 119 w 125"/>
                <a:gd name="T7" fmla="*/ 19 h 19"/>
                <a:gd name="T8" fmla="*/ 6 w 125"/>
                <a:gd name="T9" fmla="*/ 19 h 19"/>
                <a:gd name="T10" fmla="*/ 0 w 125"/>
                <a:gd name="T11" fmla="*/ 13 h 19"/>
                <a:gd name="T12" fmla="*/ 0 w 125"/>
                <a:gd name="T13" fmla="*/ 6 h 19"/>
                <a:gd name="T14" fmla="*/ 6 w 125"/>
                <a:gd name="T15" fmla="*/ 0 h 19"/>
                <a:gd name="T16" fmla="*/ 119 w 125"/>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9">
                  <a:moveTo>
                    <a:pt x="119" y="0"/>
                  </a:moveTo>
                  <a:cubicBezTo>
                    <a:pt x="119" y="0"/>
                    <a:pt x="125" y="0"/>
                    <a:pt x="125" y="6"/>
                  </a:cubicBezTo>
                  <a:cubicBezTo>
                    <a:pt x="125" y="13"/>
                    <a:pt x="125" y="13"/>
                    <a:pt x="125" y="13"/>
                  </a:cubicBezTo>
                  <a:cubicBezTo>
                    <a:pt x="125" y="13"/>
                    <a:pt x="125" y="19"/>
                    <a:pt x="119" y="19"/>
                  </a:cubicBezTo>
                  <a:cubicBezTo>
                    <a:pt x="6" y="19"/>
                    <a:pt x="6" y="19"/>
                    <a:pt x="6" y="19"/>
                  </a:cubicBezTo>
                  <a:cubicBezTo>
                    <a:pt x="6" y="19"/>
                    <a:pt x="0" y="19"/>
                    <a:pt x="0" y="13"/>
                  </a:cubicBezTo>
                  <a:cubicBezTo>
                    <a:pt x="0" y="6"/>
                    <a:pt x="0" y="6"/>
                    <a:pt x="0" y="6"/>
                  </a:cubicBezTo>
                  <a:cubicBezTo>
                    <a:pt x="0" y="6"/>
                    <a:pt x="0" y="0"/>
                    <a:pt x="6" y="0"/>
                  </a:cubicBezTo>
                  <a:lnTo>
                    <a:pt x="119"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5" name="Freeform 155"/>
            <p:cNvSpPr>
              <a:spLocks/>
            </p:cNvSpPr>
            <p:nvPr/>
          </p:nvSpPr>
          <p:spPr bwMode="auto">
            <a:xfrm>
              <a:off x="2090" y="1995"/>
              <a:ext cx="116" cy="19"/>
            </a:xfrm>
            <a:custGeom>
              <a:avLst/>
              <a:gdLst>
                <a:gd name="T0" fmla="*/ 119 w 125"/>
                <a:gd name="T1" fmla="*/ 0 h 20"/>
                <a:gd name="T2" fmla="*/ 125 w 125"/>
                <a:gd name="T3" fmla="*/ 7 h 20"/>
                <a:gd name="T4" fmla="*/ 125 w 125"/>
                <a:gd name="T5" fmla="*/ 14 h 20"/>
                <a:gd name="T6" fmla="*/ 119 w 125"/>
                <a:gd name="T7" fmla="*/ 20 h 20"/>
                <a:gd name="T8" fmla="*/ 6 w 125"/>
                <a:gd name="T9" fmla="*/ 20 h 20"/>
                <a:gd name="T10" fmla="*/ 0 w 125"/>
                <a:gd name="T11" fmla="*/ 14 h 20"/>
                <a:gd name="T12" fmla="*/ 0 w 125"/>
                <a:gd name="T13" fmla="*/ 7 h 20"/>
                <a:gd name="T14" fmla="*/ 6 w 125"/>
                <a:gd name="T15" fmla="*/ 0 h 20"/>
                <a:gd name="T16" fmla="*/ 119 w 12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
                  <a:moveTo>
                    <a:pt x="119" y="0"/>
                  </a:moveTo>
                  <a:cubicBezTo>
                    <a:pt x="119" y="0"/>
                    <a:pt x="125" y="0"/>
                    <a:pt x="125" y="7"/>
                  </a:cubicBezTo>
                  <a:cubicBezTo>
                    <a:pt x="125" y="14"/>
                    <a:pt x="125" y="14"/>
                    <a:pt x="125" y="14"/>
                  </a:cubicBezTo>
                  <a:cubicBezTo>
                    <a:pt x="125" y="14"/>
                    <a:pt x="125" y="20"/>
                    <a:pt x="119" y="20"/>
                  </a:cubicBezTo>
                  <a:cubicBezTo>
                    <a:pt x="6" y="20"/>
                    <a:pt x="6" y="20"/>
                    <a:pt x="6" y="20"/>
                  </a:cubicBezTo>
                  <a:cubicBezTo>
                    <a:pt x="6" y="20"/>
                    <a:pt x="0" y="20"/>
                    <a:pt x="0" y="14"/>
                  </a:cubicBezTo>
                  <a:cubicBezTo>
                    <a:pt x="0" y="7"/>
                    <a:pt x="0" y="7"/>
                    <a:pt x="0" y="7"/>
                  </a:cubicBezTo>
                  <a:cubicBezTo>
                    <a:pt x="0" y="7"/>
                    <a:pt x="0" y="0"/>
                    <a:pt x="6" y="0"/>
                  </a:cubicBezTo>
                  <a:lnTo>
                    <a:pt x="119"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6" name="Freeform 156"/>
            <p:cNvSpPr>
              <a:spLocks/>
            </p:cNvSpPr>
            <p:nvPr/>
          </p:nvSpPr>
          <p:spPr bwMode="auto">
            <a:xfrm>
              <a:off x="2090" y="2032"/>
              <a:ext cx="116" cy="19"/>
            </a:xfrm>
            <a:custGeom>
              <a:avLst/>
              <a:gdLst>
                <a:gd name="T0" fmla="*/ 119 w 125"/>
                <a:gd name="T1" fmla="*/ 0 h 20"/>
                <a:gd name="T2" fmla="*/ 125 w 125"/>
                <a:gd name="T3" fmla="*/ 6 h 20"/>
                <a:gd name="T4" fmla="*/ 125 w 125"/>
                <a:gd name="T5" fmla="*/ 14 h 20"/>
                <a:gd name="T6" fmla="*/ 119 w 125"/>
                <a:gd name="T7" fmla="*/ 20 h 20"/>
                <a:gd name="T8" fmla="*/ 6 w 125"/>
                <a:gd name="T9" fmla="*/ 20 h 20"/>
                <a:gd name="T10" fmla="*/ 0 w 125"/>
                <a:gd name="T11" fmla="*/ 14 h 20"/>
                <a:gd name="T12" fmla="*/ 0 w 125"/>
                <a:gd name="T13" fmla="*/ 6 h 20"/>
                <a:gd name="T14" fmla="*/ 6 w 125"/>
                <a:gd name="T15" fmla="*/ 0 h 20"/>
                <a:gd name="T16" fmla="*/ 119 w 12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
                  <a:moveTo>
                    <a:pt x="119" y="0"/>
                  </a:moveTo>
                  <a:cubicBezTo>
                    <a:pt x="119" y="0"/>
                    <a:pt x="125" y="0"/>
                    <a:pt x="125" y="6"/>
                  </a:cubicBezTo>
                  <a:cubicBezTo>
                    <a:pt x="125" y="14"/>
                    <a:pt x="125" y="14"/>
                    <a:pt x="125" y="14"/>
                  </a:cubicBezTo>
                  <a:cubicBezTo>
                    <a:pt x="125" y="14"/>
                    <a:pt x="125" y="20"/>
                    <a:pt x="119" y="20"/>
                  </a:cubicBezTo>
                  <a:cubicBezTo>
                    <a:pt x="6" y="20"/>
                    <a:pt x="6" y="20"/>
                    <a:pt x="6" y="20"/>
                  </a:cubicBezTo>
                  <a:cubicBezTo>
                    <a:pt x="6" y="20"/>
                    <a:pt x="0" y="20"/>
                    <a:pt x="0" y="14"/>
                  </a:cubicBezTo>
                  <a:cubicBezTo>
                    <a:pt x="0" y="6"/>
                    <a:pt x="0" y="6"/>
                    <a:pt x="0" y="6"/>
                  </a:cubicBezTo>
                  <a:cubicBezTo>
                    <a:pt x="0" y="6"/>
                    <a:pt x="0" y="0"/>
                    <a:pt x="6" y="0"/>
                  </a:cubicBezTo>
                  <a:lnTo>
                    <a:pt x="119"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7" name="Freeform 157"/>
            <p:cNvSpPr>
              <a:spLocks/>
            </p:cNvSpPr>
            <p:nvPr/>
          </p:nvSpPr>
          <p:spPr bwMode="auto">
            <a:xfrm>
              <a:off x="2090" y="2014"/>
              <a:ext cx="116" cy="18"/>
            </a:xfrm>
            <a:custGeom>
              <a:avLst/>
              <a:gdLst>
                <a:gd name="T0" fmla="*/ 119 w 125"/>
                <a:gd name="T1" fmla="*/ 0 h 20"/>
                <a:gd name="T2" fmla="*/ 125 w 125"/>
                <a:gd name="T3" fmla="*/ 6 h 20"/>
                <a:gd name="T4" fmla="*/ 125 w 125"/>
                <a:gd name="T5" fmla="*/ 14 h 20"/>
                <a:gd name="T6" fmla="*/ 119 w 125"/>
                <a:gd name="T7" fmla="*/ 20 h 20"/>
                <a:gd name="T8" fmla="*/ 6 w 125"/>
                <a:gd name="T9" fmla="*/ 20 h 20"/>
                <a:gd name="T10" fmla="*/ 0 w 125"/>
                <a:gd name="T11" fmla="*/ 14 h 20"/>
                <a:gd name="T12" fmla="*/ 0 w 125"/>
                <a:gd name="T13" fmla="*/ 6 h 20"/>
                <a:gd name="T14" fmla="*/ 6 w 125"/>
                <a:gd name="T15" fmla="*/ 0 h 20"/>
                <a:gd name="T16" fmla="*/ 119 w 125"/>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20">
                  <a:moveTo>
                    <a:pt x="119" y="0"/>
                  </a:moveTo>
                  <a:cubicBezTo>
                    <a:pt x="119" y="0"/>
                    <a:pt x="125" y="0"/>
                    <a:pt x="125" y="6"/>
                  </a:cubicBezTo>
                  <a:cubicBezTo>
                    <a:pt x="125" y="14"/>
                    <a:pt x="125" y="14"/>
                    <a:pt x="125" y="14"/>
                  </a:cubicBezTo>
                  <a:cubicBezTo>
                    <a:pt x="125" y="14"/>
                    <a:pt x="125" y="20"/>
                    <a:pt x="119" y="20"/>
                  </a:cubicBezTo>
                  <a:cubicBezTo>
                    <a:pt x="6" y="20"/>
                    <a:pt x="6" y="20"/>
                    <a:pt x="6" y="20"/>
                  </a:cubicBezTo>
                  <a:cubicBezTo>
                    <a:pt x="6" y="20"/>
                    <a:pt x="0" y="20"/>
                    <a:pt x="0" y="14"/>
                  </a:cubicBezTo>
                  <a:cubicBezTo>
                    <a:pt x="0" y="6"/>
                    <a:pt x="0" y="6"/>
                    <a:pt x="0" y="6"/>
                  </a:cubicBezTo>
                  <a:cubicBezTo>
                    <a:pt x="0" y="6"/>
                    <a:pt x="0" y="0"/>
                    <a:pt x="6" y="0"/>
                  </a:cubicBezTo>
                  <a:lnTo>
                    <a:pt x="119"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8" name="Freeform 158"/>
            <p:cNvSpPr>
              <a:spLocks/>
            </p:cNvSpPr>
            <p:nvPr/>
          </p:nvSpPr>
          <p:spPr bwMode="auto">
            <a:xfrm>
              <a:off x="1540" y="2454"/>
              <a:ext cx="59" cy="65"/>
            </a:xfrm>
            <a:custGeom>
              <a:avLst/>
              <a:gdLst>
                <a:gd name="T0" fmla="*/ 64 w 64"/>
                <a:gd name="T1" fmla="*/ 36 h 70"/>
                <a:gd name="T2" fmla="*/ 28 w 64"/>
                <a:gd name="T3" fmla="*/ 69 h 70"/>
                <a:gd name="T4" fmla="*/ 0 w 64"/>
                <a:gd name="T5" fmla="*/ 34 h 70"/>
                <a:gd name="T6" fmla="*/ 30 w 64"/>
                <a:gd name="T7" fmla="*/ 0 h 70"/>
                <a:gd name="T8" fmla="*/ 64 w 64"/>
                <a:gd name="T9" fmla="*/ 36 h 70"/>
              </a:gdLst>
              <a:ahLst/>
              <a:cxnLst>
                <a:cxn ang="0">
                  <a:pos x="T0" y="T1"/>
                </a:cxn>
                <a:cxn ang="0">
                  <a:pos x="T2" y="T3"/>
                </a:cxn>
                <a:cxn ang="0">
                  <a:pos x="T4" y="T5"/>
                </a:cxn>
                <a:cxn ang="0">
                  <a:pos x="T6" y="T7"/>
                </a:cxn>
                <a:cxn ang="0">
                  <a:pos x="T8" y="T9"/>
                </a:cxn>
              </a:cxnLst>
              <a:rect l="0" t="0" r="r" b="b"/>
              <a:pathLst>
                <a:path w="64" h="70">
                  <a:moveTo>
                    <a:pt x="64" y="36"/>
                  </a:moveTo>
                  <a:cubicBezTo>
                    <a:pt x="63" y="55"/>
                    <a:pt x="47" y="70"/>
                    <a:pt x="28" y="69"/>
                  </a:cubicBezTo>
                  <a:cubicBezTo>
                    <a:pt x="9" y="69"/>
                    <a:pt x="0" y="53"/>
                    <a:pt x="0" y="34"/>
                  </a:cubicBezTo>
                  <a:cubicBezTo>
                    <a:pt x="1" y="15"/>
                    <a:pt x="11" y="0"/>
                    <a:pt x="30" y="0"/>
                  </a:cubicBezTo>
                  <a:cubicBezTo>
                    <a:pt x="49" y="1"/>
                    <a:pt x="64" y="17"/>
                    <a:pt x="64" y="36"/>
                  </a:cubicBezTo>
                  <a:close/>
                </a:path>
              </a:pathLst>
            </a:custGeom>
            <a:solidFill>
              <a:srgbClr val="2139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59" name="Freeform 159"/>
            <p:cNvSpPr>
              <a:spLocks/>
            </p:cNvSpPr>
            <p:nvPr/>
          </p:nvSpPr>
          <p:spPr bwMode="auto">
            <a:xfrm>
              <a:off x="1537" y="2486"/>
              <a:ext cx="62" cy="138"/>
            </a:xfrm>
            <a:custGeom>
              <a:avLst/>
              <a:gdLst>
                <a:gd name="T0" fmla="*/ 53 w 62"/>
                <a:gd name="T1" fmla="*/ 138 h 138"/>
                <a:gd name="T2" fmla="*/ 0 w 62"/>
                <a:gd name="T3" fmla="*/ 137 h 138"/>
                <a:gd name="T4" fmla="*/ 3 w 62"/>
                <a:gd name="T5" fmla="*/ 0 h 138"/>
                <a:gd name="T6" fmla="*/ 62 w 62"/>
                <a:gd name="T7" fmla="*/ 2 h 138"/>
                <a:gd name="T8" fmla="*/ 53 w 62"/>
                <a:gd name="T9" fmla="*/ 138 h 138"/>
              </a:gdLst>
              <a:ahLst/>
              <a:cxnLst>
                <a:cxn ang="0">
                  <a:pos x="T0" y="T1"/>
                </a:cxn>
                <a:cxn ang="0">
                  <a:pos x="T2" y="T3"/>
                </a:cxn>
                <a:cxn ang="0">
                  <a:pos x="T4" y="T5"/>
                </a:cxn>
                <a:cxn ang="0">
                  <a:pos x="T6" y="T7"/>
                </a:cxn>
                <a:cxn ang="0">
                  <a:pos x="T8" y="T9"/>
                </a:cxn>
              </a:cxnLst>
              <a:rect l="0" t="0" r="r" b="b"/>
              <a:pathLst>
                <a:path w="62" h="138">
                  <a:moveTo>
                    <a:pt x="53" y="138"/>
                  </a:moveTo>
                  <a:lnTo>
                    <a:pt x="0" y="137"/>
                  </a:lnTo>
                  <a:lnTo>
                    <a:pt x="3" y="0"/>
                  </a:lnTo>
                  <a:lnTo>
                    <a:pt x="62" y="2"/>
                  </a:lnTo>
                  <a:lnTo>
                    <a:pt x="53" y="138"/>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0" name="Freeform 160"/>
            <p:cNvSpPr>
              <a:spLocks/>
            </p:cNvSpPr>
            <p:nvPr/>
          </p:nvSpPr>
          <p:spPr bwMode="auto">
            <a:xfrm>
              <a:off x="1479" y="2459"/>
              <a:ext cx="116" cy="95"/>
            </a:xfrm>
            <a:custGeom>
              <a:avLst/>
              <a:gdLst>
                <a:gd name="T0" fmla="*/ 0 w 125"/>
                <a:gd name="T1" fmla="*/ 102 h 102"/>
                <a:gd name="T2" fmla="*/ 57 w 125"/>
                <a:gd name="T3" fmla="*/ 87 h 102"/>
                <a:gd name="T4" fmla="*/ 113 w 125"/>
                <a:gd name="T5" fmla="*/ 102 h 102"/>
                <a:gd name="T6" fmla="*/ 125 w 125"/>
                <a:gd name="T7" fmla="*/ 0 h 102"/>
                <a:gd name="T8" fmla="*/ 0 w 125"/>
                <a:gd name="T9" fmla="*/ 0 h 102"/>
                <a:gd name="T10" fmla="*/ 0 w 125"/>
                <a:gd name="T11" fmla="*/ 102 h 102"/>
              </a:gdLst>
              <a:ahLst/>
              <a:cxnLst>
                <a:cxn ang="0">
                  <a:pos x="T0" y="T1"/>
                </a:cxn>
                <a:cxn ang="0">
                  <a:pos x="T2" y="T3"/>
                </a:cxn>
                <a:cxn ang="0">
                  <a:pos x="T4" y="T5"/>
                </a:cxn>
                <a:cxn ang="0">
                  <a:pos x="T6" y="T7"/>
                </a:cxn>
                <a:cxn ang="0">
                  <a:pos x="T8" y="T9"/>
                </a:cxn>
                <a:cxn ang="0">
                  <a:pos x="T10" y="T11"/>
                </a:cxn>
              </a:cxnLst>
              <a:rect l="0" t="0" r="r" b="b"/>
              <a:pathLst>
                <a:path w="125" h="102">
                  <a:moveTo>
                    <a:pt x="0" y="102"/>
                  </a:moveTo>
                  <a:cubicBezTo>
                    <a:pt x="0" y="97"/>
                    <a:pt x="26" y="87"/>
                    <a:pt x="57" y="87"/>
                  </a:cubicBezTo>
                  <a:cubicBezTo>
                    <a:pt x="88" y="87"/>
                    <a:pt x="113" y="97"/>
                    <a:pt x="113" y="102"/>
                  </a:cubicBezTo>
                  <a:cubicBezTo>
                    <a:pt x="125" y="0"/>
                    <a:pt x="125" y="0"/>
                    <a:pt x="125" y="0"/>
                  </a:cubicBezTo>
                  <a:cubicBezTo>
                    <a:pt x="0" y="0"/>
                    <a:pt x="0" y="0"/>
                    <a:pt x="0" y="0"/>
                  </a:cubicBezTo>
                  <a:lnTo>
                    <a:pt x="0" y="10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1" name="Freeform 161"/>
            <p:cNvSpPr>
              <a:spLocks/>
            </p:cNvSpPr>
            <p:nvPr/>
          </p:nvSpPr>
          <p:spPr bwMode="auto">
            <a:xfrm>
              <a:off x="1456" y="2268"/>
              <a:ext cx="94" cy="247"/>
            </a:xfrm>
            <a:custGeom>
              <a:avLst/>
              <a:gdLst>
                <a:gd name="T0" fmla="*/ 70 w 94"/>
                <a:gd name="T1" fmla="*/ 247 h 247"/>
                <a:gd name="T2" fmla="*/ 0 w 94"/>
                <a:gd name="T3" fmla="*/ 240 h 247"/>
                <a:gd name="T4" fmla="*/ 14 w 94"/>
                <a:gd name="T5" fmla="*/ 142 h 247"/>
                <a:gd name="T6" fmla="*/ 29 w 94"/>
                <a:gd name="T7" fmla="*/ 27 h 247"/>
                <a:gd name="T8" fmla="*/ 48 w 94"/>
                <a:gd name="T9" fmla="*/ 5 h 247"/>
                <a:gd name="T10" fmla="*/ 94 w 94"/>
                <a:gd name="T11" fmla="*/ 0 h 247"/>
                <a:gd name="T12" fmla="*/ 82 w 94"/>
                <a:gd name="T13" fmla="*/ 211 h 247"/>
                <a:gd name="T14" fmla="*/ 70 w 94"/>
                <a:gd name="T15" fmla="*/ 247 h 2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 h="247">
                  <a:moveTo>
                    <a:pt x="70" y="247"/>
                  </a:moveTo>
                  <a:lnTo>
                    <a:pt x="0" y="240"/>
                  </a:lnTo>
                  <a:lnTo>
                    <a:pt x="14" y="142"/>
                  </a:lnTo>
                  <a:lnTo>
                    <a:pt x="29" y="27"/>
                  </a:lnTo>
                  <a:lnTo>
                    <a:pt x="48" y="5"/>
                  </a:lnTo>
                  <a:lnTo>
                    <a:pt x="94" y="0"/>
                  </a:lnTo>
                  <a:lnTo>
                    <a:pt x="82" y="211"/>
                  </a:lnTo>
                  <a:lnTo>
                    <a:pt x="70" y="24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2" name="Freeform 162"/>
            <p:cNvSpPr>
              <a:spLocks/>
            </p:cNvSpPr>
            <p:nvPr/>
          </p:nvSpPr>
          <p:spPr bwMode="auto">
            <a:xfrm>
              <a:off x="1468" y="2456"/>
              <a:ext cx="72" cy="66"/>
            </a:xfrm>
            <a:custGeom>
              <a:avLst/>
              <a:gdLst>
                <a:gd name="T0" fmla="*/ 1 w 77"/>
                <a:gd name="T1" fmla="*/ 33 h 71"/>
                <a:gd name="T2" fmla="*/ 33 w 77"/>
                <a:gd name="T3" fmla="*/ 70 h 71"/>
                <a:gd name="T4" fmla="*/ 76 w 77"/>
                <a:gd name="T5" fmla="*/ 38 h 71"/>
                <a:gd name="T6" fmla="*/ 38 w 77"/>
                <a:gd name="T7" fmla="*/ 1 h 71"/>
                <a:gd name="T8" fmla="*/ 1 w 77"/>
                <a:gd name="T9" fmla="*/ 33 h 71"/>
              </a:gdLst>
              <a:ahLst/>
              <a:cxnLst>
                <a:cxn ang="0">
                  <a:pos x="T0" y="T1"/>
                </a:cxn>
                <a:cxn ang="0">
                  <a:pos x="T2" y="T3"/>
                </a:cxn>
                <a:cxn ang="0">
                  <a:pos x="T4" y="T5"/>
                </a:cxn>
                <a:cxn ang="0">
                  <a:pos x="T6" y="T7"/>
                </a:cxn>
                <a:cxn ang="0">
                  <a:pos x="T8" y="T9"/>
                </a:cxn>
              </a:cxnLst>
              <a:rect l="0" t="0" r="r" b="b"/>
              <a:pathLst>
                <a:path w="77" h="71">
                  <a:moveTo>
                    <a:pt x="1" y="33"/>
                  </a:moveTo>
                  <a:cubicBezTo>
                    <a:pt x="0" y="52"/>
                    <a:pt x="14" y="69"/>
                    <a:pt x="33" y="70"/>
                  </a:cubicBezTo>
                  <a:cubicBezTo>
                    <a:pt x="52" y="71"/>
                    <a:pt x="74" y="57"/>
                    <a:pt x="76" y="38"/>
                  </a:cubicBezTo>
                  <a:cubicBezTo>
                    <a:pt x="77" y="19"/>
                    <a:pt x="57" y="2"/>
                    <a:pt x="38" y="1"/>
                  </a:cubicBezTo>
                  <a:cubicBezTo>
                    <a:pt x="19" y="0"/>
                    <a:pt x="2" y="14"/>
                    <a:pt x="1" y="33"/>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3" name="Freeform 163"/>
            <p:cNvSpPr>
              <a:spLocks/>
            </p:cNvSpPr>
            <p:nvPr/>
          </p:nvSpPr>
          <p:spPr bwMode="auto">
            <a:xfrm>
              <a:off x="1466" y="2487"/>
              <a:ext cx="73" cy="140"/>
            </a:xfrm>
            <a:custGeom>
              <a:avLst/>
              <a:gdLst>
                <a:gd name="T0" fmla="*/ 0 w 73"/>
                <a:gd name="T1" fmla="*/ 137 h 140"/>
                <a:gd name="T2" fmla="*/ 53 w 73"/>
                <a:gd name="T3" fmla="*/ 140 h 140"/>
                <a:gd name="T4" fmla="*/ 73 w 73"/>
                <a:gd name="T5" fmla="*/ 5 h 140"/>
                <a:gd name="T6" fmla="*/ 3 w 73"/>
                <a:gd name="T7" fmla="*/ 0 h 140"/>
                <a:gd name="T8" fmla="*/ 0 w 73"/>
                <a:gd name="T9" fmla="*/ 137 h 140"/>
              </a:gdLst>
              <a:ahLst/>
              <a:cxnLst>
                <a:cxn ang="0">
                  <a:pos x="T0" y="T1"/>
                </a:cxn>
                <a:cxn ang="0">
                  <a:pos x="T2" y="T3"/>
                </a:cxn>
                <a:cxn ang="0">
                  <a:pos x="T4" y="T5"/>
                </a:cxn>
                <a:cxn ang="0">
                  <a:pos x="T6" y="T7"/>
                </a:cxn>
                <a:cxn ang="0">
                  <a:pos x="T8" y="T9"/>
                </a:cxn>
              </a:cxnLst>
              <a:rect l="0" t="0" r="r" b="b"/>
              <a:pathLst>
                <a:path w="73" h="140">
                  <a:moveTo>
                    <a:pt x="0" y="137"/>
                  </a:moveTo>
                  <a:lnTo>
                    <a:pt x="53" y="140"/>
                  </a:lnTo>
                  <a:lnTo>
                    <a:pt x="73" y="5"/>
                  </a:lnTo>
                  <a:lnTo>
                    <a:pt x="3" y="0"/>
                  </a:lnTo>
                  <a:lnTo>
                    <a:pt x="0" y="13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4" name="Freeform 164"/>
            <p:cNvSpPr>
              <a:spLocks/>
            </p:cNvSpPr>
            <p:nvPr/>
          </p:nvSpPr>
          <p:spPr bwMode="auto">
            <a:xfrm>
              <a:off x="1472" y="2757"/>
              <a:ext cx="34" cy="39"/>
            </a:xfrm>
            <a:custGeom>
              <a:avLst/>
              <a:gdLst>
                <a:gd name="T0" fmla="*/ 34 w 34"/>
                <a:gd name="T1" fmla="*/ 39 h 39"/>
                <a:gd name="T2" fmla="*/ 0 w 34"/>
                <a:gd name="T3" fmla="*/ 37 h 39"/>
                <a:gd name="T4" fmla="*/ 2 w 34"/>
                <a:gd name="T5" fmla="*/ 0 h 39"/>
                <a:gd name="T6" fmla="*/ 33 w 34"/>
                <a:gd name="T7" fmla="*/ 1 h 39"/>
                <a:gd name="T8" fmla="*/ 34 w 34"/>
                <a:gd name="T9" fmla="*/ 39 h 39"/>
              </a:gdLst>
              <a:ahLst/>
              <a:cxnLst>
                <a:cxn ang="0">
                  <a:pos x="T0" y="T1"/>
                </a:cxn>
                <a:cxn ang="0">
                  <a:pos x="T2" y="T3"/>
                </a:cxn>
                <a:cxn ang="0">
                  <a:pos x="T4" y="T5"/>
                </a:cxn>
                <a:cxn ang="0">
                  <a:pos x="T6" y="T7"/>
                </a:cxn>
                <a:cxn ang="0">
                  <a:pos x="T8" y="T9"/>
                </a:cxn>
              </a:cxnLst>
              <a:rect l="0" t="0" r="r" b="b"/>
              <a:pathLst>
                <a:path w="34" h="39">
                  <a:moveTo>
                    <a:pt x="34" y="39"/>
                  </a:moveTo>
                  <a:lnTo>
                    <a:pt x="0" y="37"/>
                  </a:lnTo>
                  <a:lnTo>
                    <a:pt x="2" y="0"/>
                  </a:lnTo>
                  <a:lnTo>
                    <a:pt x="33" y="1"/>
                  </a:lnTo>
                  <a:lnTo>
                    <a:pt x="34" y="39"/>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5" name="Freeform 165"/>
            <p:cNvSpPr>
              <a:spLocks/>
            </p:cNvSpPr>
            <p:nvPr/>
          </p:nvSpPr>
          <p:spPr bwMode="auto">
            <a:xfrm>
              <a:off x="1410" y="2777"/>
              <a:ext cx="98" cy="37"/>
            </a:xfrm>
            <a:custGeom>
              <a:avLst/>
              <a:gdLst>
                <a:gd name="T0" fmla="*/ 104 w 105"/>
                <a:gd name="T1" fmla="*/ 39 h 40"/>
                <a:gd name="T2" fmla="*/ 73 w 105"/>
                <a:gd name="T3" fmla="*/ 40 h 40"/>
                <a:gd name="T4" fmla="*/ 72 w 105"/>
                <a:gd name="T5" fmla="*/ 35 h 40"/>
                <a:gd name="T6" fmla="*/ 29 w 105"/>
                <a:gd name="T7" fmla="*/ 40 h 40"/>
                <a:gd name="T8" fmla="*/ 2 w 105"/>
                <a:gd name="T9" fmla="*/ 37 h 40"/>
                <a:gd name="T10" fmla="*/ 0 w 105"/>
                <a:gd name="T11" fmla="*/ 33 h 40"/>
                <a:gd name="T12" fmla="*/ 64 w 105"/>
                <a:gd name="T13" fmla="*/ 0 h 40"/>
                <a:gd name="T14" fmla="*/ 66 w 105"/>
                <a:gd name="T15" fmla="*/ 0 h 40"/>
                <a:gd name="T16" fmla="*/ 81 w 105"/>
                <a:gd name="T17" fmla="*/ 10 h 40"/>
                <a:gd name="T18" fmla="*/ 100 w 105"/>
                <a:gd name="T19" fmla="*/ 0 h 40"/>
                <a:gd name="T20" fmla="*/ 104 w 105"/>
                <a:gd name="T21"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40">
                  <a:moveTo>
                    <a:pt x="104" y="39"/>
                  </a:moveTo>
                  <a:cubicBezTo>
                    <a:pt x="73" y="40"/>
                    <a:pt x="73" y="40"/>
                    <a:pt x="73" y="40"/>
                  </a:cubicBezTo>
                  <a:cubicBezTo>
                    <a:pt x="72" y="35"/>
                    <a:pt x="72" y="35"/>
                    <a:pt x="72" y="35"/>
                  </a:cubicBezTo>
                  <a:cubicBezTo>
                    <a:pt x="62" y="37"/>
                    <a:pt x="40" y="40"/>
                    <a:pt x="29" y="40"/>
                  </a:cubicBezTo>
                  <a:cubicBezTo>
                    <a:pt x="21" y="40"/>
                    <a:pt x="8" y="40"/>
                    <a:pt x="2" y="37"/>
                  </a:cubicBezTo>
                  <a:cubicBezTo>
                    <a:pt x="1" y="36"/>
                    <a:pt x="0" y="34"/>
                    <a:pt x="0" y="33"/>
                  </a:cubicBezTo>
                  <a:cubicBezTo>
                    <a:pt x="1" y="20"/>
                    <a:pt x="51" y="15"/>
                    <a:pt x="64" y="0"/>
                  </a:cubicBezTo>
                  <a:cubicBezTo>
                    <a:pt x="66" y="0"/>
                    <a:pt x="66" y="0"/>
                    <a:pt x="66" y="0"/>
                  </a:cubicBezTo>
                  <a:cubicBezTo>
                    <a:pt x="69" y="3"/>
                    <a:pt x="73" y="10"/>
                    <a:pt x="81" y="10"/>
                  </a:cubicBezTo>
                  <a:cubicBezTo>
                    <a:pt x="89" y="10"/>
                    <a:pt x="97" y="3"/>
                    <a:pt x="100" y="0"/>
                  </a:cubicBezTo>
                  <a:cubicBezTo>
                    <a:pt x="105" y="4"/>
                    <a:pt x="105" y="39"/>
                    <a:pt x="104" y="39"/>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6" name="Freeform 166"/>
            <p:cNvSpPr>
              <a:spLocks/>
            </p:cNvSpPr>
            <p:nvPr/>
          </p:nvSpPr>
          <p:spPr bwMode="auto">
            <a:xfrm>
              <a:off x="1465" y="2598"/>
              <a:ext cx="55" cy="55"/>
            </a:xfrm>
            <a:custGeom>
              <a:avLst/>
              <a:gdLst>
                <a:gd name="T0" fmla="*/ 58 w 59"/>
                <a:gd name="T1" fmla="*/ 31 h 59"/>
                <a:gd name="T2" fmla="*/ 31 w 59"/>
                <a:gd name="T3" fmla="*/ 1 h 59"/>
                <a:gd name="T4" fmla="*/ 1 w 59"/>
                <a:gd name="T5" fmla="*/ 28 h 59"/>
                <a:gd name="T6" fmla="*/ 28 w 59"/>
                <a:gd name="T7" fmla="*/ 59 h 59"/>
                <a:gd name="T8" fmla="*/ 58 w 59"/>
                <a:gd name="T9" fmla="*/ 31 h 59"/>
              </a:gdLst>
              <a:ahLst/>
              <a:cxnLst>
                <a:cxn ang="0">
                  <a:pos x="T0" y="T1"/>
                </a:cxn>
                <a:cxn ang="0">
                  <a:pos x="T2" y="T3"/>
                </a:cxn>
                <a:cxn ang="0">
                  <a:pos x="T4" y="T5"/>
                </a:cxn>
                <a:cxn ang="0">
                  <a:pos x="T6" y="T7"/>
                </a:cxn>
                <a:cxn ang="0">
                  <a:pos x="T8" y="T9"/>
                </a:cxn>
              </a:cxnLst>
              <a:rect l="0" t="0" r="r" b="b"/>
              <a:pathLst>
                <a:path w="59" h="59">
                  <a:moveTo>
                    <a:pt x="58" y="31"/>
                  </a:moveTo>
                  <a:cubicBezTo>
                    <a:pt x="59" y="15"/>
                    <a:pt x="47" y="2"/>
                    <a:pt x="31" y="1"/>
                  </a:cubicBezTo>
                  <a:cubicBezTo>
                    <a:pt x="15" y="0"/>
                    <a:pt x="2" y="13"/>
                    <a:pt x="1" y="28"/>
                  </a:cubicBezTo>
                  <a:cubicBezTo>
                    <a:pt x="0" y="44"/>
                    <a:pt x="12" y="58"/>
                    <a:pt x="28" y="59"/>
                  </a:cubicBezTo>
                  <a:cubicBezTo>
                    <a:pt x="44" y="59"/>
                    <a:pt x="57" y="47"/>
                    <a:pt x="58" y="3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7" name="Freeform 167"/>
            <p:cNvSpPr>
              <a:spLocks/>
            </p:cNvSpPr>
            <p:nvPr/>
          </p:nvSpPr>
          <p:spPr bwMode="auto">
            <a:xfrm>
              <a:off x="1461" y="2624"/>
              <a:ext cx="58" cy="166"/>
            </a:xfrm>
            <a:custGeom>
              <a:avLst/>
              <a:gdLst>
                <a:gd name="T0" fmla="*/ 58 w 58"/>
                <a:gd name="T1" fmla="*/ 3 h 166"/>
                <a:gd name="T2" fmla="*/ 5 w 58"/>
                <a:gd name="T3" fmla="*/ 0 h 166"/>
                <a:gd name="T4" fmla="*/ 0 w 58"/>
                <a:gd name="T5" fmla="*/ 161 h 166"/>
                <a:gd name="T6" fmla="*/ 49 w 58"/>
                <a:gd name="T7" fmla="*/ 166 h 166"/>
                <a:gd name="T8" fmla="*/ 58 w 58"/>
                <a:gd name="T9" fmla="*/ 3 h 166"/>
              </a:gdLst>
              <a:ahLst/>
              <a:cxnLst>
                <a:cxn ang="0">
                  <a:pos x="T0" y="T1"/>
                </a:cxn>
                <a:cxn ang="0">
                  <a:pos x="T2" y="T3"/>
                </a:cxn>
                <a:cxn ang="0">
                  <a:pos x="T4" y="T5"/>
                </a:cxn>
                <a:cxn ang="0">
                  <a:pos x="T6" y="T7"/>
                </a:cxn>
                <a:cxn ang="0">
                  <a:pos x="T8" y="T9"/>
                </a:cxn>
              </a:cxnLst>
              <a:rect l="0" t="0" r="r" b="b"/>
              <a:pathLst>
                <a:path w="58" h="166">
                  <a:moveTo>
                    <a:pt x="58" y="3"/>
                  </a:moveTo>
                  <a:lnTo>
                    <a:pt x="5" y="0"/>
                  </a:lnTo>
                  <a:lnTo>
                    <a:pt x="0" y="161"/>
                  </a:lnTo>
                  <a:lnTo>
                    <a:pt x="49" y="166"/>
                  </a:lnTo>
                  <a:lnTo>
                    <a:pt x="58"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8" name="Freeform 168"/>
            <p:cNvSpPr>
              <a:spLocks/>
            </p:cNvSpPr>
            <p:nvPr/>
          </p:nvSpPr>
          <p:spPr bwMode="auto">
            <a:xfrm>
              <a:off x="1537" y="2755"/>
              <a:ext cx="34" cy="38"/>
            </a:xfrm>
            <a:custGeom>
              <a:avLst/>
              <a:gdLst>
                <a:gd name="T0" fmla="*/ 0 w 34"/>
                <a:gd name="T1" fmla="*/ 37 h 38"/>
                <a:gd name="T2" fmla="*/ 33 w 34"/>
                <a:gd name="T3" fmla="*/ 38 h 38"/>
                <a:gd name="T4" fmla="*/ 34 w 34"/>
                <a:gd name="T5" fmla="*/ 0 h 38"/>
                <a:gd name="T6" fmla="*/ 3 w 34"/>
                <a:gd name="T7" fmla="*/ 0 h 38"/>
                <a:gd name="T8" fmla="*/ 0 w 34"/>
                <a:gd name="T9" fmla="*/ 37 h 38"/>
              </a:gdLst>
              <a:ahLst/>
              <a:cxnLst>
                <a:cxn ang="0">
                  <a:pos x="T0" y="T1"/>
                </a:cxn>
                <a:cxn ang="0">
                  <a:pos x="T2" y="T3"/>
                </a:cxn>
                <a:cxn ang="0">
                  <a:pos x="T4" y="T5"/>
                </a:cxn>
                <a:cxn ang="0">
                  <a:pos x="T6" y="T7"/>
                </a:cxn>
                <a:cxn ang="0">
                  <a:pos x="T8" y="T9"/>
                </a:cxn>
              </a:cxnLst>
              <a:rect l="0" t="0" r="r" b="b"/>
              <a:pathLst>
                <a:path w="34" h="38">
                  <a:moveTo>
                    <a:pt x="0" y="37"/>
                  </a:moveTo>
                  <a:lnTo>
                    <a:pt x="33" y="38"/>
                  </a:lnTo>
                  <a:lnTo>
                    <a:pt x="34" y="0"/>
                  </a:lnTo>
                  <a:lnTo>
                    <a:pt x="3" y="0"/>
                  </a:lnTo>
                  <a:lnTo>
                    <a:pt x="0" y="37"/>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69" name="Freeform 169"/>
            <p:cNvSpPr>
              <a:spLocks/>
            </p:cNvSpPr>
            <p:nvPr/>
          </p:nvSpPr>
          <p:spPr bwMode="auto">
            <a:xfrm>
              <a:off x="1533" y="2778"/>
              <a:ext cx="99" cy="38"/>
            </a:xfrm>
            <a:custGeom>
              <a:avLst/>
              <a:gdLst>
                <a:gd name="T0" fmla="*/ 1 w 106"/>
                <a:gd name="T1" fmla="*/ 38 h 41"/>
                <a:gd name="T2" fmla="*/ 32 w 106"/>
                <a:gd name="T3" fmla="*/ 39 h 41"/>
                <a:gd name="T4" fmla="*/ 34 w 106"/>
                <a:gd name="T5" fmla="*/ 35 h 41"/>
                <a:gd name="T6" fmla="*/ 76 w 106"/>
                <a:gd name="T7" fmla="*/ 41 h 41"/>
                <a:gd name="T8" fmla="*/ 103 w 106"/>
                <a:gd name="T9" fmla="*/ 38 h 41"/>
                <a:gd name="T10" fmla="*/ 105 w 106"/>
                <a:gd name="T11" fmla="*/ 34 h 41"/>
                <a:gd name="T12" fmla="*/ 42 w 106"/>
                <a:gd name="T13" fmla="*/ 0 h 41"/>
                <a:gd name="T14" fmla="*/ 40 w 106"/>
                <a:gd name="T15" fmla="*/ 0 h 41"/>
                <a:gd name="T16" fmla="*/ 25 w 106"/>
                <a:gd name="T17" fmla="*/ 10 h 41"/>
                <a:gd name="T18" fmla="*/ 6 w 106"/>
                <a:gd name="T19" fmla="*/ 0 h 41"/>
                <a:gd name="T20" fmla="*/ 1 w 106"/>
                <a:gd name="T21" fmla="*/ 3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 h="41">
                  <a:moveTo>
                    <a:pt x="1" y="38"/>
                  </a:moveTo>
                  <a:cubicBezTo>
                    <a:pt x="32" y="39"/>
                    <a:pt x="32" y="39"/>
                    <a:pt x="32" y="39"/>
                  </a:cubicBezTo>
                  <a:cubicBezTo>
                    <a:pt x="34" y="35"/>
                    <a:pt x="34" y="35"/>
                    <a:pt x="34" y="35"/>
                  </a:cubicBezTo>
                  <a:cubicBezTo>
                    <a:pt x="43" y="37"/>
                    <a:pt x="66" y="40"/>
                    <a:pt x="76" y="41"/>
                  </a:cubicBezTo>
                  <a:cubicBezTo>
                    <a:pt x="85" y="41"/>
                    <a:pt x="97" y="41"/>
                    <a:pt x="103" y="38"/>
                  </a:cubicBezTo>
                  <a:cubicBezTo>
                    <a:pt x="104" y="37"/>
                    <a:pt x="106" y="35"/>
                    <a:pt x="105" y="34"/>
                  </a:cubicBezTo>
                  <a:cubicBezTo>
                    <a:pt x="104" y="21"/>
                    <a:pt x="54" y="15"/>
                    <a:pt x="42" y="0"/>
                  </a:cubicBezTo>
                  <a:cubicBezTo>
                    <a:pt x="40" y="0"/>
                    <a:pt x="40" y="0"/>
                    <a:pt x="40" y="0"/>
                  </a:cubicBezTo>
                  <a:cubicBezTo>
                    <a:pt x="37" y="3"/>
                    <a:pt x="33" y="10"/>
                    <a:pt x="25" y="10"/>
                  </a:cubicBezTo>
                  <a:cubicBezTo>
                    <a:pt x="17" y="10"/>
                    <a:pt x="9" y="2"/>
                    <a:pt x="6" y="0"/>
                  </a:cubicBezTo>
                  <a:cubicBezTo>
                    <a:pt x="1" y="3"/>
                    <a:pt x="0" y="38"/>
                    <a:pt x="1" y="38"/>
                  </a:cubicBezTo>
                  <a:close/>
                </a:path>
              </a:pathLst>
            </a:custGeom>
            <a:solidFill>
              <a:srgbClr val="2828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0" name="Freeform 170"/>
            <p:cNvSpPr>
              <a:spLocks/>
            </p:cNvSpPr>
            <p:nvPr/>
          </p:nvSpPr>
          <p:spPr bwMode="auto">
            <a:xfrm>
              <a:off x="1536" y="2596"/>
              <a:ext cx="54" cy="55"/>
            </a:xfrm>
            <a:custGeom>
              <a:avLst/>
              <a:gdLst>
                <a:gd name="T0" fmla="*/ 0 w 58"/>
                <a:gd name="T1" fmla="*/ 29 h 59"/>
                <a:gd name="T2" fmla="*/ 30 w 58"/>
                <a:gd name="T3" fmla="*/ 1 h 59"/>
                <a:gd name="T4" fmla="*/ 58 w 58"/>
                <a:gd name="T5" fmla="*/ 30 h 59"/>
                <a:gd name="T6" fmla="*/ 28 w 58"/>
                <a:gd name="T7" fmla="*/ 58 h 59"/>
                <a:gd name="T8" fmla="*/ 0 w 58"/>
                <a:gd name="T9" fmla="*/ 29 h 59"/>
              </a:gdLst>
              <a:ahLst/>
              <a:cxnLst>
                <a:cxn ang="0">
                  <a:pos x="T0" y="T1"/>
                </a:cxn>
                <a:cxn ang="0">
                  <a:pos x="T2" y="T3"/>
                </a:cxn>
                <a:cxn ang="0">
                  <a:pos x="T4" y="T5"/>
                </a:cxn>
                <a:cxn ang="0">
                  <a:pos x="T6" y="T7"/>
                </a:cxn>
                <a:cxn ang="0">
                  <a:pos x="T8" y="T9"/>
                </a:cxn>
              </a:cxnLst>
              <a:rect l="0" t="0" r="r" b="b"/>
              <a:pathLst>
                <a:path w="58" h="59">
                  <a:moveTo>
                    <a:pt x="0" y="29"/>
                  </a:moveTo>
                  <a:cubicBezTo>
                    <a:pt x="1" y="13"/>
                    <a:pt x="14" y="0"/>
                    <a:pt x="30" y="1"/>
                  </a:cubicBezTo>
                  <a:cubicBezTo>
                    <a:pt x="46" y="1"/>
                    <a:pt x="58" y="14"/>
                    <a:pt x="58" y="30"/>
                  </a:cubicBezTo>
                  <a:cubicBezTo>
                    <a:pt x="57" y="46"/>
                    <a:pt x="44" y="59"/>
                    <a:pt x="28" y="58"/>
                  </a:cubicBezTo>
                  <a:cubicBezTo>
                    <a:pt x="13" y="58"/>
                    <a:pt x="0" y="45"/>
                    <a:pt x="0" y="29"/>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1" name="Freeform 171"/>
            <p:cNvSpPr>
              <a:spLocks/>
            </p:cNvSpPr>
            <p:nvPr/>
          </p:nvSpPr>
          <p:spPr bwMode="auto">
            <a:xfrm>
              <a:off x="1534" y="2623"/>
              <a:ext cx="56" cy="164"/>
            </a:xfrm>
            <a:custGeom>
              <a:avLst/>
              <a:gdLst>
                <a:gd name="T0" fmla="*/ 2 w 56"/>
                <a:gd name="T1" fmla="*/ 0 h 164"/>
                <a:gd name="T2" fmla="*/ 56 w 56"/>
                <a:gd name="T3" fmla="*/ 1 h 164"/>
                <a:gd name="T4" fmla="*/ 48 w 56"/>
                <a:gd name="T5" fmla="*/ 161 h 164"/>
                <a:gd name="T6" fmla="*/ 0 w 56"/>
                <a:gd name="T7" fmla="*/ 164 h 164"/>
                <a:gd name="T8" fmla="*/ 2 w 56"/>
                <a:gd name="T9" fmla="*/ 0 h 164"/>
              </a:gdLst>
              <a:ahLst/>
              <a:cxnLst>
                <a:cxn ang="0">
                  <a:pos x="T0" y="T1"/>
                </a:cxn>
                <a:cxn ang="0">
                  <a:pos x="T2" y="T3"/>
                </a:cxn>
                <a:cxn ang="0">
                  <a:pos x="T4" y="T5"/>
                </a:cxn>
                <a:cxn ang="0">
                  <a:pos x="T6" y="T7"/>
                </a:cxn>
                <a:cxn ang="0">
                  <a:pos x="T8" y="T9"/>
                </a:cxn>
              </a:cxnLst>
              <a:rect l="0" t="0" r="r" b="b"/>
              <a:pathLst>
                <a:path w="56" h="164">
                  <a:moveTo>
                    <a:pt x="2" y="0"/>
                  </a:moveTo>
                  <a:lnTo>
                    <a:pt x="56" y="1"/>
                  </a:lnTo>
                  <a:lnTo>
                    <a:pt x="48" y="161"/>
                  </a:lnTo>
                  <a:lnTo>
                    <a:pt x="0" y="164"/>
                  </a:lnTo>
                  <a:lnTo>
                    <a:pt x="2"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2" name="Freeform 172"/>
            <p:cNvSpPr>
              <a:spLocks/>
            </p:cNvSpPr>
            <p:nvPr/>
          </p:nvSpPr>
          <p:spPr bwMode="auto">
            <a:xfrm>
              <a:off x="1591" y="2266"/>
              <a:ext cx="77" cy="69"/>
            </a:xfrm>
            <a:custGeom>
              <a:avLst/>
              <a:gdLst>
                <a:gd name="T0" fmla="*/ 77 w 77"/>
                <a:gd name="T1" fmla="*/ 44 h 69"/>
                <a:gd name="T2" fmla="*/ 65 w 77"/>
                <a:gd name="T3" fmla="*/ 0 h 69"/>
                <a:gd name="T4" fmla="*/ 0 w 77"/>
                <a:gd name="T5" fmla="*/ 9 h 69"/>
                <a:gd name="T6" fmla="*/ 19 w 77"/>
                <a:gd name="T7" fmla="*/ 69 h 69"/>
                <a:gd name="T8" fmla="*/ 77 w 77"/>
                <a:gd name="T9" fmla="*/ 44 h 69"/>
              </a:gdLst>
              <a:ahLst/>
              <a:cxnLst>
                <a:cxn ang="0">
                  <a:pos x="T0" y="T1"/>
                </a:cxn>
                <a:cxn ang="0">
                  <a:pos x="T2" y="T3"/>
                </a:cxn>
                <a:cxn ang="0">
                  <a:pos x="T4" y="T5"/>
                </a:cxn>
                <a:cxn ang="0">
                  <a:pos x="T6" y="T7"/>
                </a:cxn>
                <a:cxn ang="0">
                  <a:pos x="T8" y="T9"/>
                </a:cxn>
              </a:cxnLst>
              <a:rect l="0" t="0" r="r" b="b"/>
              <a:pathLst>
                <a:path w="77" h="69">
                  <a:moveTo>
                    <a:pt x="77" y="44"/>
                  </a:moveTo>
                  <a:lnTo>
                    <a:pt x="65" y="0"/>
                  </a:lnTo>
                  <a:lnTo>
                    <a:pt x="0" y="9"/>
                  </a:lnTo>
                  <a:lnTo>
                    <a:pt x="19" y="69"/>
                  </a:lnTo>
                  <a:lnTo>
                    <a:pt x="77" y="44"/>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3" name="Freeform 173"/>
            <p:cNvSpPr>
              <a:spLocks/>
            </p:cNvSpPr>
            <p:nvPr/>
          </p:nvSpPr>
          <p:spPr bwMode="auto">
            <a:xfrm>
              <a:off x="1565" y="2270"/>
              <a:ext cx="71" cy="70"/>
            </a:xfrm>
            <a:custGeom>
              <a:avLst/>
              <a:gdLst>
                <a:gd name="T0" fmla="*/ 49 w 77"/>
                <a:gd name="T1" fmla="*/ 70 h 76"/>
                <a:gd name="T2" fmla="*/ 6 w 77"/>
                <a:gd name="T3" fmla="*/ 49 h 76"/>
                <a:gd name="T4" fmla="*/ 28 w 77"/>
                <a:gd name="T5" fmla="*/ 6 h 76"/>
                <a:gd name="T6" fmla="*/ 71 w 77"/>
                <a:gd name="T7" fmla="*/ 27 h 76"/>
                <a:gd name="T8" fmla="*/ 49 w 77"/>
                <a:gd name="T9" fmla="*/ 70 h 76"/>
              </a:gdLst>
              <a:ahLst/>
              <a:cxnLst>
                <a:cxn ang="0">
                  <a:pos x="T0" y="T1"/>
                </a:cxn>
                <a:cxn ang="0">
                  <a:pos x="T2" y="T3"/>
                </a:cxn>
                <a:cxn ang="0">
                  <a:pos x="T4" y="T5"/>
                </a:cxn>
                <a:cxn ang="0">
                  <a:pos x="T6" y="T7"/>
                </a:cxn>
                <a:cxn ang="0">
                  <a:pos x="T8" y="T9"/>
                </a:cxn>
              </a:cxnLst>
              <a:rect l="0" t="0" r="r" b="b"/>
              <a:pathLst>
                <a:path w="77" h="76">
                  <a:moveTo>
                    <a:pt x="49" y="70"/>
                  </a:moveTo>
                  <a:cubicBezTo>
                    <a:pt x="32" y="76"/>
                    <a:pt x="12" y="67"/>
                    <a:pt x="6" y="49"/>
                  </a:cubicBezTo>
                  <a:cubicBezTo>
                    <a:pt x="0" y="31"/>
                    <a:pt x="10" y="12"/>
                    <a:pt x="28" y="6"/>
                  </a:cubicBezTo>
                  <a:cubicBezTo>
                    <a:pt x="46" y="0"/>
                    <a:pt x="65" y="9"/>
                    <a:pt x="71" y="27"/>
                  </a:cubicBezTo>
                  <a:cubicBezTo>
                    <a:pt x="77" y="45"/>
                    <a:pt x="67" y="64"/>
                    <a:pt x="49" y="7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4" name="Freeform 174"/>
            <p:cNvSpPr>
              <a:spLocks/>
            </p:cNvSpPr>
            <p:nvPr/>
          </p:nvSpPr>
          <p:spPr bwMode="auto">
            <a:xfrm>
              <a:off x="1532" y="2268"/>
              <a:ext cx="86" cy="252"/>
            </a:xfrm>
            <a:custGeom>
              <a:avLst/>
              <a:gdLst>
                <a:gd name="T0" fmla="*/ 0 w 86"/>
                <a:gd name="T1" fmla="*/ 247 h 252"/>
                <a:gd name="T2" fmla="*/ 65 w 86"/>
                <a:gd name="T3" fmla="*/ 252 h 252"/>
                <a:gd name="T4" fmla="*/ 86 w 86"/>
                <a:gd name="T5" fmla="*/ 46 h 252"/>
                <a:gd name="T6" fmla="*/ 77 w 86"/>
                <a:gd name="T7" fmla="*/ 6 h 252"/>
                <a:gd name="T8" fmla="*/ 18 w 86"/>
                <a:gd name="T9" fmla="*/ 0 h 252"/>
                <a:gd name="T10" fmla="*/ 6 w 86"/>
                <a:gd name="T11" fmla="*/ 211 h 252"/>
                <a:gd name="T12" fmla="*/ 0 w 86"/>
                <a:gd name="T13" fmla="*/ 247 h 252"/>
              </a:gdLst>
              <a:ahLst/>
              <a:cxnLst>
                <a:cxn ang="0">
                  <a:pos x="T0" y="T1"/>
                </a:cxn>
                <a:cxn ang="0">
                  <a:pos x="T2" y="T3"/>
                </a:cxn>
                <a:cxn ang="0">
                  <a:pos x="T4" y="T5"/>
                </a:cxn>
                <a:cxn ang="0">
                  <a:pos x="T6" y="T7"/>
                </a:cxn>
                <a:cxn ang="0">
                  <a:pos x="T8" y="T9"/>
                </a:cxn>
                <a:cxn ang="0">
                  <a:pos x="T10" y="T11"/>
                </a:cxn>
                <a:cxn ang="0">
                  <a:pos x="T12" y="T13"/>
                </a:cxn>
              </a:cxnLst>
              <a:rect l="0" t="0" r="r" b="b"/>
              <a:pathLst>
                <a:path w="86" h="252">
                  <a:moveTo>
                    <a:pt x="0" y="247"/>
                  </a:moveTo>
                  <a:lnTo>
                    <a:pt x="65" y="252"/>
                  </a:lnTo>
                  <a:lnTo>
                    <a:pt x="86" y="46"/>
                  </a:lnTo>
                  <a:lnTo>
                    <a:pt x="77" y="6"/>
                  </a:lnTo>
                  <a:lnTo>
                    <a:pt x="18" y="0"/>
                  </a:lnTo>
                  <a:lnTo>
                    <a:pt x="6" y="211"/>
                  </a:lnTo>
                  <a:lnTo>
                    <a:pt x="0" y="247"/>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5" name="Freeform 175"/>
            <p:cNvSpPr>
              <a:spLocks/>
            </p:cNvSpPr>
            <p:nvPr/>
          </p:nvSpPr>
          <p:spPr bwMode="auto">
            <a:xfrm>
              <a:off x="1528" y="2236"/>
              <a:ext cx="45" cy="52"/>
            </a:xfrm>
            <a:custGeom>
              <a:avLst/>
              <a:gdLst>
                <a:gd name="T0" fmla="*/ 45 w 48"/>
                <a:gd name="T1" fmla="*/ 40 h 57"/>
                <a:gd name="T2" fmla="*/ 48 w 48"/>
                <a:gd name="T3" fmla="*/ 4 h 57"/>
                <a:gd name="T4" fmla="*/ 4 w 48"/>
                <a:gd name="T5" fmla="*/ 0 h 57"/>
                <a:gd name="T6" fmla="*/ 1 w 48"/>
                <a:gd name="T7" fmla="*/ 36 h 57"/>
                <a:gd name="T8" fmla="*/ 21 w 48"/>
                <a:gd name="T9" fmla="*/ 55 h 57"/>
                <a:gd name="T10" fmla="*/ 45 w 48"/>
                <a:gd name="T11" fmla="*/ 40 h 57"/>
              </a:gdLst>
              <a:ahLst/>
              <a:cxnLst>
                <a:cxn ang="0">
                  <a:pos x="T0" y="T1"/>
                </a:cxn>
                <a:cxn ang="0">
                  <a:pos x="T2" y="T3"/>
                </a:cxn>
                <a:cxn ang="0">
                  <a:pos x="T4" y="T5"/>
                </a:cxn>
                <a:cxn ang="0">
                  <a:pos x="T6" y="T7"/>
                </a:cxn>
                <a:cxn ang="0">
                  <a:pos x="T8" y="T9"/>
                </a:cxn>
                <a:cxn ang="0">
                  <a:pos x="T10" y="T11"/>
                </a:cxn>
              </a:cxnLst>
              <a:rect l="0" t="0" r="r" b="b"/>
              <a:pathLst>
                <a:path w="48" h="57">
                  <a:moveTo>
                    <a:pt x="45" y="40"/>
                  </a:moveTo>
                  <a:cubicBezTo>
                    <a:pt x="48" y="4"/>
                    <a:pt x="48" y="4"/>
                    <a:pt x="48" y="4"/>
                  </a:cubicBezTo>
                  <a:cubicBezTo>
                    <a:pt x="4" y="0"/>
                    <a:pt x="4" y="0"/>
                    <a:pt x="4" y="0"/>
                  </a:cubicBezTo>
                  <a:cubicBezTo>
                    <a:pt x="1" y="36"/>
                    <a:pt x="1" y="36"/>
                    <a:pt x="1" y="36"/>
                  </a:cubicBezTo>
                  <a:cubicBezTo>
                    <a:pt x="0" y="45"/>
                    <a:pt x="5" y="54"/>
                    <a:pt x="21" y="55"/>
                  </a:cubicBezTo>
                  <a:cubicBezTo>
                    <a:pt x="37" y="57"/>
                    <a:pt x="44" y="48"/>
                    <a:pt x="45" y="4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6" name="Freeform 176"/>
            <p:cNvSpPr>
              <a:spLocks/>
            </p:cNvSpPr>
            <p:nvPr/>
          </p:nvSpPr>
          <p:spPr bwMode="auto">
            <a:xfrm>
              <a:off x="1528" y="2228"/>
              <a:ext cx="45" cy="41"/>
            </a:xfrm>
            <a:custGeom>
              <a:avLst/>
              <a:gdLst>
                <a:gd name="T0" fmla="*/ 0 w 48"/>
                <a:gd name="T1" fmla="*/ 9 h 44"/>
                <a:gd name="T2" fmla="*/ 45 w 48"/>
                <a:gd name="T3" fmla="*/ 44 h 44"/>
                <a:gd name="T4" fmla="*/ 48 w 48"/>
                <a:gd name="T5" fmla="*/ 10 h 44"/>
                <a:gd name="T6" fmla="*/ 0 w 48"/>
                <a:gd name="T7" fmla="*/ 0 h 44"/>
                <a:gd name="T8" fmla="*/ 0 w 48"/>
                <a:gd name="T9" fmla="*/ 9 h 44"/>
              </a:gdLst>
              <a:ahLst/>
              <a:cxnLst>
                <a:cxn ang="0">
                  <a:pos x="T0" y="T1"/>
                </a:cxn>
                <a:cxn ang="0">
                  <a:pos x="T2" y="T3"/>
                </a:cxn>
                <a:cxn ang="0">
                  <a:pos x="T4" y="T5"/>
                </a:cxn>
                <a:cxn ang="0">
                  <a:pos x="T6" y="T7"/>
                </a:cxn>
                <a:cxn ang="0">
                  <a:pos x="T8" y="T9"/>
                </a:cxn>
              </a:cxnLst>
              <a:rect l="0" t="0" r="r" b="b"/>
              <a:pathLst>
                <a:path w="48" h="44">
                  <a:moveTo>
                    <a:pt x="0" y="9"/>
                  </a:moveTo>
                  <a:cubicBezTo>
                    <a:pt x="12" y="27"/>
                    <a:pt x="24" y="36"/>
                    <a:pt x="45" y="44"/>
                  </a:cubicBezTo>
                  <a:cubicBezTo>
                    <a:pt x="48" y="10"/>
                    <a:pt x="48" y="10"/>
                    <a:pt x="48" y="10"/>
                  </a:cubicBezTo>
                  <a:cubicBezTo>
                    <a:pt x="0" y="0"/>
                    <a:pt x="0" y="0"/>
                    <a:pt x="0" y="0"/>
                  </a:cubicBezTo>
                  <a:lnTo>
                    <a:pt x="0" y="9"/>
                  </a:lnTo>
                  <a:close/>
                </a:path>
              </a:pathLst>
            </a:custGeom>
            <a:solidFill>
              <a:srgbClr val="BA8C5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7" name="Freeform 177"/>
            <p:cNvSpPr>
              <a:spLocks/>
            </p:cNvSpPr>
            <p:nvPr/>
          </p:nvSpPr>
          <p:spPr bwMode="auto">
            <a:xfrm>
              <a:off x="1499" y="2168"/>
              <a:ext cx="96" cy="104"/>
            </a:xfrm>
            <a:custGeom>
              <a:avLst/>
              <a:gdLst>
                <a:gd name="T0" fmla="*/ 101 w 103"/>
                <a:gd name="T1" fmla="*/ 70 h 112"/>
                <a:gd name="T2" fmla="*/ 91 w 103"/>
                <a:gd name="T3" fmla="*/ 48 h 112"/>
                <a:gd name="T4" fmla="*/ 92 w 103"/>
                <a:gd name="T5" fmla="*/ 45 h 112"/>
                <a:gd name="T6" fmla="*/ 97 w 103"/>
                <a:gd name="T7" fmla="*/ 43 h 112"/>
                <a:gd name="T8" fmla="*/ 98 w 103"/>
                <a:gd name="T9" fmla="*/ 39 h 112"/>
                <a:gd name="T10" fmla="*/ 87 w 103"/>
                <a:gd name="T11" fmla="*/ 25 h 112"/>
                <a:gd name="T12" fmla="*/ 84 w 103"/>
                <a:gd name="T13" fmla="*/ 21 h 112"/>
                <a:gd name="T14" fmla="*/ 75 w 103"/>
                <a:gd name="T15" fmla="*/ 0 h 112"/>
                <a:gd name="T16" fmla="*/ 6 w 103"/>
                <a:gd name="T17" fmla="*/ 15 h 112"/>
                <a:gd name="T18" fmla="*/ 8 w 103"/>
                <a:gd name="T19" fmla="*/ 25 h 112"/>
                <a:gd name="T20" fmla="*/ 0 w 103"/>
                <a:gd name="T21" fmla="*/ 27 h 112"/>
                <a:gd name="T22" fmla="*/ 98 w 103"/>
                <a:gd name="T23" fmla="*/ 77 h 112"/>
                <a:gd name="T24" fmla="*/ 101 w 103"/>
                <a:gd name="T25" fmla="*/ 7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112">
                  <a:moveTo>
                    <a:pt x="101" y="70"/>
                  </a:moveTo>
                  <a:cubicBezTo>
                    <a:pt x="95" y="64"/>
                    <a:pt x="91" y="48"/>
                    <a:pt x="91" y="48"/>
                  </a:cubicBezTo>
                  <a:cubicBezTo>
                    <a:pt x="90" y="46"/>
                    <a:pt x="91" y="45"/>
                    <a:pt x="92" y="45"/>
                  </a:cubicBezTo>
                  <a:cubicBezTo>
                    <a:pt x="97" y="43"/>
                    <a:pt x="97" y="43"/>
                    <a:pt x="97" y="43"/>
                  </a:cubicBezTo>
                  <a:cubicBezTo>
                    <a:pt x="98" y="42"/>
                    <a:pt x="99" y="40"/>
                    <a:pt x="98" y="39"/>
                  </a:cubicBezTo>
                  <a:cubicBezTo>
                    <a:pt x="87" y="25"/>
                    <a:pt x="87" y="25"/>
                    <a:pt x="87" y="25"/>
                  </a:cubicBezTo>
                  <a:cubicBezTo>
                    <a:pt x="86" y="24"/>
                    <a:pt x="85" y="23"/>
                    <a:pt x="84" y="21"/>
                  </a:cubicBezTo>
                  <a:cubicBezTo>
                    <a:pt x="75" y="0"/>
                    <a:pt x="75" y="0"/>
                    <a:pt x="75" y="0"/>
                  </a:cubicBezTo>
                  <a:cubicBezTo>
                    <a:pt x="6" y="15"/>
                    <a:pt x="6" y="15"/>
                    <a:pt x="6" y="15"/>
                  </a:cubicBezTo>
                  <a:cubicBezTo>
                    <a:pt x="8" y="25"/>
                    <a:pt x="8" y="25"/>
                    <a:pt x="8" y="25"/>
                  </a:cubicBezTo>
                  <a:cubicBezTo>
                    <a:pt x="0" y="27"/>
                    <a:pt x="0" y="27"/>
                    <a:pt x="0" y="27"/>
                  </a:cubicBezTo>
                  <a:cubicBezTo>
                    <a:pt x="0" y="27"/>
                    <a:pt x="2" y="112"/>
                    <a:pt x="98" y="77"/>
                  </a:cubicBezTo>
                  <a:cubicBezTo>
                    <a:pt x="101" y="76"/>
                    <a:pt x="103" y="73"/>
                    <a:pt x="101" y="70"/>
                  </a:cubicBez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8" name="Freeform 178"/>
            <p:cNvSpPr>
              <a:spLocks/>
            </p:cNvSpPr>
            <p:nvPr/>
          </p:nvSpPr>
          <p:spPr bwMode="auto">
            <a:xfrm>
              <a:off x="1493" y="2144"/>
              <a:ext cx="84" cy="100"/>
            </a:xfrm>
            <a:custGeom>
              <a:avLst/>
              <a:gdLst>
                <a:gd name="T0" fmla="*/ 16 w 90"/>
                <a:gd name="T1" fmla="*/ 24 h 108"/>
                <a:gd name="T2" fmla="*/ 63 w 90"/>
                <a:gd name="T3" fmla="*/ 2 h 108"/>
                <a:gd name="T4" fmla="*/ 87 w 90"/>
                <a:gd name="T5" fmla="*/ 13 h 108"/>
                <a:gd name="T6" fmla="*/ 67 w 90"/>
                <a:gd name="T7" fmla="*/ 32 h 108"/>
                <a:gd name="T8" fmla="*/ 57 w 90"/>
                <a:gd name="T9" fmla="*/ 34 h 108"/>
                <a:gd name="T10" fmla="*/ 53 w 90"/>
                <a:gd name="T11" fmla="*/ 43 h 108"/>
                <a:gd name="T12" fmla="*/ 63 w 90"/>
                <a:gd name="T13" fmla="*/ 64 h 108"/>
                <a:gd name="T14" fmla="*/ 58 w 90"/>
                <a:gd name="T15" fmla="*/ 67 h 108"/>
                <a:gd name="T16" fmla="*/ 55 w 90"/>
                <a:gd name="T17" fmla="*/ 67 h 108"/>
                <a:gd name="T18" fmla="*/ 39 w 90"/>
                <a:gd name="T19" fmla="*/ 60 h 108"/>
                <a:gd name="T20" fmla="*/ 39 w 90"/>
                <a:gd name="T21" fmla="*/ 76 h 108"/>
                <a:gd name="T22" fmla="*/ 49 w 90"/>
                <a:gd name="T23" fmla="*/ 85 h 108"/>
                <a:gd name="T24" fmla="*/ 41 w 90"/>
                <a:gd name="T25" fmla="*/ 108 h 108"/>
                <a:gd name="T26" fmla="*/ 8 w 90"/>
                <a:gd name="T27" fmla="*/ 78 h 108"/>
                <a:gd name="T28" fmla="*/ 9 w 90"/>
                <a:gd name="T29" fmla="*/ 33 h 108"/>
                <a:gd name="T30" fmla="*/ 16 w 90"/>
                <a:gd name="T31" fmla="*/ 2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108">
                  <a:moveTo>
                    <a:pt x="16" y="24"/>
                  </a:moveTo>
                  <a:cubicBezTo>
                    <a:pt x="26" y="15"/>
                    <a:pt x="44" y="6"/>
                    <a:pt x="63" y="2"/>
                  </a:cubicBezTo>
                  <a:cubicBezTo>
                    <a:pt x="74" y="0"/>
                    <a:pt x="85" y="2"/>
                    <a:pt x="87" y="13"/>
                  </a:cubicBezTo>
                  <a:cubicBezTo>
                    <a:pt x="90" y="28"/>
                    <a:pt x="74" y="31"/>
                    <a:pt x="67" y="32"/>
                  </a:cubicBezTo>
                  <a:cubicBezTo>
                    <a:pt x="57" y="34"/>
                    <a:pt x="57" y="34"/>
                    <a:pt x="57" y="34"/>
                  </a:cubicBezTo>
                  <a:cubicBezTo>
                    <a:pt x="54" y="35"/>
                    <a:pt x="51" y="39"/>
                    <a:pt x="53" y="43"/>
                  </a:cubicBezTo>
                  <a:cubicBezTo>
                    <a:pt x="63" y="64"/>
                    <a:pt x="63" y="64"/>
                    <a:pt x="63" y="64"/>
                  </a:cubicBezTo>
                  <a:cubicBezTo>
                    <a:pt x="58" y="67"/>
                    <a:pt x="58" y="67"/>
                    <a:pt x="58" y="67"/>
                  </a:cubicBezTo>
                  <a:cubicBezTo>
                    <a:pt x="57" y="68"/>
                    <a:pt x="56" y="68"/>
                    <a:pt x="55" y="67"/>
                  </a:cubicBezTo>
                  <a:cubicBezTo>
                    <a:pt x="52" y="63"/>
                    <a:pt x="46" y="56"/>
                    <a:pt x="39" y="60"/>
                  </a:cubicBezTo>
                  <a:cubicBezTo>
                    <a:pt x="32" y="65"/>
                    <a:pt x="35" y="72"/>
                    <a:pt x="39" y="76"/>
                  </a:cubicBezTo>
                  <a:cubicBezTo>
                    <a:pt x="43" y="79"/>
                    <a:pt x="48" y="80"/>
                    <a:pt x="49" y="85"/>
                  </a:cubicBezTo>
                  <a:cubicBezTo>
                    <a:pt x="50" y="87"/>
                    <a:pt x="55" y="101"/>
                    <a:pt x="41" y="108"/>
                  </a:cubicBezTo>
                  <a:cubicBezTo>
                    <a:pt x="23" y="102"/>
                    <a:pt x="13" y="89"/>
                    <a:pt x="8" y="78"/>
                  </a:cubicBezTo>
                  <a:cubicBezTo>
                    <a:pt x="0" y="64"/>
                    <a:pt x="1" y="47"/>
                    <a:pt x="9" y="33"/>
                  </a:cubicBezTo>
                  <a:cubicBezTo>
                    <a:pt x="11" y="29"/>
                    <a:pt x="13" y="26"/>
                    <a:pt x="16" y="24"/>
                  </a:cubicBezTo>
                  <a:close/>
                </a:path>
              </a:pathLst>
            </a:custGeom>
            <a:solidFill>
              <a:srgbClr val="301D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79" name="Freeform 179"/>
            <p:cNvSpPr>
              <a:spLocks/>
            </p:cNvSpPr>
            <p:nvPr/>
          </p:nvSpPr>
          <p:spPr bwMode="auto">
            <a:xfrm>
              <a:off x="1566" y="2191"/>
              <a:ext cx="6" cy="6"/>
            </a:xfrm>
            <a:custGeom>
              <a:avLst/>
              <a:gdLst>
                <a:gd name="T0" fmla="*/ 7 w 7"/>
                <a:gd name="T1" fmla="*/ 2 h 6"/>
                <a:gd name="T2" fmla="*/ 4 w 7"/>
                <a:gd name="T3" fmla="*/ 6 h 6"/>
                <a:gd name="T4" fmla="*/ 1 w 7"/>
                <a:gd name="T5" fmla="*/ 3 h 6"/>
                <a:gd name="T6" fmla="*/ 3 w 7"/>
                <a:gd name="T7" fmla="*/ 0 h 6"/>
                <a:gd name="T8" fmla="*/ 7 w 7"/>
                <a:gd name="T9" fmla="*/ 2 h 6"/>
              </a:gdLst>
              <a:ahLst/>
              <a:cxnLst>
                <a:cxn ang="0">
                  <a:pos x="T0" y="T1"/>
                </a:cxn>
                <a:cxn ang="0">
                  <a:pos x="T2" y="T3"/>
                </a:cxn>
                <a:cxn ang="0">
                  <a:pos x="T4" y="T5"/>
                </a:cxn>
                <a:cxn ang="0">
                  <a:pos x="T6" y="T7"/>
                </a:cxn>
                <a:cxn ang="0">
                  <a:pos x="T8" y="T9"/>
                </a:cxn>
              </a:cxnLst>
              <a:rect l="0" t="0" r="r" b="b"/>
              <a:pathLst>
                <a:path w="7" h="6">
                  <a:moveTo>
                    <a:pt x="7" y="2"/>
                  </a:moveTo>
                  <a:cubicBezTo>
                    <a:pt x="7" y="4"/>
                    <a:pt x="6" y="5"/>
                    <a:pt x="4" y="6"/>
                  </a:cubicBezTo>
                  <a:cubicBezTo>
                    <a:pt x="3" y="6"/>
                    <a:pt x="1" y="5"/>
                    <a:pt x="1" y="3"/>
                  </a:cubicBezTo>
                  <a:cubicBezTo>
                    <a:pt x="0" y="2"/>
                    <a:pt x="1" y="0"/>
                    <a:pt x="3" y="0"/>
                  </a:cubicBezTo>
                  <a:cubicBezTo>
                    <a:pt x="5" y="0"/>
                    <a:pt x="6" y="1"/>
                    <a:pt x="7"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0" name="Freeform 180"/>
            <p:cNvSpPr>
              <a:spLocks/>
            </p:cNvSpPr>
            <p:nvPr/>
          </p:nvSpPr>
          <p:spPr bwMode="auto">
            <a:xfrm>
              <a:off x="1542" y="2270"/>
              <a:ext cx="39" cy="149"/>
            </a:xfrm>
            <a:custGeom>
              <a:avLst/>
              <a:gdLst>
                <a:gd name="T0" fmla="*/ 7 w 39"/>
                <a:gd name="T1" fmla="*/ 14 h 149"/>
                <a:gd name="T2" fmla="*/ 0 w 39"/>
                <a:gd name="T3" fmla="*/ 149 h 149"/>
                <a:gd name="T4" fmla="*/ 21 w 39"/>
                <a:gd name="T5" fmla="*/ 65 h 149"/>
                <a:gd name="T6" fmla="*/ 39 w 39"/>
                <a:gd name="T7" fmla="*/ 6 h 149"/>
                <a:gd name="T8" fmla="*/ 37 w 39"/>
                <a:gd name="T9" fmla="*/ 0 h 149"/>
                <a:gd name="T10" fmla="*/ 7 w 39"/>
                <a:gd name="T11" fmla="*/ 14 h 149"/>
              </a:gdLst>
              <a:ahLst/>
              <a:cxnLst>
                <a:cxn ang="0">
                  <a:pos x="T0" y="T1"/>
                </a:cxn>
                <a:cxn ang="0">
                  <a:pos x="T2" y="T3"/>
                </a:cxn>
                <a:cxn ang="0">
                  <a:pos x="T4" y="T5"/>
                </a:cxn>
                <a:cxn ang="0">
                  <a:pos x="T6" y="T7"/>
                </a:cxn>
                <a:cxn ang="0">
                  <a:pos x="T8" y="T9"/>
                </a:cxn>
                <a:cxn ang="0">
                  <a:pos x="T10" y="T11"/>
                </a:cxn>
              </a:cxnLst>
              <a:rect l="0" t="0" r="r" b="b"/>
              <a:pathLst>
                <a:path w="39" h="149">
                  <a:moveTo>
                    <a:pt x="7" y="14"/>
                  </a:moveTo>
                  <a:lnTo>
                    <a:pt x="0" y="149"/>
                  </a:lnTo>
                  <a:lnTo>
                    <a:pt x="21" y="65"/>
                  </a:lnTo>
                  <a:lnTo>
                    <a:pt x="39" y="6"/>
                  </a:lnTo>
                  <a:lnTo>
                    <a:pt x="37" y="0"/>
                  </a:lnTo>
                  <a:lnTo>
                    <a:pt x="7" y="14"/>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1" name="Freeform 181"/>
            <p:cNvSpPr>
              <a:spLocks/>
            </p:cNvSpPr>
            <p:nvPr/>
          </p:nvSpPr>
          <p:spPr bwMode="auto">
            <a:xfrm>
              <a:off x="1519" y="2265"/>
              <a:ext cx="30" cy="154"/>
            </a:xfrm>
            <a:custGeom>
              <a:avLst/>
              <a:gdLst>
                <a:gd name="T0" fmla="*/ 30 w 30"/>
                <a:gd name="T1" fmla="*/ 19 h 154"/>
                <a:gd name="T2" fmla="*/ 23 w 30"/>
                <a:gd name="T3" fmla="*/ 154 h 154"/>
                <a:gd name="T4" fmla="*/ 8 w 30"/>
                <a:gd name="T5" fmla="*/ 71 h 154"/>
                <a:gd name="T6" fmla="*/ 0 w 30"/>
                <a:gd name="T7" fmla="*/ 6 h 154"/>
                <a:gd name="T8" fmla="*/ 3 w 30"/>
                <a:gd name="T9" fmla="*/ 0 h 154"/>
                <a:gd name="T10" fmla="*/ 30 w 30"/>
                <a:gd name="T11" fmla="*/ 19 h 154"/>
              </a:gdLst>
              <a:ahLst/>
              <a:cxnLst>
                <a:cxn ang="0">
                  <a:pos x="T0" y="T1"/>
                </a:cxn>
                <a:cxn ang="0">
                  <a:pos x="T2" y="T3"/>
                </a:cxn>
                <a:cxn ang="0">
                  <a:pos x="T4" y="T5"/>
                </a:cxn>
                <a:cxn ang="0">
                  <a:pos x="T6" y="T7"/>
                </a:cxn>
                <a:cxn ang="0">
                  <a:pos x="T8" y="T9"/>
                </a:cxn>
                <a:cxn ang="0">
                  <a:pos x="T10" y="T11"/>
                </a:cxn>
              </a:cxnLst>
              <a:rect l="0" t="0" r="r" b="b"/>
              <a:pathLst>
                <a:path w="30" h="154">
                  <a:moveTo>
                    <a:pt x="30" y="19"/>
                  </a:moveTo>
                  <a:lnTo>
                    <a:pt x="23" y="154"/>
                  </a:lnTo>
                  <a:lnTo>
                    <a:pt x="8" y="71"/>
                  </a:lnTo>
                  <a:lnTo>
                    <a:pt x="0" y="6"/>
                  </a:lnTo>
                  <a:lnTo>
                    <a:pt x="3" y="0"/>
                  </a:lnTo>
                  <a:lnTo>
                    <a:pt x="3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2" name="Freeform 182"/>
            <p:cNvSpPr>
              <a:spLocks/>
            </p:cNvSpPr>
            <p:nvPr/>
          </p:nvSpPr>
          <p:spPr bwMode="auto">
            <a:xfrm>
              <a:off x="1522" y="2257"/>
              <a:ext cx="27" cy="38"/>
            </a:xfrm>
            <a:custGeom>
              <a:avLst/>
              <a:gdLst>
                <a:gd name="T0" fmla="*/ 27 w 27"/>
                <a:gd name="T1" fmla="*/ 27 h 38"/>
                <a:gd name="T2" fmla="*/ 7 w 27"/>
                <a:gd name="T3" fmla="*/ 0 h 38"/>
                <a:gd name="T4" fmla="*/ 0 w 27"/>
                <a:gd name="T5" fmla="*/ 8 h 38"/>
                <a:gd name="T6" fmla="*/ 4 w 27"/>
                <a:gd name="T7" fmla="*/ 38 h 38"/>
                <a:gd name="T8" fmla="*/ 21 w 27"/>
                <a:gd name="T9" fmla="*/ 23 h 38"/>
                <a:gd name="T10" fmla="*/ 27 w 27"/>
                <a:gd name="T11" fmla="*/ 27 h 38"/>
              </a:gdLst>
              <a:ahLst/>
              <a:cxnLst>
                <a:cxn ang="0">
                  <a:pos x="T0" y="T1"/>
                </a:cxn>
                <a:cxn ang="0">
                  <a:pos x="T2" y="T3"/>
                </a:cxn>
                <a:cxn ang="0">
                  <a:pos x="T4" y="T5"/>
                </a:cxn>
                <a:cxn ang="0">
                  <a:pos x="T6" y="T7"/>
                </a:cxn>
                <a:cxn ang="0">
                  <a:pos x="T8" y="T9"/>
                </a:cxn>
                <a:cxn ang="0">
                  <a:pos x="T10" y="T11"/>
                </a:cxn>
              </a:cxnLst>
              <a:rect l="0" t="0" r="r" b="b"/>
              <a:pathLst>
                <a:path w="27" h="38">
                  <a:moveTo>
                    <a:pt x="27" y="27"/>
                  </a:moveTo>
                  <a:lnTo>
                    <a:pt x="7" y="0"/>
                  </a:lnTo>
                  <a:lnTo>
                    <a:pt x="0" y="8"/>
                  </a:lnTo>
                  <a:lnTo>
                    <a:pt x="4" y="38"/>
                  </a:lnTo>
                  <a:lnTo>
                    <a:pt x="21" y="23"/>
                  </a:lnTo>
                  <a:lnTo>
                    <a:pt x="27"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3" name="Freeform 183"/>
            <p:cNvSpPr>
              <a:spLocks/>
            </p:cNvSpPr>
            <p:nvPr/>
          </p:nvSpPr>
          <p:spPr bwMode="auto">
            <a:xfrm>
              <a:off x="1549" y="2261"/>
              <a:ext cx="31" cy="38"/>
            </a:xfrm>
            <a:custGeom>
              <a:avLst/>
              <a:gdLst>
                <a:gd name="T0" fmla="*/ 0 w 31"/>
                <a:gd name="T1" fmla="*/ 23 h 38"/>
                <a:gd name="T2" fmla="*/ 24 w 31"/>
                <a:gd name="T3" fmla="*/ 0 h 38"/>
                <a:gd name="T4" fmla="*/ 31 w 31"/>
                <a:gd name="T5" fmla="*/ 9 h 38"/>
                <a:gd name="T6" fmla="*/ 20 w 31"/>
                <a:gd name="T7" fmla="*/ 38 h 38"/>
                <a:gd name="T8" fmla="*/ 6 w 31"/>
                <a:gd name="T9" fmla="*/ 20 h 38"/>
                <a:gd name="T10" fmla="*/ 0 w 31"/>
                <a:gd name="T11" fmla="*/ 23 h 38"/>
              </a:gdLst>
              <a:ahLst/>
              <a:cxnLst>
                <a:cxn ang="0">
                  <a:pos x="T0" y="T1"/>
                </a:cxn>
                <a:cxn ang="0">
                  <a:pos x="T2" y="T3"/>
                </a:cxn>
                <a:cxn ang="0">
                  <a:pos x="T4" y="T5"/>
                </a:cxn>
                <a:cxn ang="0">
                  <a:pos x="T6" y="T7"/>
                </a:cxn>
                <a:cxn ang="0">
                  <a:pos x="T8" y="T9"/>
                </a:cxn>
                <a:cxn ang="0">
                  <a:pos x="T10" y="T11"/>
                </a:cxn>
              </a:cxnLst>
              <a:rect l="0" t="0" r="r" b="b"/>
              <a:pathLst>
                <a:path w="31" h="38">
                  <a:moveTo>
                    <a:pt x="0" y="23"/>
                  </a:moveTo>
                  <a:lnTo>
                    <a:pt x="24" y="0"/>
                  </a:lnTo>
                  <a:lnTo>
                    <a:pt x="31" y="9"/>
                  </a:lnTo>
                  <a:lnTo>
                    <a:pt x="20" y="38"/>
                  </a:lnTo>
                  <a:lnTo>
                    <a:pt x="6" y="20"/>
                  </a:lnTo>
                  <a:lnTo>
                    <a:pt x="0"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4" name="Freeform 184"/>
            <p:cNvSpPr>
              <a:spLocks/>
            </p:cNvSpPr>
            <p:nvPr/>
          </p:nvSpPr>
          <p:spPr bwMode="auto">
            <a:xfrm>
              <a:off x="1541" y="2280"/>
              <a:ext cx="16" cy="14"/>
            </a:xfrm>
            <a:custGeom>
              <a:avLst/>
              <a:gdLst>
                <a:gd name="T0" fmla="*/ 2 w 16"/>
                <a:gd name="T1" fmla="*/ 0 h 14"/>
                <a:gd name="T2" fmla="*/ 0 w 16"/>
                <a:gd name="T3" fmla="*/ 2 h 14"/>
                <a:gd name="T4" fmla="*/ 4 w 16"/>
                <a:gd name="T5" fmla="*/ 14 h 14"/>
                <a:gd name="T6" fmla="*/ 10 w 16"/>
                <a:gd name="T7" fmla="*/ 14 h 14"/>
                <a:gd name="T8" fmla="*/ 16 w 16"/>
                <a:gd name="T9" fmla="*/ 4 h 14"/>
                <a:gd name="T10" fmla="*/ 14 w 16"/>
                <a:gd name="T11" fmla="*/ 2 h 14"/>
                <a:gd name="T12" fmla="*/ 2 w 16"/>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6" h="14">
                  <a:moveTo>
                    <a:pt x="2" y="0"/>
                  </a:moveTo>
                  <a:lnTo>
                    <a:pt x="0" y="2"/>
                  </a:lnTo>
                  <a:lnTo>
                    <a:pt x="4" y="14"/>
                  </a:lnTo>
                  <a:lnTo>
                    <a:pt x="10" y="14"/>
                  </a:lnTo>
                  <a:lnTo>
                    <a:pt x="16" y="4"/>
                  </a:lnTo>
                  <a:lnTo>
                    <a:pt x="14" y="2"/>
                  </a:lnTo>
                  <a:lnTo>
                    <a:pt x="2"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5" name="Freeform 185"/>
            <p:cNvSpPr>
              <a:spLocks/>
            </p:cNvSpPr>
            <p:nvPr/>
          </p:nvSpPr>
          <p:spPr bwMode="auto">
            <a:xfrm>
              <a:off x="1537" y="2294"/>
              <a:ext cx="14" cy="127"/>
            </a:xfrm>
            <a:custGeom>
              <a:avLst/>
              <a:gdLst>
                <a:gd name="T0" fmla="*/ 8 w 14"/>
                <a:gd name="T1" fmla="*/ 0 h 127"/>
                <a:gd name="T2" fmla="*/ 0 w 14"/>
                <a:gd name="T3" fmla="*/ 106 h 127"/>
                <a:gd name="T4" fmla="*/ 5 w 14"/>
                <a:gd name="T5" fmla="*/ 127 h 127"/>
                <a:gd name="T6" fmla="*/ 12 w 14"/>
                <a:gd name="T7" fmla="*/ 115 h 127"/>
                <a:gd name="T8" fmla="*/ 14 w 14"/>
                <a:gd name="T9" fmla="*/ 0 h 127"/>
                <a:gd name="T10" fmla="*/ 8 w 14"/>
                <a:gd name="T11" fmla="*/ 0 h 127"/>
              </a:gdLst>
              <a:ahLst/>
              <a:cxnLst>
                <a:cxn ang="0">
                  <a:pos x="T0" y="T1"/>
                </a:cxn>
                <a:cxn ang="0">
                  <a:pos x="T2" y="T3"/>
                </a:cxn>
                <a:cxn ang="0">
                  <a:pos x="T4" y="T5"/>
                </a:cxn>
                <a:cxn ang="0">
                  <a:pos x="T6" y="T7"/>
                </a:cxn>
                <a:cxn ang="0">
                  <a:pos x="T8" y="T9"/>
                </a:cxn>
                <a:cxn ang="0">
                  <a:pos x="T10" y="T11"/>
                </a:cxn>
              </a:cxnLst>
              <a:rect l="0" t="0" r="r" b="b"/>
              <a:pathLst>
                <a:path w="14" h="127">
                  <a:moveTo>
                    <a:pt x="8" y="0"/>
                  </a:moveTo>
                  <a:lnTo>
                    <a:pt x="0" y="106"/>
                  </a:lnTo>
                  <a:lnTo>
                    <a:pt x="5" y="127"/>
                  </a:lnTo>
                  <a:lnTo>
                    <a:pt x="12" y="115"/>
                  </a:lnTo>
                  <a:lnTo>
                    <a:pt x="14" y="0"/>
                  </a:lnTo>
                  <a:lnTo>
                    <a:pt x="8" y="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6" name="Freeform 186"/>
            <p:cNvSpPr>
              <a:spLocks/>
            </p:cNvSpPr>
            <p:nvPr/>
          </p:nvSpPr>
          <p:spPr bwMode="auto">
            <a:xfrm>
              <a:off x="1541" y="2270"/>
              <a:ext cx="54" cy="158"/>
            </a:xfrm>
            <a:custGeom>
              <a:avLst/>
              <a:gdLst>
                <a:gd name="T0" fmla="*/ 58 w 58"/>
                <a:gd name="T1" fmla="*/ 15 h 171"/>
                <a:gd name="T2" fmla="*/ 50 w 58"/>
                <a:gd name="T3" fmla="*/ 24 h 171"/>
                <a:gd name="T4" fmla="*/ 55 w 58"/>
                <a:gd name="T5" fmla="*/ 27 h 171"/>
                <a:gd name="T6" fmla="*/ 0 w 58"/>
                <a:gd name="T7" fmla="*/ 171 h 171"/>
                <a:gd name="T8" fmla="*/ 2 w 58"/>
                <a:gd name="T9" fmla="*/ 157 h 171"/>
                <a:gd name="T10" fmla="*/ 40 w 58"/>
                <a:gd name="T11" fmla="*/ 0 h 171"/>
                <a:gd name="T12" fmla="*/ 58 w 58"/>
                <a:gd name="T13" fmla="*/ 15 h 171"/>
              </a:gdLst>
              <a:ahLst/>
              <a:cxnLst>
                <a:cxn ang="0">
                  <a:pos x="T0" y="T1"/>
                </a:cxn>
                <a:cxn ang="0">
                  <a:pos x="T2" y="T3"/>
                </a:cxn>
                <a:cxn ang="0">
                  <a:pos x="T4" y="T5"/>
                </a:cxn>
                <a:cxn ang="0">
                  <a:pos x="T6" y="T7"/>
                </a:cxn>
                <a:cxn ang="0">
                  <a:pos x="T8" y="T9"/>
                </a:cxn>
                <a:cxn ang="0">
                  <a:pos x="T10" y="T11"/>
                </a:cxn>
                <a:cxn ang="0">
                  <a:pos x="T12" y="T13"/>
                </a:cxn>
              </a:cxnLst>
              <a:rect l="0" t="0" r="r" b="b"/>
              <a:pathLst>
                <a:path w="58" h="171">
                  <a:moveTo>
                    <a:pt x="58" y="15"/>
                  </a:moveTo>
                  <a:cubicBezTo>
                    <a:pt x="50" y="24"/>
                    <a:pt x="50" y="24"/>
                    <a:pt x="50" y="24"/>
                  </a:cubicBezTo>
                  <a:cubicBezTo>
                    <a:pt x="55" y="27"/>
                    <a:pt x="55" y="27"/>
                    <a:pt x="55" y="27"/>
                  </a:cubicBezTo>
                  <a:cubicBezTo>
                    <a:pt x="38" y="69"/>
                    <a:pt x="0" y="171"/>
                    <a:pt x="0" y="171"/>
                  </a:cubicBezTo>
                  <a:cubicBezTo>
                    <a:pt x="2" y="157"/>
                    <a:pt x="2" y="157"/>
                    <a:pt x="2" y="157"/>
                  </a:cubicBezTo>
                  <a:cubicBezTo>
                    <a:pt x="13" y="120"/>
                    <a:pt x="40" y="0"/>
                    <a:pt x="40" y="0"/>
                  </a:cubicBezTo>
                  <a:lnTo>
                    <a:pt x="58" y="15"/>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7" name="Freeform 187"/>
            <p:cNvSpPr>
              <a:spLocks/>
            </p:cNvSpPr>
            <p:nvPr/>
          </p:nvSpPr>
          <p:spPr bwMode="auto">
            <a:xfrm>
              <a:off x="1503" y="2264"/>
              <a:ext cx="40" cy="164"/>
            </a:xfrm>
            <a:custGeom>
              <a:avLst/>
              <a:gdLst>
                <a:gd name="T0" fmla="*/ 0 w 43"/>
                <a:gd name="T1" fmla="*/ 13 h 177"/>
                <a:gd name="T2" fmla="*/ 7 w 43"/>
                <a:gd name="T3" fmla="*/ 22 h 177"/>
                <a:gd name="T4" fmla="*/ 1 w 43"/>
                <a:gd name="T5" fmla="*/ 25 h 177"/>
                <a:gd name="T6" fmla="*/ 41 w 43"/>
                <a:gd name="T7" fmla="*/ 177 h 177"/>
                <a:gd name="T8" fmla="*/ 43 w 43"/>
                <a:gd name="T9" fmla="*/ 163 h 177"/>
                <a:gd name="T10" fmla="*/ 20 w 43"/>
                <a:gd name="T11" fmla="*/ 0 h 177"/>
                <a:gd name="T12" fmla="*/ 0 w 43"/>
                <a:gd name="T13" fmla="*/ 13 h 177"/>
              </a:gdLst>
              <a:ahLst/>
              <a:cxnLst>
                <a:cxn ang="0">
                  <a:pos x="T0" y="T1"/>
                </a:cxn>
                <a:cxn ang="0">
                  <a:pos x="T2" y="T3"/>
                </a:cxn>
                <a:cxn ang="0">
                  <a:pos x="T4" y="T5"/>
                </a:cxn>
                <a:cxn ang="0">
                  <a:pos x="T6" y="T7"/>
                </a:cxn>
                <a:cxn ang="0">
                  <a:pos x="T8" y="T9"/>
                </a:cxn>
                <a:cxn ang="0">
                  <a:pos x="T10" y="T11"/>
                </a:cxn>
                <a:cxn ang="0">
                  <a:pos x="T12" y="T13"/>
                </a:cxn>
              </a:cxnLst>
              <a:rect l="0" t="0" r="r" b="b"/>
              <a:pathLst>
                <a:path w="43" h="177">
                  <a:moveTo>
                    <a:pt x="0" y="13"/>
                  </a:moveTo>
                  <a:cubicBezTo>
                    <a:pt x="7" y="22"/>
                    <a:pt x="7" y="22"/>
                    <a:pt x="7" y="22"/>
                  </a:cubicBezTo>
                  <a:cubicBezTo>
                    <a:pt x="1" y="25"/>
                    <a:pt x="1" y="25"/>
                    <a:pt x="1" y="25"/>
                  </a:cubicBezTo>
                  <a:cubicBezTo>
                    <a:pt x="11" y="69"/>
                    <a:pt x="41" y="177"/>
                    <a:pt x="41" y="177"/>
                  </a:cubicBezTo>
                  <a:cubicBezTo>
                    <a:pt x="43" y="163"/>
                    <a:pt x="43" y="163"/>
                    <a:pt x="43" y="163"/>
                  </a:cubicBezTo>
                  <a:cubicBezTo>
                    <a:pt x="38" y="125"/>
                    <a:pt x="20" y="0"/>
                    <a:pt x="20" y="0"/>
                  </a:cubicBezTo>
                  <a:lnTo>
                    <a:pt x="0" y="13"/>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8" name="Freeform 188"/>
            <p:cNvSpPr>
              <a:spLocks/>
            </p:cNvSpPr>
            <p:nvPr/>
          </p:nvSpPr>
          <p:spPr bwMode="auto">
            <a:xfrm>
              <a:off x="1469" y="2480"/>
              <a:ext cx="127" cy="46"/>
            </a:xfrm>
            <a:custGeom>
              <a:avLst/>
              <a:gdLst>
                <a:gd name="T0" fmla="*/ 0 w 127"/>
                <a:gd name="T1" fmla="*/ 29 h 46"/>
                <a:gd name="T2" fmla="*/ 60 w 127"/>
                <a:gd name="T3" fmla="*/ 35 h 46"/>
                <a:gd name="T4" fmla="*/ 68 w 127"/>
                <a:gd name="T5" fmla="*/ 0 h 46"/>
                <a:gd name="T6" fmla="*/ 66 w 127"/>
                <a:gd name="T7" fmla="*/ 35 h 46"/>
                <a:gd name="T8" fmla="*/ 127 w 127"/>
                <a:gd name="T9" fmla="*/ 40 h 46"/>
                <a:gd name="T10" fmla="*/ 127 w 127"/>
                <a:gd name="T11" fmla="*/ 45 h 46"/>
                <a:gd name="T12" fmla="*/ 66 w 127"/>
                <a:gd name="T13" fmla="*/ 43 h 46"/>
                <a:gd name="T14" fmla="*/ 62 w 127"/>
                <a:gd name="T15" fmla="*/ 35 h 46"/>
                <a:gd name="T16" fmla="*/ 58 w 127"/>
                <a:gd name="T17" fmla="*/ 43 h 46"/>
                <a:gd name="T18" fmla="*/ 0 w 127"/>
                <a:gd name="T19" fmla="*/ 46 h 46"/>
                <a:gd name="T20" fmla="*/ 0 w 127"/>
                <a:gd name="T21"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46">
                  <a:moveTo>
                    <a:pt x="0" y="29"/>
                  </a:moveTo>
                  <a:lnTo>
                    <a:pt x="60" y="35"/>
                  </a:lnTo>
                  <a:lnTo>
                    <a:pt x="68" y="0"/>
                  </a:lnTo>
                  <a:lnTo>
                    <a:pt x="66" y="35"/>
                  </a:lnTo>
                  <a:lnTo>
                    <a:pt x="127" y="40"/>
                  </a:lnTo>
                  <a:lnTo>
                    <a:pt x="127" y="45"/>
                  </a:lnTo>
                  <a:lnTo>
                    <a:pt x="66" y="43"/>
                  </a:lnTo>
                  <a:lnTo>
                    <a:pt x="62" y="35"/>
                  </a:lnTo>
                  <a:lnTo>
                    <a:pt x="58" y="43"/>
                  </a:lnTo>
                  <a:lnTo>
                    <a:pt x="0" y="46"/>
                  </a:lnTo>
                  <a:lnTo>
                    <a:pt x="0" y="29"/>
                  </a:lnTo>
                  <a:close/>
                </a:path>
              </a:pathLst>
            </a:custGeom>
            <a:solidFill>
              <a:srgbClr val="001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89" name="Freeform 189"/>
            <p:cNvSpPr>
              <a:spLocks/>
            </p:cNvSpPr>
            <p:nvPr/>
          </p:nvSpPr>
          <p:spPr bwMode="auto">
            <a:xfrm>
              <a:off x="1540" y="2423"/>
              <a:ext cx="5" cy="6"/>
            </a:xfrm>
            <a:custGeom>
              <a:avLst/>
              <a:gdLst>
                <a:gd name="T0" fmla="*/ 6 w 6"/>
                <a:gd name="T1" fmla="*/ 4 h 7"/>
                <a:gd name="T2" fmla="*/ 3 w 6"/>
                <a:gd name="T3" fmla="*/ 7 h 7"/>
                <a:gd name="T4" fmla="*/ 0 w 6"/>
                <a:gd name="T5" fmla="*/ 3 h 7"/>
                <a:gd name="T6" fmla="*/ 3 w 6"/>
                <a:gd name="T7" fmla="*/ 1 h 7"/>
                <a:gd name="T8" fmla="*/ 6 w 6"/>
                <a:gd name="T9" fmla="*/ 4 h 7"/>
              </a:gdLst>
              <a:ahLst/>
              <a:cxnLst>
                <a:cxn ang="0">
                  <a:pos x="T0" y="T1"/>
                </a:cxn>
                <a:cxn ang="0">
                  <a:pos x="T2" y="T3"/>
                </a:cxn>
                <a:cxn ang="0">
                  <a:pos x="T4" y="T5"/>
                </a:cxn>
                <a:cxn ang="0">
                  <a:pos x="T6" y="T7"/>
                </a:cxn>
                <a:cxn ang="0">
                  <a:pos x="T8" y="T9"/>
                </a:cxn>
              </a:cxnLst>
              <a:rect l="0" t="0" r="r" b="b"/>
              <a:pathLst>
                <a:path w="6" h="7">
                  <a:moveTo>
                    <a:pt x="6" y="4"/>
                  </a:moveTo>
                  <a:cubicBezTo>
                    <a:pt x="6" y="6"/>
                    <a:pt x="5" y="7"/>
                    <a:pt x="3" y="7"/>
                  </a:cubicBezTo>
                  <a:cubicBezTo>
                    <a:pt x="1" y="7"/>
                    <a:pt x="0" y="5"/>
                    <a:pt x="0" y="3"/>
                  </a:cubicBezTo>
                  <a:cubicBezTo>
                    <a:pt x="0" y="2"/>
                    <a:pt x="2" y="0"/>
                    <a:pt x="3" y="1"/>
                  </a:cubicBezTo>
                  <a:cubicBezTo>
                    <a:pt x="5" y="1"/>
                    <a:pt x="6" y="2"/>
                    <a:pt x="6" y="4"/>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0" name="Freeform 190"/>
            <p:cNvSpPr>
              <a:spLocks/>
            </p:cNvSpPr>
            <p:nvPr/>
          </p:nvSpPr>
          <p:spPr bwMode="auto">
            <a:xfrm>
              <a:off x="1536" y="2463"/>
              <a:ext cx="6" cy="5"/>
            </a:xfrm>
            <a:custGeom>
              <a:avLst/>
              <a:gdLst>
                <a:gd name="T0" fmla="*/ 7 w 7"/>
                <a:gd name="T1" fmla="*/ 3 h 6"/>
                <a:gd name="T2" fmla="*/ 3 w 7"/>
                <a:gd name="T3" fmla="*/ 6 h 6"/>
                <a:gd name="T4" fmla="*/ 0 w 7"/>
                <a:gd name="T5" fmla="*/ 3 h 6"/>
                <a:gd name="T6" fmla="*/ 4 w 7"/>
                <a:gd name="T7" fmla="*/ 0 h 6"/>
                <a:gd name="T8" fmla="*/ 7 w 7"/>
                <a:gd name="T9" fmla="*/ 3 h 6"/>
              </a:gdLst>
              <a:ahLst/>
              <a:cxnLst>
                <a:cxn ang="0">
                  <a:pos x="T0" y="T1"/>
                </a:cxn>
                <a:cxn ang="0">
                  <a:pos x="T2" y="T3"/>
                </a:cxn>
                <a:cxn ang="0">
                  <a:pos x="T4" y="T5"/>
                </a:cxn>
                <a:cxn ang="0">
                  <a:pos x="T6" y="T7"/>
                </a:cxn>
                <a:cxn ang="0">
                  <a:pos x="T8" y="T9"/>
                </a:cxn>
              </a:cxnLst>
              <a:rect l="0" t="0" r="r" b="b"/>
              <a:pathLst>
                <a:path w="7" h="6">
                  <a:moveTo>
                    <a:pt x="7" y="3"/>
                  </a:moveTo>
                  <a:cubicBezTo>
                    <a:pt x="7" y="5"/>
                    <a:pt x="5" y="6"/>
                    <a:pt x="3" y="6"/>
                  </a:cubicBezTo>
                  <a:cubicBezTo>
                    <a:pt x="2" y="6"/>
                    <a:pt x="0" y="4"/>
                    <a:pt x="0" y="3"/>
                  </a:cubicBezTo>
                  <a:cubicBezTo>
                    <a:pt x="1" y="1"/>
                    <a:pt x="2" y="0"/>
                    <a:pt x="4" y="0"/>
                  </a:cubicBezTo>
                  <a:cubicBezTo>
                    <a:pt x="6" y="0"/>
                    <a:pt x="7" y="2"/>
                    <a:pt x="7" y="3"/>
                  </a:cubicBez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1" name="Freeform 191"/>
            <p:cNvSpPr>
              <a:spLocks/>
            </p:cNvSpPr>
            <p:nvPr/>
          </p:nvSpPr>
          <p:spPr bwMode="auto">
            <a:xfrm>
              <a:off x="1568" y="2220"/>
              <a:ext cx="22" cy="11"/>
            </a:xfrm>
            <a:custGeom>
              <a:avLst/>
              <a:gdLst>
                <a:gd name="T0" fmla="*/ 19 w 23"/>
                <a:gd name="T1" fmla="*/ 0 h 12"/>
                <a:gd name="T2" fmla="*/ 0 w 23"/>
                <a:gd name="T3" fmla="*/ 8 h 12"/>
                <a:gd name="T4" fmla="*/ 23 w 23"/>
                <a:gd name="T5" fmla="*/ 8 h 12"/>
                <a:gd name="T6" fmla="*/ 19 w 23"/>
                <a:gd name="T7" fmla="*/ 0 h 12"/>
              </a:gdLst>
              <a:ahLst/>
              <a:cxnLst>
                <a:cxn ang="0">
                  <a:pos x="T0" y="T1"/>
                </a:cxn>
                <a:cxn ang="0">
                  <a:pos x="T2" y="T3"/>
                </a:cxn>
                <a:cxn ang="0">
                  <a:pos x="T4" y="T5"/>
                </a:cxn>
                <a:cxn ang="0">
                  <a:pos x="T6" y="T7"/>
                </a:cxn>
              </a:cxnLst>
              <a:rect l="0" t="0" r="r" b="b"/>
              <a:pathLst>
                <a:path w="23" h="12">
                  <a:moveTo>
                    <a:pt x="19" y="0"/>
                  </a:moveTo>
                  <a:cubicBezTo>
                    <a:pt x="0" y="8"/>
                    <a:pt x="0" y="8"/>
                    <a:pt x="0" y="8"/>
                  </a:cubicBezTo>
                  <a:cubicBezTo>
                    <a:pt x="0" y="8"/>
                    <a:pt x="10" y="12"/>
                    <a:pt x="23" y="8"/>
                  </a:cubicBezTo>
                  <a:lnTo>
                    <a:pt x="19" y="0"/>
                  </a:lnTo>
                  <a:close/>
                </a:path>
              </a:pathLst>
            </a:custGeom>
            <a:solidFill>
              <a:srgbClr val="CB8C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2" name="Freeform 192"/>
            <p:cNvSpPr>
              <a:spLocks/>
            </p:cNvSpPr>
            <p:nvPr/>
          </p:nvSpPr>
          <p:spPr bwMode="auto">
            <a:xfrm>
              <a:off x="1568" y="2220"/>
              <a:ext cx="21" cy="10"/>
            </a:xfrm>
            <a:custGeom>
              <a:avLst/>
              <a:gdLst>
                <a:gd name="T0" fmla="*/ 19 w 22"/>
                <a:gd name="T1" fmla="*/ 0 h 11"/>
                <a:gd name="T2" fmla="*/ 0 w 22"/>
                <a:gd name="T3" fmla="*/ 8 h 11"/>
                <a:gd name="T4" fmla="*/ 22 w 22"/>
                <a:gd name="T5" fmla="*/ 6 h 11"/>
                <a:gd name="T6" fmla="*/ 19 w 22"/>
                <a:gd name="T7" fmla="*/ 0 h 11"/>
              </a:gdLst>
              <a:ahLst/>
              <a:cxnLst>
                <a:cxn ang="0">
                  <a:pos x="T0" y="T1"/>
                </a:cxn>
                <a:cxn ang="0">
                  <a:pos x="T2" y="T3"/>
                </a:cxn>
                <a:cxn ang="0">
                  <a:pos x="T4" y="T5"/>
                </a:cxn>
                <a:cxn ang="0">
                  <a:pos x="T6" y="T7"/>
                </a:cxn>
              </a:cxnLst>
              <a:rect l="0" t="0" r="r" b="b"/>
              <a:pathLst>
                <a:path w="22" h="11">
                  <a:moveTo>
                    <a:pt x="19" y="0"/>
                  </a:moveTo>
                  <a:cubicBezTo>
                    <a:pt x="0" y="8"/>
                    <a:pt x="0" y="8"/>
                    <a:pt x="0" y="8"/>
                  </a:cubicBezTo>
                  <a:cubicBezTo>
                    <a:pt x="0" y="8"/>
                    <a:pt x="10" y="11"/>
                    <a:pt x="22" y="6"/>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3" name="Freeform 193"/>
            <p:cNvSpPr>
              <a:spLocks/>
            </p:cNvSpPr>
            <p:nvPr/>
          </p:nvSpPr>
          <p:spPr bwMode="auto">
            <a:xfrm>
              <a:off x="1512" y="2248"/>
              <a:ext cx="106" cy="80"/>
            </a:xfrm>
            <a:custGeom>
              <a:avLst/>
              <a:gdLst>
                <a:gd name="T0" fmla="*/ 106 w 106"/>
                <a:gd name="T1" fmla="*/ 43 h 80"/>
                <a:gd name="T2" fmla="*/ 92 w 106"/>
                <a:gd name="T3" fmla="*/ 0 h 80"/>
                <a:gd name="T4" fmla="*/ 0 w 106"/>
                <a:gd name="T5" fmla="*/ 19 h 80"/>
                <a:gd name="T6" fmla="*/ 14 w 106"/>
                <a:gd name="T7" fmla="*/ 80 h 80"/>
                <a:gd name="T8" fmla="*/ 106 w 106"/>
                <a:gd name="T9" fmla="*/ 43 h 80"/>
              </a:gdLst>
              <a:ahLst/>
              <a:cxnLst>
                <a:cxn ang="0">
                  <a:pos x="T0" y="T1"/>
                </a:cxn>
                <a:cxn ang="0">
                  <a:pos x="T2" y="T3"/>
                </a:cxn>
                <a:cxn ang="0">
                  <a:pos x="T4" y="T5"/>
                </a:cxn>
                <a:cxn ang="0">
                  <a:pos x="T6" y="T7"/>
                </a:cxn>
                <a:cxn ang="0">
                  <a:pos x="T8" y="T9"/>
                </a:cxn>
              </a:cxnLst>
              <a:rect l="0" t="0" r="r" b="b"/>
              <a:pathLst>
                <a:path w="106" h="80">
                  <a:moveTo>
                    <a:pt x="106" y="43"/>
                  </a:moveTo>
                  <a:lnTo>
                    <a:pt x="92" y="0"/>
                  </a:lnTo>
                  <a:lnTo>
                    <a:pt x="0" y="19"/>
                  </a:lnTo>
                  <a:lnTo>
                    <a:pt x="14" y="80"/>
                  </a:lnTo>
                  <a:lnTo>
                    <a:pt x="106" y="4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4" name="Freeform 194"/>
            <p:cNvSpPr>
              <a:spLocks/>
            </p:cNvSpPr>
            <p:nvPr/>
          </p:nvSpPr>
          <p:spPr bwMode="auto">
            <a:xfrm>
              <a:off x="1481" y="2263"/>
              <a:ext cx="72" cy="71"/>
            </a:xfrm>
            <a:custGeom>
              <a:avLst/>
              <a:gdLst>
                <a:gd name="T0" fmla="*/ 49 w 77"/>
                <a:gd name="T1" fmla="*/ 70 h 76"/>
                <a:gd name="T2" fmla="*/ 6 w 77"/>
                <a:gd name="T3" fmla="*/ 48 h 76"/>
                <a:gd name="T4" fmla="*/ 28 w 77"/>
                <a:gd name="T5" fmla="*/ 5 h 76"/>
                <a:gd name="T6" fmla="*/ 71 w 77"/>
                <a:gd name="T7" fmla="*/ 28 h 76"/>
                <a:gd name="T8" fmla="*/ 49 w 77"/>
                <a:gd name="T9" fmla="*/ 70 h 76"/>
              </a:gdLst>
              <a:ahLst/>
              <a:cxnLst>
                <a:cxn ang="0">
                  <a:pos x="T0" y="T1"/>
                </a:cxn>
                <a:cxn ang="0">
                  <a:pos x="T2" y="T3"/>
                </a:cxn>
                <a:cxn ang="0">
                  <a:pos x="T4" y="T5"/>
                </a:cxn>
                <a:cxn ang="0">
                  <a:pos x="T6" y="T7"/>
                </a:cxn>
                <a:cxn ang="0">
                  <a:pos x="T8" y="T9"/>
                </a:cxn>
              </a:cxnLst>
              <a:rect l="0" t="0" r="r" b="b"/>
              <a:pathLst>
                <a:path w="77" h="76">
                  <a:moveTo>
                    <a:pt x="49" y="70"/>
                  </a:moveTo>
                  <a:cubicBezTo>
                    <a:pt x="31" y="76"/>
                    <a:pt x="12" y="66"/>
                    <a:pt x="6" y="48"/>
                  </a:cubicBezTo>
                  <a:cubicBezTo>
                    <a:pt x="0" y="30"/>
                    <a:pt x="10" y="11"/>
                    <a:pt x="28" y="5"/>
                  </a:cubicBezTo>
                  <a:cubicBezTo>
                    <a:pt x="46" y="0"/>
                    <a:pt x="65" y="10"/>
                    <a:pt x="71" y="28"/>
                  </a:cubicBezTo>
                  <a:cubicBezTo>
                    <a:pt x="77" y="46"/>
                    <a:pt x="67" y="65"/>
                    <a:pt x="49" y="7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5" name="Freeform 195"/>
            <p:cNvSpPr>
              <a:spLocks/>
            </p:cNvSpPr>
            <p:nvPr/>
          </p:nvSpPr>
          <p:spPr bwMode="auto">
            <a:xfrm>
              <a:off x="1636" y="2114"/>
              <a:ext cx="68" cy="93"/>
            </a:xfrm>
            <a:custGeom>
              <a:avLst/>
              <a:gdLst>
                <a:gd name="T0" fmla="*/ 51 w 73"/>
                <a:gd name="T1" fmla="*/ 74 h 100"/>
                <a:gd name="T2" fmla="*/ 71 w 73"/>
                <a:gd name="T3" fmla="*/ 33 h 100"/>
                <a:gd name="T4" fmla="*/ 66 w 73"/>
                <a:gd name="T5" fmla="*/ 22 h 100"/>
                <a:gd name="T6" fmla="*/ 61 w 73"/>
                <a:gd name="T7" fmla="*/ 9 h 100"/>
                <a:gd name="T8" fmla="*/ 56 w 73"/>
                <a:gd name="T9" fmla="*/ 0 h 100"/>
                <a:gd name="T10" fmla="*/ 52 w 73"/>
                <a:gd name="T11" fmla="*/ 9 h 100"/>
                <a:gd name="T12" fmla="*/ 43 w 73"/>
                <a:gd name="T13" fmla="*/ 15 h 100"/>
                <a:gd name="T14" fmla="*/ 38 w 73"/>
                <a:gd name="T15" fmla="*/ 26 h 100"/>
                <a:gd name="T16" fmla="*/ 29 w 73"/>
                <a:gd name="T17" fmla="*/ 17 h 100"/>
                <a:gd name="T18" fmla="*/ 26 w 73"/>
                <a:gd name="T19" fmla="*/ 48 h 100"/>
                <a:gd name="T20" fmla="*/ 26 w 73"/>
                <a:gd name="T21" fmla="*/ 54 h 100"/>
                <a:gd name="T22" fmla="*/ 0 w 73"/>
                <a:gd name="T23" fmla="*/ 94 h 100"/>
                <a:gd name="T24" fmla="*/ 35 w 73"/>
                <a:gd name="T25" fmla="*/ 100 h 100"/>
                <a:gd name="T26" fmla="*/ 51 w 73"/>
                <a:gd name="T27" fmla="*/ 7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 h="100">
                  <a:moveTo>
                    <a:pt x="51" y="74"/>
                  </a:moveTo>
                  <a:cubicBezTo>
                    <a:pt x="65" y="59"/>
                    <a:pt x="67" y="51"/>
                    <a:pt x="71" y="33"/>
                  </a:cubicBezTo>
                  <a:cubicBezTo>
                    <a:pt x="73" y="22"/>
                    <a:pt x="70" y="18"/>
                    <a:pt x="66" y="22"/>
                  </a:cubicBezTo>
                  <a:cubicBezTo>
                    <a:pt x="71" y="12"/>
                    <a:pt x="64" y="3"/>
                    <a:pt x="61" y="9"/>
                  </a:cubicBezTo>
                  <a:cubicBezTo>
                    <a:pt x="61" y="7"/>
                    <a:pt x="60" y="1"/>
                    <a:pt x="56" y="0"/>
                  </a:cubicBezTo>
                  <a:cubicBezTo>
                    <a:pt x="53" y="0"/>
                    <a:pt x="52" y="6"/>
                    <a:pt x="52" y="9"/>
                  </a:cubicBezTo>
                  <a:cubicBezTo>
                    <a:pt x="49" y="6"/>
                    <a:pt x="44" y="6"/>
                    <a:pt x="43" y="15"/>
                  </a:cubicBezTo>
                  <a:cubicBezTo>
                    <a:pt x="42" y="22"/>
                    <a:pt x="38" y="26"/>
                    <a:pt x="38" y="26"/>
                  </a:cubicBezTo>
                  <a:cubicBezTo>
                    <a:pt x="37" y="18"/>
                    <a:pt x="33" y="15"/>
                    <a:pt x="29" y="17"/>
                  </a:cubicBezTo>
                  <a:cubicBezTo>
                    <a:pt x="29" y="25"/>
                    <a:pt x="26" y="37"/>
                    <a:pt x="26" y="48"/>
                  </a:cubicBezTo>
                  <a:cubicBezTo>
                    <a:pt x="26" y="50"/>
                    <a:pt x="26" y="52"/>
                    <a:pt x="26" y="54"/>
                  </a:cubicBezTo>
                  <a:cubicBezTo>
                    <a:pt x="0" y="94"/>
                    <a:pt x="0" y="94"/>
                    <a:pt x="0" y="94"/>
                  </a:cubicBezTo>
                  <a:cubicBezTo>
                    <a:pt x="35" y="100"/>
                    <a:pt x="35" y="100"/>
                    <a:pt x="35" y="100"/>
                  </a:cubicBezTo>
                  <a:lnTo>
                    <a:pt x="51" y="74"/>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6" name="Freeform 196"/>
            <p:cNvSpPr>
              <a:spLocks/>
            </p:cNvSpPr>
            <p:nvPr/>
          </p:nvSpPr>
          <p:spPr bwMode="auto">
            <a:xfrm>
              <a:off x="1585" y="2241"/>
              <a:ext cx="53" cy="53"/>
            </a:xfrm>
            <a:custGeom>
              <a:avLst/>
              <a:gdLst>
                <a:gd name="T0" fmla="*/ 8 w 57"/>
                <a:gd name="T1" fmla="*/ 15 h 57"/>
                <a:gd name="T2" fmla="*/ 42 w 57"/>
                <a:gd name="T3" fmla="*/ 8 h 57"/>
                <a:gd name="T4" fmla="*/ 49 w 57"/>
                <a:gd name="T5" fmla="*/ 42 h 57"/>
                <a:gd name="T6" fmla="*/ 15 w 57"/>
                <a:gd name="T7" fmla="*/ 49 h 57"/>
                <a:gd name="T8" fmla="*/ 8 w 57"/>
                <a:gd name="T9" fmla="*/ 15 h 57"/>
              </a:gdLst>
              <a:ahLst/>
              <a:cxnLst>
                <a:cxn ang="0">
                  <a:pos x="T0" y="T1"/>
                </a:cxn>
                <a:cxn ang="0">
                  <a:pos x="T2" y="T3"/>
                </a:cxn>
                <a:cxn ang="0">
                  <a:pos x="T4" y="T5"/>
                </a:cxn>
                <a:cxn ang="0">
                  <a:pos x="T6" y="T7"/>
                </a:cxn>
                <a:cxn ang="0">
                  <a:pos x="T8" y="T9"/>
                </a:cxn>
              </a:cxnLst>
              <a:rect l="0" t="0" r="r" b="b"/>
              <a:pathLst>
                <a:path w="57" h="57">
                  <a:moveTo>
                    <a:pt x="8" y="15"/>
                  </a:moveTo>
                  <a:cubicBezTo>
                    <a:pt x="15" y="4"/>
                    <a:pt x="31" y="0"/>
                    <a:pt x="42" y="8"/>
                  </a:cubicBezTo>
                  <a:cubicBezTo>
                    <a:pt x="53" y="15"/>
                    <a:pt x="57" y="31"/>
                    <a:pt x="49" y="42"/>
                  </a:cubicBezTo>
                  <a:cubicBezTo>
                    <a:pt x="42" y="53"/>
                    <a:pt x="26" y="57"/>
                    <a:pt x="15" y="49"/>
                  </a:cubicBezTo>
                  <a:cubicBezTo>
                    <a:pt x="3" y="42"/>
                    <a:pt x="0" y="26"/>
                    <a:pt x="8" y="1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7" name="Freeform 197"/>
            <p:cNvSpPr>
              <a:spLocks/>
            </p:cNvSpPr>
            <p:nvPr/>
          </p:nvSpPr>
          <p:spPr bwMode="auto">
            <a:xfrm>
              <a:off x="1593" y="2185"/>
              <a:ext cx="83" cy="95"/>
            </a:xfrm>
            <a:custGeom>
              <a:avLst/>
              <a:gdLst>
                <a:gd name="T0" fmla="*/ 83 w 83"/>
                <a:gd name="T1" fmla="*/ 21 h 95"/>
                <a:gd name="T2" fmla="*/ 50 w 83"/>
                <a:gd name="T3" fmla="*/ 0 h 95"/>
                <a:gd name="T4" fmla="*/ 0 w 83"/>
                <a:gd name="T5" fmla="*/ 70 h 95"/>
                <a:gd name="T6" fmla="*/ 38 w 83"/>
                <a:gd name="T7" fmla="*/ 95 h 95"/>
                <a:gd name="T8" fmla="*/ 83 w 83"/>
                <a:gd name="T9" fmla="*/ 21 h 95"/>
              </a:gdLst>
              <a:ahLst/>
              <a:cxnLst>
                <a:cxn ang="0">
                  <a:pos x="T0" y="T1"/>
                </a:cxn>
                <a:cxn ang="0">
                  <a:pos x="T2" y="T3"/>
                </a:cxn>
                <a:cxn ang="0">
                  <a:pos x="T4" y="T5"/>
                </a:cxn>
                <a:cxn ang="0">
                  <a:pos x="T6" y="T7"/>
                </a:cxn>
                <a:cxn ang="0">
                  <a:pos x="T8" y="T9"/>
                </a:cxn>
              </a:cxnLst>
              <a:rect l="0" t="0" r="r" b="b"/>
              <a:pathLst>
                <a:path w="83" h="95">
                  <a:moveTo>
                    <a:pt x="83" y="21"/>
                  </a:moveTo>
                  <a:lnTo>
                    <a:pt x="50" y="0"/>
                  </a:lnTo>
                  <a:lnTo>
                    <a:pt x="0" y="70"/>
                  </a:lnTo>
                  <a:lnTo>
                    <a:pt x="38" y="95"/>
                  </a:lnTo>
                  <a:lnTo>
                    <a:pt x="83" y="21"/>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sp>
          <p:nvSpPr>
            <p:cNvPr id="198" name="Freeform 198"/>
            <p:cNvSpPr>
              <a:spLocks/>
            </p:cNvSpPr>
            <p:nvPr/>
          </p:nvSpPr>
          <p:spPr bwMode="auto">
            <a:xfrm>
              <a:off x="1644" y="2176"/>
              <a:ext cx="37" cy="30"/>
            </a:xfrm>
            <a:custGeom>
              <a:avLst/>
              <a:gdLst>
                <a:gd name="T0" fmla="*/ 37 w 37"/>
                <a:gd name="T1" fmla="*/ 21 h 30"/>
                <a:gd name="T2" fmla="*/ 6 w 37"/>
                <a:gd name="T3" fmla="*/ 0 h 30"/>
                <a:gd name="T4" fmla="*/ 0 w 37"/>
                <a:gd name="T5" fmla="*/ 9 h 30"/>
                <a:gd name="T6" fmla="*/ 31 w 37"/>
                <a:gd name="T7" fmla="*/ 30 h 30"/>
                <a:gd name="T8" fmla="*/ 37 w 37"/>
                <a:gd name="T9" fmla="*/ 21 h 30"/>
              </a:gdLst>
              <a:ahLst/>
              <a:cxnLst>
                <a:cxn ang="0">
                  <a:pos x="T0" y="T1"/>
                </a:cxn>
                <a:cxn ang="0">
                  <a:pos x="T2" y="T3"/>
                </a:cxn>
                <a:cxn ang="0">
                  <a:pos x="T4" y="T5"/>
                </a:cxn>
                <a:cxn ang="0">
                  <a:pos x="T6" y="T7"/>
                </a:cxn>
                <a:cxn ang="0">
                  <a:pos x="T8" y="T9"/>
                </a:cxn>
              </a:cxnLst>
              <a:rect l="0" t="0" r="r" b="b"/>
              <a:pathLst>
                <a:path w="37" h="30">
                  <a:moveTo>
                    <a:pt x="37" y="21"/>
                  </a:moveTo>
                  <a:lnTo>
                    <a:pt x="6" y="0"/>
                  </a:lnTo>
                  <a:lnTo>
                    <a:pt x="0" y="9"/>
                  </a:lnTo>
                  <a:lnTo>
                    <a:pt x="31" y="30"/>
                  </a:lnTo>
                  <a:lnTo>
                    <a:pt x="37" y="21"/>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17892D"/>
                </a:solidFill>
              </a:endParaRPr>
            </a:p>
          </p:txBody>
        </p:sp>
      </p:grpSp>
      <p:sp>
        <p:nvSpPr>
          <p:cNvPr id="2" name="Title 1"/>
          <p:cNvSpPr>
            <a:spLocks noGrp="1"/>
          </p:cNvSpPr>
          <p:nvPr>
            <p:ph type="title"/>
          </p:nvPr>
        </p:nvSpPr>
        <p:spPr>
          <a:xfrm>
            <a:off x="372629" y="183049"/>
            <a:ext cx="11522075" cy="731838"/>
          </a:xfrm>
        </p:spPr>
        <p:txBody>
          <a:bodyPr/>
          <a:lstStyle/>
          <a:p>
            <a:r>
              <a:rPr lang="en-US" sz="4800">
                <a:solidFill>
                  <a:srgbClr val="17892D"/>
                </a:solidFill>
              </a:rPr>
              <a:t>Oracle Pre-SSMA Query Guidance</a:t>
            </a:r>
          </a:p>
        </p:txBody>
      </p:sp>
      <p:sp>
        <p:nvSpPr>
          <p:cNvPr id="199" name="Title 1"/>
          <p:cNvSpPr txBox="1">
            <a:spLocks/>
          </p:cNvSpPr>
          <p:nvPr/>
        </p:nvSpPr>
        <p:spPr>
          <a:xfrm>
            <a:off x="264978" y="4854013"/>
            <a:ext cx="5521427" cy="1851612"/>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2400" b="0" kern="1200" cap="none" spc="-50" baseline="0">
                <a:ln w="3175">
                  <a:noFill/>
                </a:ln>
                <a:solidFill>
                  <a:schemeClr val="tx1">
                    <a:lumMod val="50000"/>
                  </a:schemeClr>
                </a:solidFill>
                <a:effectLst/>
                <a:latin typeface="Segoe UI Semilight" panose="020B0402040204020203" pitchFamily="34" charset="0"/>
                <a:ea typeface="+mn-ea"/>
                <a:cs typeface="Segoe UI Semilight" panose="020B0402040204020203" pitchFamily="34" charset="0"/>
              </a:defRPr>
            </a:lvl1pPr>
          </a:lstStyle>
          <a:p>
            <a:endParaRPr lang="en-US">
              <a:solidFill>
                <a:srgbClr val="17892D"/>
              </a:solidFill>
            </a:endParaRPr>
          </a:p>
          <a:p>
            <a:endParaRPr lang="en-US">
              <a:solidFill>
                <a:srgbClr val="17892D"/>
              </a:solidFill>
            </a:endParaRPr>
          </a:p>
          <a:p>
            <a:endParaRPr lang="en-US">
              <a:solidFill>
                <a:srgbClr val="17892D"/>
              </a:solidFill>
            </a:endParaRPr>
          </a:p>
          <a:p>
            <a:r>
              <a:rPr lang="en-US">
                <a:solidFill>
                  <a:srgbClr val="17892D"/>
                </a:solidFill>
              </a:rPr>
              <a:t>Lou Carbone</a:t>
            </a:r>
          </a:p>
          <a:p>
            <a:r>
              <a:rPr lang="en-US">
                <a:solidFill>
                  <a:srgbClr val="17892D"/>
                </a:solidFill>
              </a:rPr>
              <a:t>Data Insights Global Lead Solution Architect</a:t>
            </a:r>
          </a:p>
          <a:p>
            <a:r>
              <a:rPr lang="en-US">
                <a:solidFill>
                  <a:srgbClr val="17892D"/>
                </a:solidFill>
              </a:rPr>
              <a:t>October 2016</a:t>
            </a:r>
          </a:p>
        </p:txBody>
      </p:sp>
      <p:graphicFrame>
        <p:nvGraphicFramePr>
          <p:cNvPr id="200" name="Object 199"/>
          <p:cNvGraphicFramePr>
            <a:graphicFrameLocks noChangeAspect="1"/>
          </p:cNvGraphicFramePr>
          <p:nvPr>
            <p:extLst>
              <p:ext uri="{D42A27DB-BD31-4B8C-83A1-F6EECF244321}">
                <p14:modId xmlns:p14="http://schemas.microsoft.com/office/powerpoint/2010/main" val="1266405145"/>
              </p:ext>
            </p:extLst>
          </p:nvPr>
        </p:nvGraphicFramePr>
        <p:xfrm>
          <a:off x="187340" y="3656438"/>
          <a:ext cx="1585913" cy="1660525"/>
        </p:xfrm>
        <a:graphic>
          <a:graphicData uri="http://schemas.openxmlformats.org/presentationml/2006/ole">
            <mc:AlternateContent xmlns:mc="http://schemas.openxmlformats.org/markup-compatibility/2006">
              <mc:Choice xmlns:v="urn:schemas-microsoft-com:vml" Requires="v">
                <p:oleObj spid="_x0000_s122882" name="Visio" r:id="rId3" imgW="1585952" imgH="1661271" progId="Visio.Drawing.15">
                  <p:embed/>
                </p:oleObj>
              </mc:Choice>
              <mc:Fallback>
                <p:oleObj name="Visio" r:id="rId3" imgW="1585952" imgH="1661271" progId="Visio.Drawing.15">
                  <p:embed/>
                  <p:pic>
                    <p:nvPicPr>
                      <p:cNvPr id="0" name=""/>
                      <p:cNvPicPr/>
                      <p:nvPr/>
                    </p:nvPicPr>
                    <p:blipFill>
                      <a:blip r:embed="rId4"/>
                      <a:stretch>
                        <a:fillRect/>
                      </a:stretch>
                    </p:blipFill>
                    <p:spPr>
                      <a:xfrm>
                        <a:off x="187340" y="3656438"/>
                        <a:ext cx="1585913" cy="1660525"/>
                      </a:xfrm>
                      <a:prstGeom prst="rect">
                        <a:avLst/>
                      </a:prstGeom>
                    </p:spPr>
                  </p:pic>
                </p:oleObj>
              </mc:Fallback>
            </mc:AlternateContent>
          </a:graphicData>
        </a:graphic>
      </p:graphicFrame>
      <p:sp>
        <p:nvSpPr>
          <p:cNvPr id="201" name="TextBox 200">
            <a:extLst>
              <a:ext uri="{FF2B5EF4-FFF2-40B4-BE49-F238E27FC236}">
                <a16:creationId xmlns:a16="http://schemas.microsoft.com/office/drawing/2014/main" id="{0C749B1C-3387-4510-B007-84AE20C744F9}"/>
              </a:ext>
            </a:extLst>
          </p:cNvPr>
          <p:cNvSpPr txBox="1"/>
          <p:nvPr/>
        </p:nvSpPr>
        <p:spPr>
          <a:xfrm>
            <a:off x="8409251" y="6568724"/>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128025979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10</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Using the output</a:t>
            </a:r>
          </a:p>
        </p:txBody>
      </p:sp>
      <p:pic>
        <p:nvPicPr>
          <p:cNvPr id="5" name="Picture 4"/>
          <p:cNvPicPr>
            <a:picLocks noChangeAspect="1"/>
          </p:cNvPicPr>
          <p:nvPr/>
        </p:nvPicPr>
        <p:blipFill>
          <a:blip r:embed="rId2"/>
          <a:stretch>
            <a:fillRect/>
          </a:stretch>
        </p:blipFill>
        <p:spPr>
          <a:xfrm>
            <a:off x="-1" y="1942702"/>
            <a:ext cx="12436475" cy="3109119"/>
          </a:xfrm>
          <a:prstGeom prst="rect">
            <a:avLst/>
          </a:prstGeom>
        </p:spPr>
      </p:pic>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The Customer Assessment Calculator</a:t>
            </a:r>
          </a:p>
        </p:txBody>
      </p:sp>
      <p:sp>
        <p:nvSpPr>
          <p:cNvPr id="7" name="TextBox 6">
            <a:extLst>
              <a:ext uri="{FF2B5EF4-FFF2-40B4-BE49-F238E27FC236}">
                <a16:creationId xmlns:a16="http://schemas.microsoft.com/office/drawing/2014/main" id="{AA864E67-10C3-4B90-9913-2B2C742BEFA4}"/>
              </a:ext>
            </a:extLst>
          </p:cNvPr>
          <p:cNvSpPr txBox="1"/>
          <p:nvPr/>
        </p:nvSpPr>
        <p:spPr>
          <a:xfrm>
            <a:off x="8178294"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408351456"/>
      </p:ext>
    </p:extLst>
  </p:cSld>
  <p:clrMapOvr>
    <a:masterClrMapping/>
  </p:clrMapOvr>
  <p:transition advTm="10850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11</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Populate the Calculator with the csv</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Quick Estimate for Database Work</a:t>
            </a:r>
          </a:p>
        </p:txBody>
      </p:sp>
      <p:pic>
        <p:nvPicPr>
          <p:cNvPr id="2" name="Picture 1"/>
          <p:cNvPicPr>
            <a:picLocks noChangeAspect="1"/>
          </p:cNvPicPr>
          <p:nvPr/>
        </p:nvPicPr>
        <p:blipFill>
          <a:blip r:embed="rId2"/>
          <a:stretch>
            <a:fillRect/>
          </a:stretch>
        </p:blipFill>
        <p:spPr>
          <a:xfrm>
            <a:off x="0" y="1368098"/>
            <a:ext cx="12436475" cy="5114792"/>
          </a:xfrm>
          <a:prstGeom prst="rect">
            <a:avLst/>
          </a:prstGeom>
        </p:spPr>
      </p:pic>
      <p:sp>
        <p:nvSpPr>
          <p:cNvPr id="7" name="TextBox 6">
            <a:extLst>
              <a:ext uri="{FF2B5EF4-FFF2-40B4-BE49-F238E27FC236}">
                <a16:creationId xmlns:a16="http://schemas.microsoft.com/office/drawing/2014/main" id="{2E6C110F-B1D0-4EB1-84A9-87D5268F9687}"/>
              </a:ext>
            </a:extLst>
          </p:cNvPr>
          <p:cNvSpPr txBox="1"/>
          <p:nvPr/>
        </p:nvSpPr>
        <p:spPr>
          <a:xfrm>
            <a:off x="8178294"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1526138107"/>
      </p:ext>
    </p:extLst>
  </p:cSld>
  <p:clrMapOvr>
    <a:masterClrMapping/>
  </p:clrMapOvr>
  <p:transition advTm="10850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12</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Sometimes it Breaks</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Easy to fix</a:t>
            </a:r>
          </a:p>
        </p:txBody>
      </p:sp>
      <p:pic>
        <p:nvPicPr>
          <p:cNvPr id="5" name="Picture 4"/>
          <p:cNvPicPr>
            <a:picLocks noChangeAspect="1"/>
          </p:cNvPicPr>
          <p:nvPr/>
        </p:nvPicPr>
        <p:blipFill>
          <a:blip r:embed="rId2"/>
          <a:stretch>
            <a:fillRect/>
          </a:stretch>
        </p:blipFill>
        <p:spPr>
          <a:xfrm>
            <a:off x="23625" y="1363662"/>
            <a:ext cx="12436475" cy="4955685"/>
          </a:xfrm>
          <a:prstGeom prst="rect">
            <a:avLst/>
          </a:prstGeom>
        </p:spPr>
      </p:pic>
      <p:sp>
        <p:nvSpPr>
          <p:cNvPr id="7" name="TextBox 6">
            <a:extLst>
              <a:ext uri="{FF2B5EF4-FFF2-40B4-BE49-F238E27FC236}">
                <a16:creationId xmlns:a16="http://schemas.microsoft.com/office/drawing/2014/main" id="{83C0F71A-0AB5-4FAB-8C9D-370B5326D402}"/>
              </a:ext>
            </a:extLst>
          </p:cNvPr>
          <p:cNvSpPr txBox="1"/>
          <p:nvPr/>
        </p:nvSpPr>
        <p:spPr>
          <a:xfrm>
            <a:off x="8178294"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2602341900"/>
      </p:ext>
    </p:extLst>
  </p:cSld>
  <p:clrMapOvr>
    <a:masterClrMapping/>
  </p:clrMapOvr>
  <p:transition advTm="108500">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13</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Sometimes it Breaks</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Easy to fix</a:t>
            </a:r>
          </a:p>
        </p:txBody>
      </p:sp>
      <p:sp>
        <p:nvSpPr>
          <p:cNvPr id="7" name="TextBox 6"/>
          <p:cNvSpPr txBox="1"/>
          <p:nvPr/>
        </p:nvSpPr>
        <p:spPr>
          <a:xfrm>
            <a:off x="579436" y="1363662"/>
            <a:ext cx="4062413"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1. Go to the </a:t>
            </a:r>
            <a:r>
              <a:rPr lang="en-US" sz="2400" err="1">
                <a:gradFill>
                  <a:gsLst>
                    <a:gs pos="2917">
                      <a:schemeClr val="tx1"/>
                    </a:gs>
                    <a:gs pos="30000">
                      <a:schemeClr val="tx1"/>
                    </a:gs>
                  </a:gsLst>
                  <a:lin ang="5400000" scaled="0"/>
                </a:gradFill>
              </a:rPr>
              <a:t>RefSet</a:t>
            </a:r>
            <a:r>
              <a:rPr lang="en-US" sz="2400">
                <a:gradFill>
                  <a:gsLst>
                    <a:gs pos="2917">
                      <a:schemeClr val="tx1"/>
                    </a:gs>
                    <a:gs pos="30000">
                      <a:schemeClr val="tx1"/>
                    </a:gs>
                  </a:gsLst>
                  <a:lin ang="5400000" scaled="0"/>
                </a:gradFill>
              </a:rPr>
              <a:t> tab….</a:t>
            </a:r>
          </a:p>
        </p:txBody>
      </p:sp>
      <p:pic>
        <p:nvPicPr>
          <p:cNvPr id="8" name="Picture 7"/>
          <p:cNvPicPr>
            <a:picLocks noChangeAspect="1"/>
          </p:cNvPicPr>
          <p:nvPr/>
        </p:nvPicPr>
        <p:blipFill>
          <a:blip r:embed="rId2"/>
          <a:stretch>
            <a:fillRect/>
          </a:stretch>
        </p:blipFill>
        <p:spPr>
          <a:xfrm>
            <a:off x="579437" y="2037041"/>
            <a:ext cx="4062413" cy="4048804"/>
          </a:xfrm>
          <a:prstGeom prst="rect">
            <a:avLst/>
          </a:prstGeom>
        </p:spPr>
      </p:pic>
      <p:pic>
        <p:nvPicPr>
          <p:cNvPr id="9" name="Picture 8"/>
          <p:cNvPicPr>
            <a:picLocks noChangeAspect="1"/>
          </p:cNvPicPr>
          <p:nvPr/>
        </p:nvPicPr>
        <p:blipFill>
          <a:blip r:embed="rId3"/>
          <a:stretch>
            <a:fillRect/>
          </a:stretch>
        </p:blipFill>
        <p:spPr>
          <a:xfrm>
            <a:off x="5358143" y="2536239"/>
            <a:ext cx="6786563" cy="1023987"/>
          </a:xfrm>
          <a:prstGeom prst="rect">
            <a:avLst/>
          </a:prstGeom>
        </p:spPr>
      </p:pic>
      <p:sp>
        <p:nvSpPr>
          <p:cNvPr id="10" name="TextBox 9"/>
          <p:cNvSpPr txBox="1"/>
          <p:nvPr/>
        </p:nvSpPr>
        <p:spPr>
          <a:xfrm>
            <a:off x="5532437" y="1908375"/>
            <a:ext cx="6248400"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2. Insert new row in alphabetical order….</a:t>
            </a:r>
          </a:p>
        </p:txBody>
      </p:sp>
      <p:sp>
        <p:nvSpPr>
          <p:cNvPr id="11" name="TextBox 10"/>
          <p:cNvSpPr txBox="1"/>
          <p:nvPr/>
        </p:nvSpPr>
        <p:spPr>
          <a:xfrm>
            <a:off x="5520203" y="4158895"/>
            <a:ext cx="6248400"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3. Presto!</a:t>
            </a:r>
          </a:p>
        </p:txBody>
      </p:sp>
      <p:pic>
        <p:nvPicPr>
          <p:cNvPr id="12" name="Picture 11"/>
          <p:cNvPicPr>
            <a:picLocks noChangeAspect="1"/>
          </p:cNvPicPr>
          <p:nvPr/>
        </p:nvPicPr>
        <p:blipFill>
          <a:blip r:embed="rId4"/>
          <a:stretch>
            <a:fillRect/>
          </a:stretch>
        </p:blipFill>
        <p:spPr>
          <a:xfrm>
            <a:off x="5394282" y="4703650"/>
            <a:ext cx="6731281" cy="1510506"/>
          </a:xfrm>
          <a:prstGeom prst="rect">
            <a:avLst/>
          </a:prstGeom>
        </p:spPr>
      </p:pic>
      <p:sp>
        <p:nvSpPr>
          <p:cNvPr id="13" name="TextBox 12">
            <a:extLst>
              <a:ext uri="{FF2B5EF4-FFF2-40B4-BE49-F238E27FC236}">
                <a16:creationId xmlns:a16="http://schemas.microsoft.com/office/drawing/2014/main" id="{56E6A5F6-0EF9-46AA-B08C-8B13BAE95738}"/>
              </a:ext>
            </a:extLst>
          </p:cNvPr>
          <p:cNvSpPr txBox="1"/>
          <p:nvPr/>
        </p:nvSpPr>
        <p:spPr>
          <a:xfrm>
            <a:off x="8178294"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2497499231"/>
      </p:ext>
    </p:extLst>
  </p:cSld>
  <p:clrMapOvr>
    <a:masterClrMapping/>
  </p:clrMapOvr>
  <p:transition advTm="108500">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14</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What it tells you</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Target schemas, high profile package counts,  et cetera</a:t>
            </a:r>
          </a:p>
        </p:txBody>
      </p:sp>
      <p:sp>
        <p:nvSpPr>
          <p:cNvPr id="7" name="TextBox 6"/>
          <p:cNvSpPr txBox="1"/>
          <p:nvPr/>
        </p:nvSpPr>
        <p:spPr>
          <a:xfrm>
            <a:off x="579436" y="1363662"/>
            <a:ext cx="4062413"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rPr>
              <a:t>1. Go to the </a:t>
            </a:r>
            <a:r>
              <a:rPr lang="en-US" sz="2400" err="1">
                <a:gradFill>
                  <a:gsLst>
                    <a:gs pos="2917">
                      <a:schemeClr val="tx1"/>
                    </a:gs>
                    <a:gs pos="30000">
                      <a:schemeClr val="tx1"/>
                    </a:gs>
                  </a:gsLst>
                  <a:lin ang="5400000" scaled="0"/>
                </a:gradFill>
              </a:rPr>
              <a:t>RefSet</a:t>
            </a:r>
            <a:r>
              <a:rPr lang="en-US" sz="2400">
                <a:gradFill>
                  <a:gsLst>
                    <a:gs pos="2917">
                      <a:schemeClr val="tx1"/>
                    </a:gs>
                    <a:gs pos="30000">
                      <a:schemeClr val="tx1"/>
                    </a:gs>
                  </a:gsLst>
                  <a:lin ang="5400000" scaled="0"/>
                </a:gradFill>
              </a:rPr>
              <a:t> tab….</a:t>
            </a:r>
          </a:p>
        </p:txBody>
      </p:sp>
      <p:pic>
        <p:nvPicPr>
          <p:cNvPr id="2" name="Picture 1"/>
          <p:cNvPicPr>
            <a:picLocks noChangeAspect="1"/>
          </p:cNvPicPr>
          <p:nvPr/>
        </p:nvPicPr>
        <p:blipFill>
          <a:blip r:embed="rId2"/>
          <a:stretch>
            <a:fillRect/>
          </a:stretch>
        </p:blipFill>
        <p:spPr>
          <a:xfrm>
            <a:off x="0" y="2152597"/>
            <a:ext cx="12436475" cy="1580179"/>
          </a:xfrm>
          <a:prstGeom prst="rect">
            <a:avLst/>
          </a:prstGeom>
        </p:spPr>
      </p:pic>
      <p:sp>
        <p:nvSpPr>
          <p:cNvPr id="8" name="TextBox 7">
            <a:extLst>
              <a:ext uri="{FF2B5EF4-FFF2-40B4-BE49-F238E27FC236}">
                <a16:creationId xmlns:a16="http://schemas.microsoft.com/office/drawing/2014/main" id="{F3FF0750-D3D1-45DC-A3F3-4D41C14D7F1F}"/>
              </a:ext>
            </a:extLst>
          </p:cNvPr>
          <p:cNvSpPr txBox="1"/>
          <p:nvPr/>
        </p:nvSpPr>
        <p:spPr>
          <a:xfrm>
            <a:off x="8178294"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3557218363"/>
      </p:ext>
    </p:extLst>
  </p:cSld>
  <p:clrMapOvr>
    <a:masterClrMapping/>
  </p:clrMapOvr>
  <p:transition advTm="108500">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15</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IGD Worksheet</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Quick Estimate for Database Work</a:t>
            </a:r>
          </a:p>
        </p:txBody>
      </p:sp>
      <p:pic>
        <p:nvPicPr>
          <p:cNvPr id="7" name="Picture 6"/>
          <p:cNvPicPr>
            <a:picLocks noChangeAspect="1"/>
          </p:cNvPicPr>
          <p:nvPr/>
        </p:nvPicPr>
        <p:blipFill>
          <a:blip r:embed="rId2"/>
          <a:stretch>
            <a:fillRect/>
          </a:stretch>
        </p:blipFill>
        <p:spPr>
          <a:xfrm>
            <a:off x="700087" y="1208277"/>
            <a:ext cx="10182225" cy="5095875"/>
          </a:xfrm>
          <a:prstGeom prst="rect">
            <a:avLst/>
          </a:prstGeom>
        </p:spPr>
      </p:pic>
      <p:sp>
        <p:nvSpPr>
          <p:cNvPr id="8" name="TextBox 7">
            <a:extLst>
              <a:ext uri="{FF2B5EF4-FFF2-40B4-BE49-F238E27FC236}">
                <a16:creationId xmlns:a16="http://schemas.microsoft.com/office/drawing/2014/main" id="{B992E94C-A57E-4975-BBFE-9473ADCAF6F9}"/>
              </a:ext>
            </a:extLst>
          </p:cNvPr>
          <p:cNvSpPr txBox="1"/>
          <p:nvPr/>
        </p:nvSpPr>
        <p:spPr>
          <a:xfrm>
            <a:off x="8178294"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1835927562"/>
      </p:ext>
    </p:extLst>
  </p:cSld>
  <p:clrMapOvr>
    <a:masterClrMapping/>
  </p:clrMapOvr>
  <p:transition advTm="108500">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16</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0" y="36886"/>
            <a:ext cx="11582400" cy="945776"/>
          </a:xfrm>
        </p:spPr>
        <p:txBody>
          <a:bodyPr>
            <a:normAutofit lnSpcReduction="10000"/>
          </a:bodyPr>
          <a:lstStyle/>
          <a:p>
            <a:pPr marL="0" indent="0" defTabSz="1243431">
              <a:spcBef>
                <a:spcPts val="0"/>
              </a:spcBef>
              <a:buSzTx/>
              <a:buNone/>
              <a:defRPr/>
            </a:pPr>
            <a:r>
              <a:rPr lang="en-US" sz="5400" b="1">
                <a:solidFill>
                  <a:schemeClr val="accent5">
                    <a:lumMod val="50000"/>
                    <a:lumOff val="50000"/>
                  </a:schemeClr>
                </a:solidFill>
              </a:rPr>
              <a:t>Support Community effort</a:t>
            </a:r>
          </a:p>
        </p:txBody>
      </p:sp>
      <p:sp>
        <p:nvSpPr>
          <p:cNvPr id="6" name="Content Placeholder 3"/>
          <p:cNvSpPr txBox="1">
            <a:spLocks/>
          </p:cNvSpPr>
          <p:nvPr/>
        </p:nvSpPr>
        <p:spPr>
          <a:xfrm>
            <a:off x="0" y="677862"/>
            <a:ext cx="11582400" cy="945776"/>
          </a:xfrm>
          <a:prstGeom prst="rect">
            <a:avLst/>
          </a:prstGeom>
          <a:noFill/>
        </p:spPr>
        <p:txBody>
          <a:bodyPr vert="horz" wrap="square" lIns="182880" tIns="91440" rIns="91440" bIns="91440" rtlCol="0">
            <a:normAutofit/>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0"/>
              </a:spcBef>
              <a:buSzTx/>
              <a:buFont typeface="Arial" pitchFamily="34" charset="0"/>
              <a:buNone/>
              <a:defRPr/>
            </a:pPr>
            <a:r>
              <a:rPr lang="en-US" sz="2800">
                <a:solidFill>
                  <a:schemeClr val="accent5">
                    <a:lumMod val="50000"/>
                    <a:lumOff val="50000"/>
                  </a:schemeClr>
                </a:solidFill>
              </a:rPr>
              <a:t>Collecting Statistics</a:t>
            </a:r>
          </a:p>
        </p:txBody>
      </p:sp>
      <p:sp>
        <p:nvSpPr>
          <p:cNvPr id="8" name="Content Placeholder 3"/>
          <p:cNvSpPr txBox="1">
            <a:spLocks/>
          </p:cNvSpPr>
          <p:nvPr/>
        </p:nvSpPr>
        <p:spPr>
          <a:xfrm>
            <a:off x="163792" y="1820862"/>
            <a:ext cx="12238038" cy="3124200"/>
          </a:xfrm>
          <a:prstGeom prst="rect">
            <a:avLst/>
          </a:prstGeom>
          <a:noFill/>
        </p:spPr>
        <p:txBody>
          <a:bodyPr vert="horz" wrap="square" lIns="182880" tIns="91440" rIns="91440" bIns="91440" rtlCol="0">
            <a:normAutofit fontScale="92500" lnSpcReduction="20000"/>
          </a:bodyPr>
          <a:lstStyle>
            <a:lvl1pPr marL="310857"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621716" marR="0" indent="-306540"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932573"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243431"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554289" marR="0" indent="-310857" algn="l" defTabSz="932634" rtl="0" eaLnBrk="1" fontAlgn="auto" latinLnBrk="0" hangingPunct="1">
              <a:lnSpc>
                <a:spcPct val="10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4745" indent="-233159" algn="l" defTabSz="932634" rtl="0" eaLnBrk="1" latinLnBrk="0" hangingPunct="1">
              <a:lnSpc>
                <a:spcPct val="100000"/>
              </a:lnSpc>
              <a:spcBef>
                <a:spcPct val="20000"/>
              </a:spcBef>
              <a:buFont typeface="Arial" pitchFamily="34" charset="0"/>
              <a:buChar char="•"/>
              <a:defRPr sz="2000" kern="1200">
                <a:solidFill>
                  <a:schemeClr val="tx1"/>
                </a:solidFill>
                <a:latin typeface="+mn-lt"/>
                <a:ea typeface="+mn-ea"/>
                <a:cs typeface="+mn-cs"/>
              </a:defRPr>
            </a:lvl6pPr>
            <a:lvl7pPr marL="3031063"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381"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699" indent="-233159" algn="l" defTabSz="93263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1243431">
              <a:spcBef>
                <a:spcPts val="2400"/>
              </a:spcBef>
              <a:buSzTx/>
              <a:buFont typeface="Arial" pitchFamily="34" charset="0"/>
              <a:buNone/>
              <a:defRPr/>
            </a:pPr>
            <a:r>
              <a:rPr lang="en-US" sz="4352" b="1">
                <a:solidFill>
                  <a:schemeClr val="accent5">
                    <a:lumMod val="50000"/>
                    <a:lumOff val="50000"/>
                  </a:schemeClr>
                </a:solidFill>
              </a:rPr>
              <a:t>Send your CSV file to lcarbone@microsoft.com</a:t>
            </a:r>
          </a:p>
          <a:p>
            <a:pPr marL="1243407" lvl="1" indent="-621716" defTabSz="1243431">
              <a:spcBef>
                <a:spcPts val="2400"/>
              </a:spcBef>
              <a:buSzTx/>
              <a:defRPr/>
            </a:pPr>
            <a:r>
              <a:rPr lang="en-US" sz="4400" b="1">
                <a:solidFill>
                  <a:schemeClr val="accent5">
                    <a:lumMod val="50000"/>
                    <a:lumOff val="50000"/>
                  </a:schemeClr>
                </a:solidFill>
                <a:latin typeface="+mj-lt"/>
              </a:rPr>
              <a:t>Understand major object components</a:t>
            </a:r>
          </a:p>
          <a:p>
            <a:pPr marL="1243407" lvl="1" indent="-621716" defTabSz="1243431">
              <a:spcBef>
                <a:spcPts val="2400"/>
              </a:spcBef>
              <a:buSzTx/>
              <a:defRPr/>
            </a:pPr>
            <a:r>
              <a:rPr lang="en-US" sz="4400" b="1">
                <a:solidFill>
                  <a:schemeClr val="accent5">
                    <a:lumMod val="50000"/>
                    <a:lumOff val="50000"/>
                  </a:schemeClr>
                </a:solidFill>
                <a:latin typeface="+mj-lt"/>
              </a:rPr>
              <a:t>Develop a clear, consistent mitigation strategy</a:t>
            </a:r>
          </a:p>
          <a:p>
            <a:pPr marL="1243407" lvl="1" indent="-621716" defTabSz="1243431">
              <a:spcBef>
                <a:spcPts val="2400"/>
              </a:spcBef>
              <a:buSzTx/>
              <a:defRPr/>
            </a:pPr>
            <a:r>
              <a:rPr lang="en-US" sz="4400" b="1">
                <a:solidFill>
                  <a:schemeClr val="accent5">
                    <a:lumMod val="50000"/>
                    <a:lumOff val="50000"/>
                  </a:schemeClr>
                </a:solidFill>
                <a:latin typeface="+mj-lt"/>
              </a:rPr>
              <a:t>Help develop right IP</a:t>
            </a:r>
          </a:p>
        </p:txBody>
      </p:sp>
      <p:sp>
        <p:nvSpPr>
          <p:cNvPr id="7" name="TextBox 6">
            <a:extLst>
              <a:ext uri="{FF2B5EF4-FFF2-40B4-BE49-F238E27FC236}">
                <a16:creationId xmlns:a16="http://schemas.microsoft.com/office/drawing/2014/main" id="{49DEA136-E506-4C37-ACFB-CD630F09A563}"/>
              </a:ext>
            </a:extLst>
          </p:cNvPr>
          <p:cNvSpPr txBox="1"/>
          <p:nvPr/>
        </p:nvSpPr>
        <p:spPr>
          <a:xfrm>
            <a:off x="8178294"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701015262"/>
      </p:ext>
    </p:extLst>
  </p:cSld>
  <p:clrMapOvr>
    <a:masterClrMapping/>
  </p:clrMapOvr>
  <p:transition advTm="108500">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15AEEF">
              <a:alpha val="89804"/>
            </a:srgbClr>
          </a:solidFill>
        </p:spPr>
        <p:txBody>
          <a:bodyPr/>
          <a:lstStyle/>
          <a:p>
            <a:r>
              <a:rPr lang="en-US"/>
              <a:t>The tools</a:t>
            </a:r>
          </a:p>
        </p:txBody>
      </p:sp>
      <p:sp>
        <p:nvSpPr>
          <p:cNvPr id="3" name="Slide Number Placeholder 2"/>
          <p:cNvSpPr>
            <a:spLocks noGrp="1"/>
          </p:cNvSpPr>
          <p:nvPr>
            <p:ph type="sldNum" sz="quarter" idx="11"/>
          </p:nvPr>
        </p:nvSpPr>
        <p:spPr/>
        <p:txBody>
          <a:bodyPr/>
          <a:lstStyle/>
          <a:p>
            <a:pPr defTabSz="1243431"/>
            <a:fld id="{74A398B2-5A34-1A4A-811E-F4027282568C}" type="slidenum">
              <a:rPr lang="en-US" sz="2448" kern="0">
                <a:solidFill>
                  <a:sysClr val="windowText" lastClr="000000"/>
                </a:solidFill>
              </a:rPr>
              <a:pPr defTabSz="1243431"/>
              <a:t>17</a:t>
            </a:fld>
            <a:endParaRPr lang="en-US" sz="2448" kern="0">
              <a:solidFill>
                <a:sysClr val="windowText" lastClr="000000"/>
              </a:solidFill>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998188472"/>
              </p:ext>
            </p:extLst>
          </p:nvPr>
        </p:nvGraphicFramePr>
        <p:xfrm>
          <a:off x="3856037" y="2735262"/>
          <a:ext cx="914400" cy="792162"/>
        </p:xfrm>
        <a:graphic>
          <a:graphicData uri="http://schemas.openxmlformats.org/presentationml/2006/ole">
            <mc:AlternateContent xmlns:mc="http://schemas.openxmlformats.org/markup-compatibility/2006">
              <mc:Choice xmlns:v="urn:schemas-microsoft-com:vml" Requires="v">
                <p:oleObj spid="_x0000_s139267" name="Worksheet" showAsIcon="1" r:id="rId3" imgW="914400" imgH="792360" progId="Excel.Sheet.12">
                  <p:embed/>
                </p:oleObj>
              </mc:Choice>
              <mc:Fallback>
                <p:oleObj name="Worksheet" showAsIcon="1" r:id="rId3" imgW="914400" imgH="792360" progId="Excel.Sheet.12">
                  <p:embed/>
                  <p:pic>
                    <p:nvPicPr>
                      <p:cNvPr id="0" name=""/>
                      <p:cNvPicPr/>
                      <p:nvPr/>
                    </p:nvPicPr>
                    <p:blipFill>
                      <a:blip r:embed="rId4"/>
                      <a:stretch>
                        <a:fillRect/>
                      </a:stretch>
                    </p:blipFill>
                    <p:spPr>
                      <a:xfrm>
                        <a:off x="3856037" y="2735262"/>
                        <a:ext cx="914400" cy="792162"/>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451431994"/>
              </p:ext>
            </p:extLst>
          </p:nvPr>
        </p:nvGraphicFramePr>
        <p:xfrm>
          <a:off x="5989637" y="2735262"/>
          <a:ext cx="914400" cy="792162"/>
        </p:xfrm>
        <a:graphic>
          <a:graphicData uri="http://schemas.openxmlformats.org/presentationml/2006/ole">
            <mc:AlternateContent xmlns:mc="http://schemas.openxmlformats.org/markup-compatibility/2006">
              <mc:Choice xmlns:v="urn:schemas-microsoft-com:vml" Requires="v">
                <p:oleObj spid="_x0000_s139268" name="Packager Shell Object" showAsIcon="1" r:id="rId5" imgW="914400" imgH="792360" progId="Package">
                  <p:embed/>
                </p:oleObj>
              </mc:Choice>
              <mc:Fallback>
                <p:oleObj name="Packager Shell Object" showAsIcon="1" r:id="rId5" imgW="914400" imgH="792360" progId="Package">
                  <p:embed/>
                  <p:pic>
                    <p:nvPicPr>
                      <p:cNvPr id="0" name=""/>
                      <p:cNvPicPr/>
                      <p:nvPr/>
                    </p:nvPicPr>
                    <p:blipFill>
                      <a:blip r:embed="rId6"/>
                      <a:stretch>
                        <a:fillRect/>
                      </a:stretch>
                    </p:blipFill>
                    <p:spPr>
                      <a:xfrm>
                        <a:off x="5989637" y="2735262"/>
                        <a:ext cx="914400" cy="792162"/>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3F6F6A05-76FE-4457-A3FF-78938C72ACEB}"/>
              </a:ext>
            </a:extLst>
          </p:cNvPr>
          <p:cNvSpPr txBox="1"/>
          <p:nvPr/>
        </p:nvSpPr>
        <p:spPr>
          <a:xfrm>
            <a:off x="8178294"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2668041588"/>
      </p:ext>
    </p:extLst>
  </p:cSld>
  <p:clrMapOvr>
    <a:masterClrMapping/>
  </p:clrMapOvr>
  <p:transition advTm="206440">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050"/>
        </a:solidFill>
        <a:effectLst/>
      </p:bgPr>
    </p:bg>
    <p:spTree>
      <p:nvGrpSpPr>
        <p:cNvPr id="1" name=""/>
        <p:cNvGrpSpPr/>
        <p:nvPr/>
      </p:nvGrpSpPr>
      <p:grpSpPr>
        <a:xfrm>
          <a:off x="0" y="0"/>
          <a:ext cx="0" cy="0"/>
          <a:chOff x="0" y="0"/>
          <a:chExt cx="0" cy="0"/>
        </a:xfrm>
      </p:grpSpPr>
      <p:sp>
        <p:nvSpPr>
          <p:cNvPr id="3" name="TextBox 2"/>
          <p:cNvSpPr txBox="1"/>
          <p:nvPr/>
        </p:nvSpPr>
        <p:spPr>
          <a:xfrm>
            <a:off x="274637" y="6460683"/>
            <a:ext cx="5007839" cy="420115"/>
          </a:xfrm>
          <a:prstGeom prst="rect">
            <a:avLst/>
          </a:prstGeom>
          <a:noFill/>
        </p:spPr>
        <p:txBody>
          <a:bodyPr wrap="square" lIns="182880" tIns="146304" rIns="182880" bIns="146304" rtlCol="0">
            <a:spAutoFit/>
          </a:bodyPr>
          <a:lstStyle/>
          <a:p>
            <a:pPr defTabSz="932688">
              <a:lnSpc>
                <a:spcPct val="90000"/>
              </a:lnSpc>
              <a:spcAft>
                <a:spcPts val="600"/>
              </a:spcAft>
            </a:pPr>
            <a:r>
              <a:rPr lang="en-US" sz="900">
                <a:solidFill>
                  <a:srgbClr val="E6E6E6"/>
                </a:solidFill>
              </a:rPr>
              <a:t>©2016 Microsoft Corporation. All rights reserved.</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72319" y="479425"/>
            <a:ext cx="1371965" cy="293894"/>
          </a:xfrm>
          <a:prstGeom prst="rect">
            <a:avLst/>
          </a:prstGeom>
        </p:spPr>
      </p:pic>
      <p:sp>
        <p:nvSpPr>
          <p:cNvPr id="5" name="TextBox 4">
            <a:extLst>
              <a:ext uri="{FF2B5EF4-FFF2-40B4-BE49-F238E27FC236}">
                <a16:creationId xmlns:a16="http://schemas.microsoft.com/office/drawing/2014/main" id="{334D87B0-D418-44F9-942A-4173610FBF12}"/>
              </a:ext>
            </a:extLst>
          </p:cNvPr>
          <p:cNvSpPr txBox="1"/>
          <p:nvPr/>
        </p:nvSpPr>
        <p:spPr>
          <a:xfrm>
            <a:off x="8178294"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439371359"/>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1243431">
              <a:defRPr/>
            </a:pPr>
            <a:fld id="{74A398B2-5A34-1A4A-811E-F4027282568C}" type="slidenum">
              <a:rPr lang="en-US" sz="2448" kern="0">
                <a:solidFill>
                  <a:sysClr val="windowText" lastClr="000000"/>
                </a:solidFill>
              </a:rPr>
              <a:pPr defTabSz="1243431">
                <a:defRPr/>
              </a:pPr>
              <a:t>2</a:t>
            </a:fld>
            <a:endParaRPr lang="en-US" sz="2448" kern="0">
              <a:solidFill>
                <a:sysClr val="windowText" lastClr="000000"/>
              </a:solidFill>
            </a:endParaRPr>
          </a:p>
        </p:txBody>
      </p:sp>
      <p:sp>
        <p:nvSpPr>
          <p:cNvPr id="4" name="Content Placeholder 3"/>
          <p:cNvSpPr>
            <a:spLocks noGrp="1"/>
          </p:cNvSpPr>
          <p:nvPr>
            <p:ph idx="1"/>
          </p:nvPr>
        </p:nvSpPr>
        <p:spPr>
          <a:xfrm>
            <a:off x="350837" y="284964"/>
            <a:ext cx="9947769" cy="6570320"/>
          </a:xfrm>
        </p:spPr>
        <p:txBody>
          <a:bodyPr>
            <a:normAutofit/>
          </a:bodyPr>
          <a:lstStyle/>
          <a:p>
            <a:pPr marL="0" indent="0" defTabSz="1243431">
              <a:spcBef>
                <a:spcPts val="0"/>
              </a:spcBef>
              <a:buSzTx/>
              <a:buNone/>
              <a:defRPr/>
            </a:pPr>
            <a:r>
              <a:rPr lang="en-US" sz="8000" b="1">
                <a:solidFill>
                  <a:schemeClr val="accent5">
                    <a:lumMod val="50000"/>
                    <a:lumOff val="50000"/>
                  </a:schemeClr>
                </a:solidFill>
              </a:rPr>
              <a:t>What is it?</a:t>
            </a:r>
          </a:p>
          <a:p>
            <a:pPr marL="0" indent="0" defTabSz="1243431">
              <a:spcBef>
                <a:spcPts val="0"/>
              </a:spcBef>
              <a:buSzTx/>
              <a:buNone/>
              <a:defRPr/>
            </a:pPr>
            <a:endParaRPr lang="en-US" sz="1200">
              <a:solidFill>
                <a:schemeClr val="accent5">
                  <a:lumMod val="50000"/>
                  <a:lumOff val="50000"/>
                </a:schemeClr>
              </a:solidFill>
            </a:endParaRPr>
          </a:p>
          <a:p>
            <a:pPr defTabSz="1243431">
              <a:spcBef>
                <a:spcPts val="1632"/>
              </a:spcBef>
              <a:spcAft>
                <a:spcPts val="816"/>
              </a:spcAft>
              <a:buSzTx/>
              <a:defRPr/>
            </a:pPr>
            <a:r>
              <a:rPr lang="en-US" sz="4000">
                <a:solidFill>
                  <a:schemeClr val="accent5">
                    <a:lumMod val="50000"/>
                    <a:lumOff val="50000"/>
                  </a:schemeClr>
                </a:solidFill>
              </a:rPr>
              <a:t>PL/SQL query that hits oracle system tables </a:t>
            </a:r>
          </a:p>
          <a:p>
            <a:pPr lvl="1" defTabSz="1243431">
              <a:spcBef>
                <a:spcPts val="1632"/>
              </a:spcBef>
              <a:spcAft>
                <a:spcPts val="816"/>
              </a:spcAft>
              <a:buSzTx/>
              <a:defRPr/>
            </a:pPr>
            <a:r>
              <a:rPr lang="en-US">
                <a:solidFill>
                  <a:schemeClr val="accent5">
                    <a:lumMod val="50000"/>
                    <a:lumOff val="50000"/>
                  </a:schemeClr>
                </a:solidFill>
              </a:rPr>
              <a:t>Non-evasive query</a:t>
            </a:r>
          </a:p>
          <a:p>
            <a:pPr lvl="1" defTabSz="1243431">
              <a:spcBef>
                <a:spcPts val="1632"/>
              </a:spcBef>
              <a:spcAft>
                <a:spcPts val="816"/>
              </a:spcAft>
              <a:buSzTx/>
              <a:defRPr/>
            </a:pPr>
            <a:r>
              <a:rPr lang="en-US">
                <a:solidFill>
                  <a:schemeClr val="accent5">
                    <a:lumMod val="50000"/>
                    <a:lumOff val="50000"/>
                  </a:schemeClr>
                </a:solidFill>
              </a:rPr>
              <a:t>Count of objects by schema, object type and status</a:t>
            </a:r>
          </a:p>
          <a:p>
            <a:pPr lvl="1" defTabSz="1243431">
              <a:spcBef>
                <a:spcPts val="1632"/>
              </a:spcBef>
              <a:spcAft>
                <a:spcPts val="816"/>
              </a:spcAft>
              <a:buSzTx/>
              <a:defRPr/>
            </a:pPr>
            <a:r>
              <a:rPr lang="en-US">
                <a:solidFill>
                  <a:schemeClr val="accent5">
                    <a:lumMod val="50000"/>
                    <a:lumOff val="50000"/>
                  </a:schemeClr>
                </a:solidFill>
              </a:rPr>
              <a:t>Gives a rough estimate of ‘Raw data’ in each schema</a:t>
            </a:r>
          </a:p>
          <a:p>
            <a:pPr lvl="1" defTabSz="1243431">
              <a:spcBef>
                <a:spcPts val="1632"/>
              </a:spcBef>
              <a:spcAft>
                <a:spcPts val="816"/>
              </a:spcAft>
              <a:buSzTx/>
              <a:defRPr/>
            </a:pPr>
            <a:r>
              <a:rPr lang="en-US">
                <a:solidFill>
                  <a:schemeClr val="accent5">
                    <a:lumMod val="50000"/>
                    <a:lumOff val="50000"/>
                  </a:schemeClr>
                </a:solidFill>
              </a:rPr>
              <a:t>Provides a sizing of tables in each schema</a:t>
            </a:r>
          </a:p>
          <a:p>
            <a:pPr defTabSz="1243431">
              <a:spcBef>
                <a:spcPts val="1632"/>
              </a:spcBef>
              <a:spcAft>
                <a:spcPts val="816"/>
              </a:spcAft>
              <a:buSzTx/>
              <a:defRPr/>
            </a:pPr>
            <a:r>
              <a:rPr lang="en-US" sz="4000">
                <a:solidFill>
                  <a:schemeClr val="accent5">
                    <a:lumMod val="50000"/>
                    <a:lumOff val="50000"/>
                  </a:schemeClr>
                </a:solidFill>
              </a:rPr>
              <a:t>Results are stored in a CSV</a:t>
            </a:r>
          </a:p>
          <a:p>
            <a:pPr marL="0" indent="0" defTabSz="1243431">
              <a:spcBef>
                <a:spcPts val="0"/>
              </a:spcBef>
              <a:buSzTx/>
              <a:buNone/>
              <a:defRPr/>
            </a:pPr>
            <a:endParaRPr lang="en-US" sz="6000">
              <a:solidFill>
                <a:schemeClr val="accent5">
                  <a:lumMod val="50000"/>
                  <a:lumOff val="50000"/>
                </a:schemeClr>
              </a:solidFill>
            </a:endParaRPr>
          </a:p>
        </p:txBody>
      </p:sp>
      <p:sp>
        <p:nvSpPr>
          <p:cNvPr id="5" name="TextBox 4">
            <a:extLst>
              <a:ext uri="{FF2B5EF4-FFF2-40B4-BE49-F238E27FC236}">
                <a16:creationId xmlns:a16="http://schemas.microsoft.com/office/drawing/2014/main" id="{4C059D1C-1834-4EF9-849D-C8737BF5EEEA}"/>
              </a:ext>
            </a:extLst>
          </p:cNvPr>
          <p:cNvSpPr txBox="1"/>
          <p:nvPr/>
        </p:nvSpPr>
        <p:spPr>
          <a:xfrm>
            <a:off x="8220715"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3106964464"/>
      </p:ext>
    </p:extLst>
  </p:cSld>
  <p:clrMapOvr>
    <a:masterClrMapping/>
  </p:clrMapOvr>
  <p:transition advTm="1085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1243431">
              <a:defRPr/>
            </a:pPr>
            <a:fld id="{74A398B2-5A34-1A4A-811E-F4027282568C}" type="slidenum">
              <a:rPr lang="en-US" sz="2448" kern="0">
                <a:solidFill>
                  <a:sysClr val="windowText" lastClr="000000"/>
                </a:solidFill>
              </a:rPr>
              <a:pPr defTabSz="1243431">
                <a:defRPr/>
              </a:pPr>
              <a:t>3</a:t>
            </a:fld>
            <a:endParaRPr lang="en-US" sz="2448" kern="0">
              <a:solidFill>
                <a:sysClr val="windowText" lastClr="000000"/>
              </a:solidFill>
            </a:endParaRPr>
          </a:p>
        </p:txBody>
      </p:sp>
      <p:sp>
        <p:nvSpPr>
          <p:cNvPr id="4" name="Content Placeholder 3"/>
          <p:cNvSpPr>
            <a:spLocks noGrp="1"/>
          </p:cNvSpPr>
          <p:nvPr>
            <p:ph idx="1"/>
          </p:nvPr>
        </p:nvSpPr>
        <p:spPr>
          <a:xfrm>
            <a:off x="350837" y="284964"/>
            <a:ext cx="11582400" cy="6570320"/>
          </a:xfrm>
        </p:spPr>
        <p:txBody>
          <a:bodyPr>
            <a:normAutofit/>
          </a:bodyPr>
          <a:lstStyle/>
          <a:p>
            <a:pPr marL="0" indent="0" defTabSz="1243431">
              <a:spcBef>
                <a:spcPts val="0"/>
              </a:spcBef>
              <a:buSzTx/>
              <a:buNone/>
              <a:defRPr/>
            </a:pPr>
            <a:r>
              <a:rPr lang="en-US" sz="8000" b="1">
                <a:solidFill>
                  <a:schemeClr val="accent5">
                    <a:lumMod val="50000"/>
                    <a:lumOff val="50000"/>
                  </a:schemeClr>
                </a:solidFill>
              </a:rPr>
              <a:t>Benefits</a:t>
            </a:r>
          </a:p>
          <a:p>
            <a:pPr marL="0" indent="0" defTabSz="1243431">
              <a:spcBef>
                <a:spcPts val="0"/>
              </a:spcBef>
              <a:buSzTx/>
              <a:buNone/>
              <a:defRPr/>
            </a:pPr>
            <a:endParaRPr lang="en-US" sz="1200">
              <a:solidFill>
                <a:schemeClr val="accent5">
                  <a:lumMod val="50000"/>
                  <a:lumOff val="50000"/>
                </a:schemeClr>
              </a:solidFill>
            </a:endParaRPr>
          </a:p>
          <a:p>
            <a:pPr defTabSz="1243431">
              <a:spcBef>
                <a:spcPts val="1632"/>
              </a:spcBef>
              <a:spcAft>
                <a:spcPts val="816"/>
              </a:spcAft>
              <a:buSzTx/>
              <a:defRPr/>
            </a:pPr>
            <a:r>
              <a:rPr lang="en-US" sz="3600">
                <a:solidFill>
                  <a:schemeClr val="accent5">
                    <a:lumMod val="50000"/>
                    <a:lumOff val="50000"/>
                  </a:schemeClr>
                </a:solidFill>
              </a:rPr>
              <a:t>Helps classify schemas </a:t>
            </a:r>
          </a:p>
          <a:p>
            <a:pPr marL="626033" lvl="2" indent="0" defTabSz="1243431">
              <a:spcBef>
                <a:spcPts val="1632"/>
              </a:spcBef>
              <a:spcAft>
                <a:spcPts val="816"/>
              </a:spcAft>
              <a:buSzTx/>
              <a:buNone/>
              <a:defRPr/>
            </a:pPr>
            <a:r>
              <a:rPr lang="en-US">
                <a:solidFill>
                  <a:schemeClr val="accent5">
                    <a:lumMod val="50000"/>
                    <a:lumOff val="50000"/>
                  </a:schemeClr>
                </a:solidFill>
              </a:rPr>
              <a:t>(simple, moderate, complex, custom)</a:t>
            </a:r>
          </a:p>
          <a:p>
            <a:pPr defTabSz="1243431">
              <a:spcBef>
                <a:spcPts val="1632"/>
              </a:spcBef>
              <a:spcAft>
                <a:spcPts val="816"/>
              </a:spcAft>
              <a:buSzTx/>
              <a:defRPr/>
            </a:pPr>
            <a:r>
              <a:rPr lang="en-US" sz="3600">
                <a:solidFill>
                  <a:schemeClr val="accent5">
                    <a:lumMod val="50000"/>
                    <a:lumOff val="50000"/>
                  </a:schemeClr>
                </a:solidFill>
              </a:rPr>
              <a:t>Helps target high-profile schemas for analysis</a:t>
            </a:r>
          </a:p>
          <a:p>
            <a:pPr defTabSz="1243431">
              <a:spcBef>
                <a:spcPts val="1632"/>
              </a:spcBef>
              <a:spcAft>
                <a:spcPts val="816"/>
              </a:spcAft>
              <a:buSzTx/>
              <a:defRPr/>
            </a:pPr>
            <a:r>
              <a:rPr lang="en-US" sz="3600">
                <a:solidFill>
                  <a:schemeClr val="accent5">
                    <a:lumMod val="50000"/>
                    <a:lumOff val="50000"/>
                  </a:schemeClr>
                </a:solidFill>
              </a:rPr>
              <a:t>Helps identify user accounts too</a:t>
            </a:r>
          </a:p>
          <a:p>
            <a:pPr defTabSz="1243431">
              <a:spcBef>
                <a:spcPts val="1632"/>
              </a:spcBef>
              <a:spcAft>
                <a:spcPts val="816"/>
              </a:spcAft>
              <a:buSzTx/>
              <a:defRPr/>
            </a:pPr>
            <a:r>
              <a:rPr lang="en-US" sz="3600">
                <a:solidFill>
                  <a:schemeClr val="accent5">
                    <a:lumMod val="50000"/>
                    <a:lumOff val="50000"/>
                  </a:schemeClr>
                </a:solidFill>
              </a:rPr>
              <a:t>Sizing information</a:t>
            </a:r>
          </a:p>
          <a:p>
            <a:pPr defTabSz="1243431">
              <a:spcBef>
                <a:spcPts val="1632"/>
              </a:spcBef>
              <a:spcAft>
                <a:spcPts val="816"/>
              </a:spcAft>
              <a:buSzTx/>
              <a:defRPr/>
            </a:pPr>
            <a:r>
              <a:rPr lang="en-US" sz="3600">
                <a:solidFill>
                  <a:schemeClr val="accent5">
                    <a:lumMod val="50000"/>
                    <a:lumOff val="50000"/>
                  </a:schemeClr>
                </a:solidFill>
              </a:rPr>
              <a:t>Goes beyond identifying SSMA objects</a:t>
            </a:r>
          </a:p>
          <a:p>
            <a:pPr marL="0" indent="0" defTabSz="1243431">
              <a:spcBef>
                <a:spcPts val="0"/>
              </a:spcBef>
              <a:buSzTx/>
              <a:buNone/>
              <a:defRPr/>
            </a:pPr>
            <a:endParaRPr lang="en-US" sz="6000">
              <a:solidFill>
                <a:schemeClr val="accent5">
                  <a:lumMod val="50000"/>
                  <a:lumOff val="50000"/>
                </a:schemeClr>
              </a:solidFill>
            </a:endParaRPr>
          </a:p>
        </p:txBody>
      </p:sp>
      <p:sp>
        <p:nvSpPr>
          <p:cNvPr id="5" name="TextBox 4">
            <a:extLst>
              <a:ext uri="{FF2B5EF4-FFF2-40B4-BE49-F238E27FC236}">
                <a16:creationId xmlns:a16="http://schemas.microsoft.com/office/drawing/2014/main" id="{0D82A0F7-DB4B-4E7E-A587-03BC0C34FEC9}"/>
              </a:ext>
            </a:extLst>
          </p:cNvPr>
          <p:cNvSpPr txBox="1"/>
          <p:nvPr/>
        </p:nvSpPr>
        <p:spPr>
          <a:xfrm>
            <a:off x="8178294"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3077115294"/>
      </p:ext>
    </p:extLst>
  </p:cSld>
  <p:clrMapOvr>
    <a:masterClrMapping/>
  </p:clrMapOvr>
  <p:transition advTm="1085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61108"/>
            <a:ext cx="11522075" cy="692954"/>
          </a:xfrm>
        </p:spPr>
        <p:txBody>
          <a:bodyPr/>
          <a:lstStyle/>
          <a:p>
            <a:r>
              <a:rPr lang="en-US" sz="4800">
                <a:solidFill>
                  <a:schemeClr val="accent4">
                    <a:lumMod val="60000"/>
                    <a:lumOff val="40000"/>
                  </a:schemeClr>
                </a:solidFill>
              </a:rPr>
              <a:t>Object Types</a:t>
            </a:r>
          </a:p>
        </p:txBody>
      </p:sp>
      <p:sp>
        <p:nvSpPr>
          <p:cNvPr id="4" name="TextBox 3"/>
          <p:cNvSpPr txBox="1"/>
          <p:nvPr/>
        </p:nvSpPr>
        <p:spPr>
          <a:xfrm>
            <a:off x="655637" y="906461"/>
            <a:ext cx="3200400" cy="5949321"/>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Function</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Index</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Materialized View</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Package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Package body</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Procedure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Sequence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Synonym</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Table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Trigger</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Type</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Type Body</a:t>
            </a:r>
          </a:p>
          <a:p>
            <a:pPr marL="342900" indent="-342900">
              <a:lnSpc>
                <a:spcPct val="90000"/>
              </a:lnSpc>
              <a:spcAft>
                <a:spcPts val="600"/>
              </a:spcAft>
              <a:buFont typeface="Arial" panose="020B0604020202020204" pitchFamily="34" charset="0"/>
              <a:buChar char="•"/>
            </a:pPr>
            <a:r>
              <a:rPr lang="en-US" sz="2400">
                <a:solidFill>
                  <a:schemeClr val="accent4">
                    <a:lumMod val="60000"/>
                    <a:lumOff val="40000"/>
                  </a:schemeClr>
                </a:solidFill>
              </a:rPr>
              <a:t>View</a:t>
            </a:r>
          </a:p>
          <a:p>
            <a:pPr marL="342900" indent="-342900">
              <a:lnSpc>
                <a:spcPct val="90000"/>
              </a:lnSpc>
              <a:spcAft>
                <a:spcPts val="600"/>
              </a:spcAft>
              <a:buFont typeface="Arial" panose="020B0604020202020204" pitchFamily="34" charset="0"/>
              <a:buChar char="•"/>
            </a:pPr>
            <a:endParaRPr lang="en-US" sz="2400" err="1">
              <a:solidFill>
                <a:schemeClr val="accent4">
                  <a:lumMod val="60000"/>
                  <a:lumOff val="40000"/>
                </a:schemeClr>
              </a:solidFill>
            </a:endParaRPr>
          </a:p>
        </p:txBody>
      </p:sp>
      <p:sp>
        <p:nvSpPr>
          <p:cNvPr id="39" name="TextBox 38"/>
          <p:cNvSpPr txBox="1"/>
          <p:nvPr/>
        </p:nvSpPr>
        <p:spPr>
          <a:xfrm>
            <a:off x="3856037" y="754062"/>
            <a:ext cx="3551237" cy="635866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a:solidFill>
                  <a:srgbClr val="C00000"/>
                </a:solidFill>
              </a:rPr>
              <a:t>Cluster</a:t>
            </a:r>
          </a:p>
          <a:p>
            <a:pPr marL="342900" indent="-342900">
              <a:lnSpc>
                <a:spcPct val="90000"/>
              </a:lnSpc>
              <a:spcAft>
                <a:spcPts val="600"/>
              </a:spcAft>
              <a:buFont typeface="Arial" panose="020B0604020202020204" pitchFamily="34" charset="0"/>
              <a:buChar char="•"/>
            </a:pPr>
            <a:r>
              <a:rPr lang="en-US" sz="2400">
                <a:solidFill>
                  <a:srgbClr val="C00000"/>
                </a:solidFill>
              </a:rPr>
              <a:t>Consumer Group</a:t>
            </a:r>
          </a:p>
          <a:p>
            <a:pPr marL="342900" indent="-342900">
              <a:lnSpc>
                <a:spcPct val="90000"/>
              </a:lnSpc>
              <a:spcAft>
                <a:spcPts val="600"/>
              </a:spcAft>
              <a:buFont typeface="Arial" panose="020B0604020202020204" pitchFamily="34" charset="0"/>
              <a:buChar char="•"/>
            </a:pPr>
            <a:r>
              <a:rPr lang="en-US" sz="2400">
                <a:solidFill>
                  <a:srgbClr val="C00000"/>
                </a:solidFill>
              </a:rPr>
              <a:t>Context</a:t>
            </a:r>
          </a:p>
          <a:p>
            <a:pPr marL="342900" indent="-342900">
              <a:lnSpc>
                <a:spcPct val="90000"/>
              </a:lnSpc>
              <a:spcAft>
                <a:spcPts val="600"/>
              </a:spcAft>
              <a:buFont typeface="Arial" panose="020B0604020202020204" pitchFamily="34" charset="0"/>
              <a:buChar char="•"/>
            </a:pPr>
            <a:r>
              <a:rPr lang="en-US" sz="2400">
                <a:solidFill>
                  <a:srgbClr val="C00000"/>
                </a:solidFill>
              </a:rPr>
              <a:t>Destination</a:t>
            </a:r>
          </a:p>
          <a:p>
            <a:pPr marL="342900" indent="-342900">
              <a:lnSpc>
                <a:spcPct val="90000"/>
              </a:lnSpc>
              <a:spcAft>
                <a:spcPts val="600"/>
              </a:spcAft>
              <a:buFont typeface="Arial" panose="020B0604020202020204" pitchFamily="34" charset="0"/>
              <a:buChar char="•"/>
            </a:pPr>
            <a:r>
              <a:rPr lang="en-US" sz="2400">
                <a:solidFill>
                  <a:srgbClr val="C00000"/>
                </a:solidFill>
              </a:rPr>
              <a:t>Directory</a:t>
            </a:r>
          </a:p>
          <a:p>
            <a:pPr marL="342900" indent="-342900">
              <a:lnSpc>
                <a:spcPct val="90000"/>
              </a:lnSpc>
              <a:spcAft>
                <a:spcPts val="600"/>
              </a:spcAft>
              <a:buFont typeface="Arial" panose="020B0604020202020204" pitchFamily="34" charset="0"/>
              <a:buChar char="•"/>
            </a:pPr>
            <a:r>
              <a:rPr lang="en-US" sz="2400">
                <a:solidFill>
                  <a:srgbClr val="C00000"/>
                </a:solidFill>
              </a:rPr>
              <a:t>Edition</a:t>
            </a:r>
          </a:p>
          <a:p>
            <a:pPr marL="342900" indent="-342900">
              <a:lnSpc>
                <a:spcPct val="90000"/>
              </a:lnSpc>
              <a:spcAft>
                <a:spcPts val="600"/>
              </a:spcAft>
              <a:buFont typeface="Arial" panose="020B0604020202020204" pitchFamily="34" charset="0"/>
              <a:buChar char="•"/>
            </a:pPr>
            <a:r>
              <a:rPr lang="en-US" sz="2400">
                <a:solidFill>
                  <a:srgbClr val="C00000"/>
                </a:solidFill>
              </a:rPr>
              <a:t>Evaluation Context</a:t>
            </a:r>
          </a:p>
          <a:p>
            <a:pPr marL="342900" indent="-342900">
              <a:lnSpc>
                <a:spcPct val="90000"/>
              </a:lnSpc>
              <a:spcAft>
                <a:spcPts val="600"/>
              </a:spcAft>
              <a:buFont typeface="Arial" panose="020B0604020202020204" pitchFamily="34" charset="0"/>
              <a:buChar char="•"/>
            </a:pPr>
            <a:r>
              <a:rPr lang="en-US" sz="2400">
                <a:solidFill>
                  <a:srgbClr val="C00000"/>
                </a:solidFill>
              </a:rPr>
              <a:t>Index Partition</a:t>
            </a:r>
          </a:p>
          <a:p>
            <a:pPr marL="342900" indent="-342900">
              <a:lnSpc>
                <a:spcPct val="90000"/>
              </a:lnSpc>
              <a:spcAft>
                <a:spcPts val="600"/>
              </a:spcAft>
              <a:buFont typeface="Arial" panose="020B0604020202020204" pitchFamily="34" charset="0"/>
              <a:buChar char="•"/>
            </a:pPr>
            <a:r>
              <a:rPr lang="en-US" sz="2400">
                <a:solidFill>
                  <a:srgbClr val="C00000"/>
                </a:solidFill>
              </a:rPr>
              <a:t>Index </a:t>
            </a:r>
            <a:r>
              <a:rPr lang="en-US" sz="2400" err="1">
                <a:solidFill>
                  <a:srgbClr val="C00000"/>
                </a:solidFill>
              </a:rPr>
              <a:t>Subpartition</a:t>
            </a:r>
            <a:endParaRPr lang="en-US" sz="2400">
              <a:solidFill>
                <a:srgbClr val="C00000"/>
              </a:solidFill>
            </a:endParaRPr>
          </a:p>
          <a:p>
            <a:pPr marL="342900" indent="-342900">
              <a:lnSpc>
                <a:spcPct val="90000"/>
              </a:lnSpc>
              <a:spcAft>
                <a:spcPts val="600"/>
              </a:spcAft>
              <a:buFont typeface="Arial" panose="020B0604020202020204" pitchFamily="34" charset="0"/>
              <a:buChar char="•"/>
            </a:pPr>
            <a:r>
              <a:rPr lang="en-US" sz="2400">
                <a:solidFill>
                  <a:srgbClr val="C00000"/>
                </a:solidFill>
              </a:rPr>
              <a:t>Index Type</a:t>
            </a:r>
          </a:p>
          <a:p>
            <a:pPr marL="342900" indent="-342900">
              <a:lnSpc>
                <a:spcPct val="90000"/>
              </a:lnSpc>
              <a:spcAft>
                <a:spcPts val="600"/>
              </a:spcAft>
              <a:buFont typeface="Arial" panose="020B0604020202020204" pitchFamily="34" charset="0"/>
              <a:buChar char="•"/>
            </a:pPr>
            <a:r>
              <a:rPr lang="en-US" sz="2400">
                <a:solidFill>
                  <a:srgbClr val="C00000"/>
                </a:solidFill>
              </a:rPr>
              <a:t>Java Class</a:t>
            </a:r>
          </a:p>
          <a:p>
            <a:pPr marL="342900" indent="-342900">
              <a:lnSpc>
                <a:spcPct val="90000"/>
              </a:lnSpc>
              <a:spcAft>
                <a:spcPts val="600"/>
              </a:spcAft>
              <a:buFont typeface="Arial" panose="020B0604020202020204" pitchFamily="34" charset="0"/>
              <a:buChar char="•"/>
            </a:pPr>
            <a:r>
              <a:rPr lang="en-US" sz="2400">
                <a:solidFill>
                  <a:srgbClr val="C00000"/>
                </a:solidFill>
              </a:rPr>
              <a:t>Java Data</a:t>
            </a:r>
          </a:p>
          <a:p>
            <a:pPr marL="342900" indent="-342900">
              <a:lnSpc>
                <a:spcPct val="90000"/>
              </a:lnSpc>
              <a:spcAft>
                <a:spcPts val="600"/>
              </a:spcAft>
              <a:buFont typeface="Arial" panose="020B0604020202020204" pitchFamily="34" charset="0"/>
              <a:buChar char="•"/>
            </a:pPr>
            <a:r>
              <a:rPr lang="en-US" sz="2400">
                <a:solidFill>
                  <a:srgbClr val="C00000"/>
                </a:solidFill>
              </a:rPr>
              <a:t>Java Resource</a:t>
            </a:r>
          </a:p>
          <a:p>
            <a:pPr marL="342900" indent="-342900">
              <a:lnSpc>
                <a:spcPct val="90000"/>
              </a:lnSpc>
              <a:spcAft>
                <a:spcPts val="600"/>
              </a:spcAft>
              <a:buFont typeface="Arial" panose="020B0604020202020204" pitchFamily="34" charset="0"/>
              <a:buChar char="•"/>
            </a:pPr>
            <a:r>
              <a:rPr lang="en-US" sz="2400">
                <a:solidFill>
                  <a:srgbClr val="C00000"/>
                </a:solidFill>
              </a:rPr>
              <a:t>Java Source</a:t>
            </a:r>
          </a:p>
          <a:p>
            <a:pPr marL="342900" indent="-342900">
              <a:lnSpc>
                <a:spcPct val="90000"/>
              </a:lnSpc>
              <a:spcAft>
                <a:spcPts val="600"/>
              </a:spcAft>
              <a:buFont typeface="Arial" panose="020B0604020202020204" pitchFamily="34" charset="0"/>
              <a:buChar char="•"/>
            </a:pPr>
            <a:endParaRPr lang="en-US" sz="2400" err="1">
              <a:solidFill>
                <a:srgbClr val="C00000"/>
              </a:solidFill>
            </a:endParaRPr>
          </a:p>
        </p:txBody>
      </p:sp>
      <p:sp>
        <p:nvSpPr>
          <p:cNvPr id="40" name="TextBox 39"/>
          <p:cNvSpPr txBox="1"/>
          <p:nvPr/>
        </p:nvSpPr>
        <p:spPr>
          <a:xfrm>
            <a:off x="7056437" y="754145"/>
            <a:ext cx="3200400" cy="6358664"/>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a:solidFill>
                  <a:srgbClr val="C00000"/>
                </a:solidFill>
              </a:rPr>
              <a:t>Job</a:t>
            </a:r>
          </a:p>
          <a:p>
            <a:pPr marL="342900" indent="-342900">
              <a:lnSpc>
                <a:spcPct val="90000"/>
              </a:lnSpc>
              <a:spcAft>
                <a:spcPts val="600"/>
              </a:spcAft>
              <a:buFont typeface="Arial" panose="020B0604020202020204" pitchFamily="34" charset="0"/>
              <a:buChar char="•"/>
            </a:pPr>
            <a:r>
              <a:rPr lang="en-US" sz="2400">
                <a:solidFill>
                  <a:srgbClr val="C00000"/>
                </a:solidFill>
              </a:rPr>
              <a:t>Job Class</a:t>
            </a:r>
          </a:p>
          <a:p>
            <a:pPr marL="342900" indent="-342900">
              <a:lnSpc>
                <a:spcPct val="90000"/>
              </a:lnSpc>
              <a:spcAft>
                <a:spcPts val="600"/>
              </a:spcAft>
              <a:buFont typeface="Arial" panose="020B0604020202020204" pitchFamily="34" charset="0"/>
              <a:buChar char="•"/>
            </a:pPr>
            <a:r>
              <a:rPr lang="en-US" sz="2400">
                <a:solidFill>
                  <a:srgbClr val="C00000"/>
                </a:solidFill>
              </a:rPr>
              <a:t>Library</a:t>
            </a:r>
          </a:p>
          <a:p>
            <a:pPr marL="342900" indent="-342900">
              <a:lnSpc>
                <a:spcPct val="90000"/>
              </a:lnSpc>
              <a:spcAft>
                <a:spcPts val="600"/>
              </a:spcAft>
              <a:buFont typeface="Arial" panose="020B0604020202020204" pitchFamily="34" charset="0"/>
              <a:buChar char="•"/>
            </a:pPr>
            <a:r>
              <a:rPr lang="en-US" sz="2400">
                <a:solidFill>
                  <a:srgbClr val="C00000"/>
                </a:solidFill>
              </a:rPr>
              <a:t>Operator</a:t>
            </a:r>
          </a:p>
          <a:p>
            <a:pPr marL="342900" indent="-342900">
              <a:lnSpc>
                <a:spcPct val="90000"/>
              </a:lnSpc>
              <a:spcAft>
                <a:spcPts val="600"/>
              </a:spcAft>
              <a:buFont typeface="Arial" panose="020B0604020202020204" pitchFamily="34" charset="0"/>
              <a:buChar char="•"/>
            </a:pPr>
            <a:r>
              <a:rPr lang="en-US" sz="2400">
                <a:solidFill>
                  <a:srgbClr val="C00000"/>
                </a:solidFill>
              </a:rPr>
              <a:t>Program</a:t>
            </a:r>
          </a:p>
          <a:p>
            <a:pPr marL="342900" indent="-342900">
              <a:lnSpc>
                <a:spcPct val="90000"/>
              </a:lnSpc>
              <a:spcAft>
                <a:spcPts val="600"/>
              </a:spcAft>
              <a:buFont typeface="Arial" panose="020B0604020202020204" pitchFamily="34" charset="0"/>
              <a:buChar char="•"/>
            </a:pPr>
            <a:r>
              <a:rPr lang="en-US" sz="2400">
                <a:solidFill>
                  <a:srgbClr val="C00000"/>
                </a:solidFill>
              </a:rPr>
              <a:t>Rule</a:t>
            </a:r>
          </a:p>
          <a:p>
            <a:pPr marL="342900" indent="-342900">
              <a:lnSpc>
                <a:spcPct val="90000"/>
              </a:lnSpc>
              <a:spcAft>
                <a:spcPts val="600"/>
              </a:spcAft>
              <a:buFont typeface="Arial" panose="020B0604020202020204" pitchFamily="34" charset="0"/>
              <a:buChar char="•"/>
            </a:pPr>
            <a:r>
              <a:rPr lang="en-US" sz="2400">
                <a:solidFill>
                  <a:srgbClr val="C00000"/>
                </a:solidFill>
              </a:rPr>
              <a:t>Rule Set</a:t>
            </a:r>
          </a:p>
          <a:p>
            <a:pPr marL="342900" indent="-342900">
              <a:lnSpc>
                <a:spcPct val="90000"/>
              </a:lnSpc>
              <a:spcAft>
                <a:spcPts val="600"/>
              </a:spcAft>
              <a:buFont typeface="Arial" panose="020B0604020202020204" pitchFamily="34" charset="0"/>
              <a:buChar char="•"/>
            </a:pPr>
            <a:r>
              <a:rPr lang="en-US" sz="2400">
                <a:solidFill>
                  <a:srgbClr val="C00000"/>
                </a:solidFill>
              </a:rPr>
              <a:t>Schedule</a:t>
            </a:r>
          </a:p>
          <a:p>
            <a:pPr marL="342900" indent="-342900">
              <a:lnSpc>
                <a:spcPct val="90000"/>
              </a:lnSpc>
              <a:spcAft>
                <a:spcPts val="600"/>
              </a:spcAft>
              <a:buFont typeface="Arial" panose="020B0604020202020204" pitchFamily="34" charset="0"/>
              <a:buChar char="•"/>
            </a:pPr>
            <a:r>
              <a:rPr lang="en-US" sz="2400">
                <a:solidFill>
                  <a:srgbClr val="C00000"/>
                </a:solidFill>
              </a:rPr>
              <a:t>Scheduler Group</a:t>
            </a:r>
          </a:p>
          <a:p>
            <a:pPr marL="342900" indent="-342900">
              <a:lnSpc>
                <a:spcPct val="90000"/>
              </a:lnSpc>
              <a:spcAft>
                <a:spcPts val="600"/>
              </a:spcAft>
              <a:buFont typeface="Arial" panose="020B0604020202020204" pitchFamily="34" charset="0"/>
              <a:buChar char="•"/>
            </a:pPr>
            <a:r>
              <a:rPr lang="en-US" sz="2400">
                <a:solidFill>
                  <a:srgbClr val="C00000"/>
                </a:solidFill>
              </a:rPr>
              <a:t>Table Partition</a:t>
            </a:r>
          </a:p>
          <a:p>
            <a:pPr marL="342900" indent="-342900">
              <a:lnSpc>
                <a:spcPct val="90000"/>
              </a:lnSpc>
              <a:spcAft>
                <a:spcPts val="600"/>
              </a:spcAft>
              <a:buFont typeface="Arial" panose="020B0604020202020204" pitchFamily="34" charset="0"/>
              <a:buChar char="•"/>
            </a:pPr>
            <a:r>
              <a:rPr lang="en-US" sz="2400">
                <a:solidFill>
                  <a:srgbClr val="C00000"/>
                </a:solidFill>
              </a:rPr>
              <a:t>Table </a:t>
            </a:r>
            <a:r>
              <a:rPr lang="en-US" sz="2400" err="1">
                <a:solidFill>
                  <a:srgbClr val="C00000"/>
                </a:solidFill>
              </a:rPr>
              <a:t>Subpartition</a:t>
            </a:r>
            <a:endParaRPr lang="en-US" sz="2400">
              <a:solidFill>
                <a:srgbClr val="C00000"/>
              </a:solidFill>
            </a:endParaRPr>
          </a:p>
          <a:p>
            <a:pPr marL="342900" indent="-342900">
              <a:lnSpc>
                <a:spcPct val="90000"/>
              </a:lnSpc>
              <a:spcAft>
                <a:spcPts val="600"/>
              </a:spcAft>
              <a:buFont typeface="Arial" panose="020B0604020202020204" pitchFamily="34" charset="0"/>
              <a:buChar char="•"/>
            </a:pPr>
            <a:r>
              <a:rPr lang="en-US" sz="2400">
                <a:solidFill>
                  <a:srgbClr val="C00000"/>
                </a:solidFill>
              </a:rPr>
              <a:t>Window</a:t>
            </a:r>
          </a:p>
          <a:p>
            <a:pPr marL="342900" indent="-342900">
              <a:lnSpc>
                <a:spcPct val="90000"/>
              </a:lnSpc>
              <a:spcAft>
                <a:spcPts val="600"/>
              </a:spcAft>
              <a:buFont typeface="Arial" panose="020B0604020202020204" pitchFamily="34" charset="0"/>
              <a:buChar char="•"/>
            </a:pPr>
            <a:r>
              <a:rPr lang="en-US" sz="2400">
                <a:solidFill>
                  <a:srgbClr val="C00000"/>
                </a:solidFill>
              </a:rPr>
              <a:t>XML Schema</a:t>
            </a:r>
          </a:p>
          <a:p>
            <a:pPr marL="342900" indent="-342900">
              <a:lnSpc>
                <a:spcPct val="90000"/>
              </a:lnSpc>
              <a:spcAft>
                <a:spcPts val="600"/>
              </a:spcAft>
              <a:buFont typeface="Arial" panose="020B0604020202020204" pitchFamily="34" charset="0"/>
              <a:buChar char="•"/>
            </a:pPr>
            <a:endParaRPr lang="en-US" sz="2400">
              <a:solidFill>
                <a:srgbClr val="C00000"/>
              </a:solidFill>
            </a:endParaRPr>
          </a:p>
          <a:p>
            <a:pPr marL="342900" indent="-342900">
              <a:lnSpc>
                <a:spcPct val="90000"/>
              </a:lnSpc>
              <a:spcAft>
                <a:spcPts val="600"/>
              </a:spcAft>
              <a:buFont typeface="Arial" panose="020B0604020202020204" pitchFamily="34" charset="0"/>
              <a:buChar char="•"/>
            </a:pPr>
            <a:endParaRPr lang="en-US" sz="2400" err="1">
              <a:solidFill>
                <a:srgbClr val="C00000"/>
              </a:solidFill>
            </a:endParaRPr>
          </a:p>
        </p:txBody>
      </p:sp>
      <p:sp>
        <p:nvSpPr>
          <p:cNvPr id="41" name="TextBox 40"/>
          <p:cNvSpPr txBox="1"/>
          <p:nvPr/>
        </p:nvSpPr>
        <p:spPr>
          <a:xfrm>
            <a:off x="9490659" y="2025229"/>
            <a:ext cx="3200400" cy="1855893"/>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b="1" i="1">
                <a:solidFill>
                  <a:srgbClr val="C00000"/>
                </a:solidFill>
              </a:rPr>
              <a:t>Raw Data (Mb)</a:t>
            </a:r>
          </a:p>
          <a:p>
            <a:pPr marL="342900" indent="-342900">
              <a:lnSpc>
                <a:spcPct val="90000"/>
              </a:lnSpc>
              <a:spcAft>
                <a:spcPts val="600"/>
              </a:spcAft>
              <a:buFont typeface="Arial" panose="020B0604020202020204" pitchFamily="34" charset="0"/>
              <a:buChar char="•"/>
            </a:pPr>
            <a:r>
              <a:rPr lang="en-US" sz="2400" b="1" i="1">
                <a:solidFill>
                  <a:srgbClr val="C00000"/>
                </a:solidFill>
              </a:rPr>
              <a:t>Table Sizing</a:t>
            </a:r>
          </a:p>
          <a:p>
            <a:pPr marL="342900" indent="-342900">
              <a:lnSpc>
                <a:spcPct val="90000"/>
              </a:lnSpc>
              <a:spcAft>
                <a:spcPts val="600"/>
              </a:spcAft>
              <a:buFont typeface="Arial" panose="020B0604020202020204" pitchFamily="34" charset="0"/>
              <a:buChar char="•"/>
            </a:pPr>
            <a:endParaRPr lang="en-US" sz="2400" b="1" i="1">
              <a:solidFill>
                <a:srgbClr val="C00000"/>
              </a:solidFill>
            </a:endParaRPr>
          </a:p>
          <a:p>
            <a:pPr marL="342900" indent="-342900">
              <a:lnSpc>
                <a:spcPct val="90000"/>
              </a:lnSpc>
              <a:spcAft>
                <a:spcPts val="600"/>
              </a:spcAft>
              <a:buFont typeface="Arial" panose="020B0604020202020204" pitchFamily="34" charset="0"/>
              <a:buChar char="•"/>
            </a:pPr>
            <a:endParaRPr lang="en-US" sz="2400" b="1" i="1" err="1">
              <a:solidFill>
                <a:srgbClr val="C00000"/>
              </a:solidFill>
            </a:endParaRPr>
          </a:p>
        </p:txBody>
      </p:sp>
      <p:sp>
        <p:nvSpPr>
          <p:cNvPr id="7" name="TextBox 6">
            <a:extLst>
              <a:ext uri="{FF2B5EF4-FFF2-40B4-BE49-F238E27FC236}">
                <a16:creationId xmlns:a16="http://schemas.microsoft.com/office/drawing/2014/main" id="{2513E1F2-F88B-4AC9-8374-B32F87F54F6B}"/>
              </a:ext>
            </a:extLst>
          </p:cNvPr>
          <p:cNvSpPr txBox="1"/>
          <p:nvPr/>
        </p:nvSpPr>
        <p:spPr>
          <a:xfrm>
            <a:off x="8178294"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29647258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837" y="61108"/>
            <a:ext cx="11522075" cy="692954"/>
          </a:xfrm>
        </p:spPr>
        <p:txBody>
          <a:bodyPr/>
          <a:lstStyle/>
          <a:p>
            <a:r>
              <a:rPr lang="en-US" sz="4800">
                <a:solidFill>
                  <a:schemeClr val="accent4">
                    <a:lumMod val="60000"/>
                    <a:lumOff val="40000"/>
                  </a:schemeClr>
                </a:solidFill>
              </a:rPr>
              <a:t>The query</a:t>
            </a:r>
          </a:p>
        </p:txBody>
      </p:sp>
      <p:sp>
        <p:nvSpPr>
          <p:cNvPr id="3" name="Rectangle 2"/>
          <p:cNvSpPr/>
          <p:nvPr/>
        </p:nvSpPr>
        <p:spPr>
          <a:xfrm>
            <a:off x="3017837" y="296862"/>
            <a:ext cx="8991600" cy="6555641"/>
          </a:xfrm>
          <a:prstGeom prst="rect">
            <a:avLst/>
          </a:prstGeom>
        </p:spPr>
        <p:txBody>
          <a:bodyPr wrap="square">
            <a:spAutoFit/>
          </a:bodyPr>
          <a:lstStyle/>
          <a:p>
            <a:r>
              <a:rPr lang="en-US" sz="1200">
                <a:solidFill>
                  <a:srgbClr val="000000"/>
                </a:solidFill>
                <a:latin typeface="Consolas" panose="020B0609020204030204" pitchFamily="49" charset="0"/>
              </a:rPr>
              <a:t>REM </a:t>
            </a:r>
            <a:r>
              <a:rPr lang="en-US" sz="1200">
                <a:solidFill>
                  <a:srgbClr val="0000FF"/>
                </a:solidFill>
                <a:latin typeface="Consolas" panose="020B0609020204030204" pitchFamily="49" charset="0"/>
              </a:rPr>
              <a:t>FUNCTION:</a:t>
            </a:r>
            <a:r>
              <a:rPr lang="en-US" sz="1200">
                <a:solidFill>
                  <a:srgbClr val="000000"/>
                </a:solidFill>
                <a:latin typeface="Consolas" panose="020B0609020204030204" pitchFamily="49" charset="0"/>
              </a:rPr>
              <a:t>   List the </a:t>
            </a:r>
            <a:r>
              <a:rPr lang="en-US" sz="1200">
                <a:solidFill>
                  <a:srgbClr val="FF00FF"/>
                </a:solidFill>
                <a:latin typeface="Consolas" panose="020B0609020204030204" pitchFamily="49" charset="0"/>
              </a:rPr>
              <a:t>count</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of</a:t>
            </a:r>
            <a:r>
              <a:rPr lang="en-US" sz="1200">
                <a:solidFill>
                  <a:srgbClr val="000000"/>
                </a:solidFill>
                <a:latin typeface="Consolas" panose="020B0609020204030204" pitchFamily="49" charset="0"/>
              </a:rPr>
              <a:t> </a:t>
            </a:r>
            <a:r>
              <a:rPr lang="en-US" sz="1200">
                <a:solidFill>
                  <a:srgbClr val="00FF00"/>
                </a:solidFill>
                <a:latin typeface="Consolas" panose="020B0609020204030204" pitchFamily="49" charset="0"/>
              </a:rPr>
              <a:t>objects</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for</a:t>
            </a:r>
            <a:r>
              <a:rPr lang="en-US" sz="1200">
                <a:solidFill>
                  <a:srgbClr val="000000"/>
                </a:solidFill>
                <a:latin typeface="Consolas" panose="020B0609020204030204" pitchFamily="49" charset="0"/>
              </a:rPr>
              <a:t> each </a:t>
            </a:r>
            <a:r>
              <a:rPr lang="en-US" sz="1200">
                <a:solidFill>
                  <a:srgbClr val="0000FF"/>
                </a:solidFill>
                <a:latin typeface="Consolas" panose="020B0609020204030204" pitchFamily="49" charset="0"/>
              </a:rPr>
              <a:t>object</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type</a:t>
            </a:r>
            <a:r>
              <a:rPr lang="en-US" sz="1200">
                <a:solidFill>
                  <a:srgbClr val="000000"/>
                </a:solidFill>
                <a:latin typeface="Consolas" panose="020B0609020204030204" pitchFamily="49" charset="0"/>
              </a:rPr>
              <a:t> under each non</a:t>
            </a:r>
            <a:r>
              <a:rPr lang="en-US" sz="1200">
                <a:solidFill>
                  <a:srgbClr val="808080"/>
                </a:solidFill>
                <a:latin typeface="Consolas" panose="020B0609020204030204" pitchFamily="49" charset="0"/>
              </a:rPr>
              <a:t>-</a:t>
            </a:r>
            <a:r>
              <a:rPr lang="en-US" sz="1200">
                <a:solidFill>
                  <a:srgbClr val="0000FF"/>
                </a:solidFill>
                <a:latin typeface="Consolas" panose="020B0609020204030204" pitchFamily="49" charset="0"/>
              </a:rPr>
              <a:t>system</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schema</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REM </a:t>
            </a:r>
            <a:r>
              <a:rPr lang="en-US" sz="1200">
                <a:solidFill>
                  <a:srgbClr val="0000FF"/>
                </a:solidFill>
                <a:latin typeface="Consolas" panose="020B0609020204030204" pitchFamily="49" charset="0"/>
              </a:rPr>
              <a:t>REQUIRES:</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v$instance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FF00"/>
                </a:solidFill>
                <a:latin typeface="Consolas" panose="020B0609020204030204" pitchFamily="49" charset="0"/>
              </a:rPr>
              <a:t>sys</a:t>
            </a:r>
            <a:r>
              <a:rPr lang="en-US" sz="1200" err="1">
                <a:solidFill>
                  <a:srgbClr val="808080"/>
                </a:solidFill>
                <a:latin typeface="Consolas" panose="020B0609020204030204" pitchFamily="49" charset="0"/>
              </a:rPr>
              <a:t>.</a:t>
            </a:r>
            <a:r>
              <a:rPr lang="en-US" sz="1200" err="1">
                <a:solidFill>
                  <a:srgbClr val="00FF00"/>
                </a:solidFill>
                <a:latin typeface="Consolas" panose="020B0609020204030204" pitchFamily="49" charset="0"/>
              </a:rPr>
              <a:t>all_objects</a:t>
            </a:r>
            <a:endParaRPr lang="en-US" sz="1200">
              <a:solidFill>
                <a:srgbClr val="000000"/>
              </a:solidFill>
              <a:latin typeface="Consolas" panose="020B0609020204030204" pitchFamily="49" charset="0"/>
            </a:endParaRPr>
          </a:p>
          <a:p>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newpage</a:t>
            </a:r>
            <a:r>
              <a:rPr lang="en-US" sz="1200">
                <a:solidFill>
                  <a:srgbClr val="000000"/>
                </a:solidFill>
                <a:latin typeface="Consolas" panose="020B0609020204030204" pitchFamily="49" charset="0"/>
              </a:rPr>
              <a:t> 0</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pagesize</a:t>
            </a:r>
            <a:r>
              <a:rPr lang="en-US" sz="1200">
                <a:solidFill>
                  <a:srgbClr val="000000"/>
                </a:solidFill>
                <a:latin typeface="Consolas" panose="020B0609020204030204" pitchFamily="49" charset="0"/>
              </a:rPr>
              <a:t> 50000 </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echo </a:t>
            </a:r>
            <a:r>
              <a:rPr lang="en-US" sz="1200">
                <a:solidFill>
                  <a:srgbClr val="0000FF"/>
                </a:solidFill>
                <a:latin typeface="Consolas" panose="020B0609020204030204" pitchFamily="49" charset="0"/>
              </a:rPr>
              <a:t>OFF</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feedback </a:t>
            </a:r>
            <a:r>
              <a:rPr lang="en-US" sz="1200">
                <a:solidFill>
                  <a:srgbClr val="0000FF"/>
                </a:solidFill>
                <a:latin typeface="Consolas" panose="020B0609020204030204" pitchFamily="49" charset="0"/>
              </a:rPr>
              <a:t>OFF</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verify </a:t>
            </a:r>
            <a:r>
              <a:rPr lang="en-US" sz="1200">
                <a:solidFill>
                  <a:srgbClr val="0000FF"/>
                </a:solidFill>
                <a:latin typeface="Consolas" panose="020B0609020204030204" pitchFamily="49" charset="0"/>
              </a:rPr>
              <a:t>OFF</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markup html </a:t>
            </a:r>
            <a:r>
              <a:rPr lang="en-US" sz="1200">
                <a:solidFill>
                  <a:srgbClr val="0000FF"/>
                </a:solidFill>
                <a:latin typeface="Consolas" panose="020B0609020204030204" pitchFamily="49" charset="0"/>
              </a:rPr>
              <a:t>OFF</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linesize</a:t>
            </a:r>
            <a:r>
              <a:rPr lang="en-US" sz="1200">
                <a:solidFill>
                  <a:srgbClr val="000000"/>
                </a:solidFill>
                <a:latin typeface="Consolas" panose="020B0609020204030204" pitchFamily="49" charset="0"/>
              </a:rPr>
              <a:t> 250 </a:t>
            </a:r>
            <a:r>
              <a:rPr lang="en-US" sz="1200">
                <a:solidFill>
                  <a:srgbClr val="80808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800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8000"/>
                </a:solidFill>
                <a:latin typeface="Consolas" panose="020B0609020204030204" pitchFamily="49" charset="0"/>
              </a:rPr>
              <a:t>--</a:t>
            </a:r>
            <a:endParaRPr lang="en-US" sz="1200">
              <a:solidFill>
                <a:srgbClr val="000000"/>
              </a:solidFill>
              <a:latin typeface="Consolas" panose="020B0609020204030204" pitchFamily="49" charset="0"/>
            </a:endParaRPr>
          </a:p>
          <a:p>
            <a:r>
              <a:rPr lang="en-US" sz="1200">
                <a:solidFill>
                  <a:srgbClr val="008000"/>
                </a:solidFill>
                <a:latin typeface="Consolas" panose="020B0609020204030204" pitchFamily="49" charset="0"/>
              </a:rPr>
              <a:t>-- this is the output file that will capture the data use this first, then comment and </a:t>
            </a:r>
            <a:r>
              <a:rPr lang="en-US" sz="1200" err="1">
                <a:solidFill>
                  <a:srgbClr val="008000"/>
                </a:solidFill>
                <a:latin typeface="Consolas" panose="020B0609020204030204" pitchFamily="49" charset="0"/>
              </a:rPr>
              <a:t>uncommend</a:t>
            </a:r>
            <a:r>
              <a:rPr lang="en-US" sz="1200">
                <a:solidFill>
                  <a:srgbClr val="008000"/>
                </a:solidFill>
                <a:latin typeface="Consolas" panose="020B0609020204030204" pitchFamily="49" charset="0"/>
              </a:rPr>
              <a:t> second line for subsequent use</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SPOOL </a:t>
            </a:r>
            <a:r>
              <a:rPr lang="en-US" sz="1200">
                <a:solidFill>
                  <a:srgbClr val="0000FF"/>
                </a:solidFill>
                <a:latin typeface="Consolas" panose="020B0609020204030204" pitchFamily="49" charset="0"/>
              </a:rPr>
              <a:t>D:</a:t>
            </a:r>
            <a:r>
              <a:rPr lang="en-US" sz="1200">
                <a:solidFill>
                  <a:srgbClr val="000000"/>
                </a:solidFill>
                <a:latin typeface="Consolas" panose="020B0609020204030204" pitchFamily="49" charset="0"/>
              </a:rPr>
              <a:t>\</a:t>
            </a:r>
            <a:r>
              <a:rPr lang="en-US" sz="1200">
                <a:solidFill>
                  <a:srgbClr val="0000FF"/>
                </a:solidFill>
                <a:latin typeface="Consolas" panose="020B0609020204030204" pitchFamily="49" charset="0"/>
              </a:rPr>
              <a:t>Data</a:t>
            </a:r>
            <a:r>
              <a:rPr lang="en-US" sz="1200">
                <a:solidFill>
                  <a:srgbClr val="000000"/>
                </a:solidFill>
                <a:latin typeface="Consolas" panose="020B0609020204030204" pitchFamily="49" charset="0"/>
              </a:rPr>
              <a:t>\PreSSMAOutput</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csv </a:t>
            </a:r>
            <a:r>
              <a:rPr lang="en-US" sz="1200">
                <a:solidFill>
                  <a:srgbClr val="FF00FF"/>
                </a:solidFill>
                <a:latin typeface="Consolas" panose="020B0609020204030204" pitchFamily="49" charset="0"/>
              </a:rPr>
              <a:t>REPLACE</a:t>
            </a:r>
            <a:endParaRPr lang="en-US" sz="1200">
              <a:solidFill>
                <a:srgbClr val="000000"/>
              </a:solidFill>
              <a:latin typeface="Consolas" panose="020B0609020204030204" pitchFamily="49" charset="0"/>
            </a:endParaRPr>
          </a:p>
          <a:p>
            <a:r>
              <a:rPr lang="en-US" sz="1200">
                <a:solidFill>
                  <a:srgbClr val="000000"/>
                </a:solidFill>
                <a:latin typeface="Consolas" panose="020B0609020204030204" pitchFamily="49" charset="0"/>
              </a:rPr>
              <a:t> </a:t>
            </a:r>
            <a:r>
              <a:rPr lang="en-US" sz="1200">
                <a:solidFill>
                  <a:srgbClr val="008000"/>
                </a:solidFill>
                <a:latin typeface="Consolas" panose="020B0609020204030204" pitchFamily="49" charset="0"/>
              </a:rPr>
              <a:t>--SPOOL D:\Data\PreSSMAOutput.csv APPEND</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termout</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off</a:t>
            </a:r>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SET</a:t>
            </a:r>
            <a:r>
              <a:rPr lang="en-US" sz="1200">
                <a:solidFill>
                  <a:srgbClr val="000000"/>
                </a:solidFill>
                <a:latin typeface="Consolas" panose="020B0609020204030204" pitchFamily="49" charset="0"/>
              </a:rPr>
              <a:t> HEADING </a:t>
            </a:r>
            <a:r>
              <a:rPr lang="en-US" sz="1200">
                <a:solidFill>
                  <a:srgbClr val="0000FF"/>
                </a:solidFill>
                <a:latin typeface="Consolas" panose="020B0609020204030204" pitchFamily="49" charset="0"/>
              </a:rPr>
              <a:t>OFF</a:t>
            </a:r>
            <a:endParaRPr lang="en-US" sz="1200">
              <a:solidFill>
                <a:srgbClr val="000000"/>
              </a:solidFill>
              <a:latin typeface="Consolas" panose="020B0609020204030204" pitchFamily="49" charset="0"/>
            </a:endParaRPr>
          </a:p>
          <a:p>
            <a:endParaRPr lang="en-US" sz="1200">
              <a:solidFill>
                <a:srgbClr val="000000"/>
              </a:solidFill>
              <a:latin typeface="Consolas" panose="020B0609020204030204" pitchFamily="49" charset="0"/>
            </a:endParaRPr>
          </a:p>
          <a:p>
            <a:r>
              <a:rPr lang="en-US" sz="1200">
                <a:solidFill>
                  <a:srgbClr val="0000FF"/>
                </a:solidFill>
                <a:latin typeface="Consolas" panose="020B0609020204030204" pitchFamily="49" charset="0"/>
              </a:rPr>
              <a:t>SELECT</a:t>
            </a:r>
            <a:r>
              <a:rPr lang="en-US" sz="1200">
                <a:solidFill>
                  <a:srgbClr val="000000"/>
                </a:solidFill>
                <a:latin typeface="Consolas" panose="020B0609020204030204" pitchFamily="49" charset="0"/>
              </a:rPr>
              <a:t> </a:t>
            </a:r>
            <a:r>
              <a:rPr lang="en-US" sz="1200" err="1">
                <a:solidFill>
                  <a:srgbClr val="FF00FF"/>
                </a:solidFill>
                <a:latin typeface="Consolas" panose="020B0609020204030204" pitchFamily="49" charset="0"/>
              </a:rPr>
              <a:t>host_name</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instance_name</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version</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owner</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object_type</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B</a:t>
            </a:r>
            <a:r>
              <a:rPr lang="en-US" sz="1200" err="1">
                <a:solidFill>
                  <a:srgbClr val="808080"/>
                </a:solidFill>
                <a:latin typeface="Consolas" panose="020B0609020204030204" pitchFamily="49" charset="0"/>
              </a:rPr>
              <a:t>.</a:t>
            </a:r>
            <a:r>
              <a:rPr lang="en-US" sz="1200" err="1">
                <a:solidFill>
                  <a:srgbClr val="0000FF"/>
                </a:solidFill>
                <a:latin typeface="Consolas" panose="020B0609020204030204" pitchFamily="49" charset="0"/>
              </a:rPr>
              <a:t>status</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FF00FF"/>
                </a:solidFill>
                <a:latin typeface="Consolas" panose="020B0609020204030204" pitchFamily="49" charset="0"/>
              </a:rPr>
              <a:t>COUNT</a:t>
            </a:r>
            <a:r>
              <a:rPr lang="en-US" sz="1200">
                <a:solidFill>
                  <a:srgbClr val="808080"/>
                </a:solidFill>
                <a:latin typeface="Consolas" panose="020B0609020204030204" pitchFamily="49" charset="0"/>
              </a:rPr>
              <a:t>(</a:t>
            </a:r>
            <a:r>
              <a:rPr lang="en-US" sz="1200" err="1">
                <a:solidFill>
                  <a:srgbClr val="FF00FF"/>
                </a:solidFill>
                <a:latin typeface="Consolas" panose="020B0609020204030204" pitchFamily="49" charset="0"/>
              </a:rPr>
              <a:t>object_id</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Svr,Inst,Ver,Sch,ObTyp,Stat,Ct</a:t>
            </a:r>
            <a:r>
              <a:rPr lang="en-US" sz="1200">
                <a:solidFill>
                  <a:srgbClr val="000000"/>
                </a:solidFill>
                <a:latin typeface="Consolas" panose="020B0609020204030204" pitchFamily="49" charset="0"/>
              </a:rPr>
              <a:t>"</a:t>
            </a:r>
          </a:p>
          <a:p>
            <a:r>
              <a:rPr lang="en-US" sz="1200">
                <a:solidFill>
                  <a:srgbClr val="0000FF"/>
                </a:solidFill>
                <a:latin typeface="Consolas" panose="020B0609020204030204" pitchFamily="49" charset="0"/>
              </a:rPr>
              <a:t>FROM</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v$instance</a:t>
            </a:r>
            <a:r>
              <a:rPr lang="en-US" sz="1200">
                <a:solidFill>
                  <a:srgbClr val="000000"/>
                </a:solidFill>
                <a:latin typeface="Consolas" panose="020B0609020204030204" pitchFamily="49" charset="0"/>
              </a:rPr>
              <a:t> a</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FF00"/>
                </a:solidFill>
                <a:latin typeface="Consolas" panose="020B0609020204030204" pitchFamily="49" charset="0"/>
              </a:rPr>
              <a:t>sys</a:t>
            </a:r>
            <a:r>
              <a:rPr lang="en-US" sz="1200" err="1">
                <a:solidFill>
                  <a:srgbClr val="808080"/>
                </a:solidFill>
                <a:latin typeface="Consolas" panose="020B0609020204030204" pitchFamily="49" charset="0"/>
              </a:rPr>
              <a:t>.</a:t>
            </a:r>
            <a:r>
              <a:rPr lang="en-US" sz="1200" err="1">
                <a:solidFill>
                  <a:srgbClr val="00FF00"/>
                </a:solidFill>
                <a:latin typeface="Consolas" panose="020B0609020204030204" pitchFamily="49" charset="0"/>
              </a:rPr>
              <a:t>all_objects</a:t>
            </a:r>
            <a:r>
              <a:rPr lang="en-US" sz="1200">
                <a:solidFill>
                  <a:srgbClr val="000000"/>
                </a:solidFill>
                <a:latin typeface="Consolas" panose="020B0609020204030204" pitchFamily="49" charset="0"/>
              </a:rPr>
              <a:t> b</a:t>
            </a:r>
          </a:p>
          <a:p>
            <a:r>
              <a:rPr lang="en-US" sz="1200">
                <a:solidFill>
                  <a:srgbClr val="0000FF"/>
                </a:solidFill>
                <a:latin typeface="Consolas" panose="020B0609020204030204" pitchFamily="49" charset="0"/>
              </a:rPr>
              <a:t>WHERE</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owner</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NOT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IN</a:t>
            </a:r>
            <a:r>
              <a:rPr lang="en-US" sz="1200">
                <a:solidFill>
                  <a:srgbClr val="0000FF"/>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FF0000"/>
                </a:solidFill>
                <a:latin typeface="Consolas" panose="020B0609020204030204" pitchFamily="49" charset="0"/>
              </a:rPr>
              <a:t>'OWBSYS_AUDIT'</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'MDSYS'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'PUBLIC'</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'OUTLN'</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'CTXSYS'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'OLAPSYS'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'FLOWS_FILES'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'OWBSYS'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'SYSTEM'</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'HR'</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'ORACLE_OCM'</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'EXFSYS'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'SCOTT'</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'SH'</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'PM'</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'DBSNMP'</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'ORDSYS'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'ORDPLUGINS'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'SYSMAN'</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'IX'</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'APPQOSSYS'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'XDB'</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'ORDDATA'</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'BI'</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'WMSYS'</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'SI_INFORMTN_SCHEMA'</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p>
          <a:p>
            <a:r>
              <a:rPr lang="en-US" sz="1200">
                <a:solidFill>
                  <a:srgbClr val="808080"/>
                </a:solidFill>
                <a:latin typeface="Consolas" panose="020B0609020204030204" pitchFamily="49" charset="0"/>
              </a:rPr>
              <a:t>AND</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owner</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NOT</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LIKE</a:t>
            </a:r>
            <a:r>
              <a:rPr lang="en-US" sz="1200">
                <a:solidFill>
                  <a:srgbClr val="000000"/>
                </a:solidFill>
                <a:latin typeface="Consolas" panose="020B0609020204030204" pitchFamily="49" charset="0"/>
              </a:rPr>
              <a:t> </a:t>
            </a:r>
            <a:r>
              <a:rPr lang="en-US" sz="1200">
                <a:solidFill>
                  <a:srgbClr val="FF0000"/>
                </a:solidFill>
                <a:latin typeface="Consolas" panose="020B0609020204030204" pitchFamily="49" charset="0"/>
              </a:rPr>
              <a:t>'APEX_%'</a:t>
            </a:r>
            <a:r>
              <a:rPr lang="en-US" sz="1200">
                <a:solidFill>
                  <a:srgbClr val="000000"/>
                </a:solidFill>
                <a:latin typeface="Consolas" panose="020B0609020204030204" pitchFamily="49" charset="0"/>
              </a:rPr>
              <a:t> </a:t>
            </a:r>
          </a:p>
          <a:p>
            <a:r>
              <a:rPr lang="en-US" sz="1200">
                <a:solidFill>
                  <a:srgbClr val="0000FF"/>
                </a:solidFill>
                <a:latin typeface="Consolas" panose="020B0609020204030204" pitchFamily="49" charset="0"/>
              </a:rPr>
              <a:t>GROUP</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BY</a:t>
            </a:r>
            <a:r>
              <a:rPr lang="en-US" sz="1200">
                <a:solidFill>
                  <a:srgbClr val="000000"/>
                </a:solidFill>
                <a:latin typeface="Consolas" panose="020B0609020204030204" pitchFamily="49" charset="0"/>
              </a:rPr>
              <a:t>   </a:t>
            </a:r>
            <a:r>
              <a:rPr lang="en-US" sz="1200" err="1">
                <a:solidFill>
                  <a:srgbClr val="FF00FF"/>
                </a:solidFill>
                <a:latin typeface="Consolas" panose="020B0609020204030204" pitchFamily="49" charset="0"/>
              </a:rPr>
              <a:t>host_name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instance_name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version</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owner</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object_type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b</a:t>
            </a:r>
            <a:r>
              <a:rPr lang="en-US" sz="1200" err="1">
                <a:solidFill>
                  <a:srgbClr val="808080"/>
                </a:solidFill>
                <a:latin typeface="Consolas" panose="020B0609020204030204" pitchFamily="49" charset="0"/>
              </a:rPr>
              <a:t>.</a:t>
            </a:r>
            <a:r>
              <a:rPr lang="en-US" sz="1200" err="1">
                <a:solidFill>
                  <a:srgbClr val="0000FF"/>
                </a:solidFill>
                <a:latin typeface="Consolas" panose="020B0609020204030204" pitchFamily="49" charset="0"/>
              </a:rPr>
              <a:t>status</a:t>
            </a:r>
            <a:r>
              <a:rPr lang="en-US" sz="1200">
                <a:solidFill>
                  <a:srgbClr val="000000"/>
                </a:solidFill>
                <a:latin typeface="Consolas" panose="020B0609020204030204" pitchFamily="49" charset="0"/>
              </a:rPr>
              <a:t> </a:t>
            </a:r>
          </a:p>
          <a:p>
            <a:r>
              <a:rPr lang="en-US" sz="1200">
                <a:solidFill>
                  <a:srgbClr val="0000FF"/>
                </a:solidFill>
                <a:latin typeface="Consolas" panose="020B0609020204030204" pitchFamily="49" charset="0"/>
              </a:rPr>
              <a:t>ORDER</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BY</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owner</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object_type</a:t>
            </a:r>
            <a:r>
              <a:rPr lang="en-US" sz="1200">
                <a:solidFill>
                  <a:srgbClr val="8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b</a:t>
            </a:r>
            <a:r>
              <a:rPr lang="en-US" sz="1200" err="1">
                <a:solidFill>
                  <a:srgbClr val="808080"/>
                </a:solidFill>
                <a:latin typeface="Consolas" panose="020B0609020204030204" pitchFamily="49" charset="0"/>
              </a:rPr>
              <a:t>.</a:t>
            </a:r>
            <a:r>
              <a:rPr lang="en-US" sz="1200" err="1">
                <a:solidFill>
                  <a:srgbClr val="0000FF"/>
                </a:solidFill>
                <a:latin typeface="Consolas" panose="020B0609020204030204" pitchFamily="49" charset="0"/>
              </a:rPr>
              <a:t>status</a:t>
            </a:r>
            <a:r>
              <a:rPr lang="en-US" sz="1200">
                <a:solidFill>
                  <a:srgbClr val="000000"/>
                </a:solidFill>
                <a:latin typeface="Consolas" panose="020B0609020204030204" pitchFamily="49" charset="0"/>
              </a:rPr>
              <a:t> </a:t>
            </a:r>
            <a:r>
              <a:rPr lang="en-US" sz="1200">
                <a:solidFill>
                  <a:srgbClr val="808080"/>
                </a:solidFill>
                <a:latin typeface="Consolas" panose="020B0609020204030204" pitchFamily="49" charset="0"/>
              </a:rPr>
              <a:t>;</a:t>
            </a:r>
            <a:endParaRPr lang="en-US" sz="3200"/>
          </a:p>
        </p:txBody>
      </p:sp>
      <p:sp>
        <p:nvSpPr>
          <p:cNvPr id="4" name="TextBox 3">
            <a:extLst>
              <a:ext uri="{FF2B5EF4-FFF2-40B4-BE49-F238E27FC236}">
                <a16:creationId xmlns:a16="http://schemas.microsoft.com/office/drawing/2014/main" id="{7BB744CF-7E6A-4E6F-BB88-1791734335E0}"/>
              </a:ext>
            </a:extLst>
          </p:cNvPr>
          <p:cNvSpPr txBox="1"/>
          <p:nvPr/>
        </p:nvSpPr>
        <p:spPr>
          <a:xfrm>
            <a:off x="8178294"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9742731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37" y="68262"/>
            <a:ext cx="11522075" cy="692954"/>
          </a:xfrm>
        </p:spPr>
        <p:txBody>
          <a:bodyPr/>
          <a:lstStyle/>
          <a:p>
            <a:r>
              <a:rPr lang="en-US" sz="4800">
                <a:solidFill>
                  <a:schemeClr val="accent4">
                    <a:lumMod val="60000"/>
                    <a:lumOff val="40000"/>
                  </a:schemeClr>
                </a:solidFill>
              </a:rPr>
              <a:t>more query</a:t>
            </a:r>
          </a:p>
        </p:txBody>
      </p:sp>
      <p:sp>
        <p:nvSpPr>
          <p:cNvPr id="4" name="Rectangle 3"/>
          <p:cNvSpPr/>
          <p:nvPr/>
        </p:nvSpPr>
        <p:spPr>
          <a:xfrm>
            <a:off x="503237" y="906462"/>
            <a:ext cx="11734800" cy="4247317"/>
          </a:xfrm>
          <a:prstGeom prst="rect">
            <a:avLst/>
          </a:prstGeom>
        </p:spPr>
        <p:txBody>
          <a:bodyPr wrap="square">
            <a:spAutoFit/>
          </a:bodyPr>
          <a:lstStyle/>
          <a:p>
            <a:r>
              <a:rPr lang="en-US">
                <a:solidFill>
                  <a:srgbClr val="0000FF"/>
                </a:solidFill>
                <a:latin typeface="Consolas" panose="020B0609020204030204" pitchFamily="49" charset="0"/>
              </a:rPr>
              <a:t>SELECT</a:t>
            </a:r>
            <a:r>
              <a:rPr lang="en-US">
                <a:solidFill>
                  <a:srgbClr val="000000"/>
                </a:solidFill>
                <a:latin typeface="Consolas" panose="020B0609020204030204" pitchFamily="49" charset="0"/>
              </a:rPr>
              <a:t> </a:t>
            </a:r>
            <a:r>
              <a:rPr lang="en-US" err="1">
                <a:solidFill>
                  <a:srgbClr val="FF00FF"/>
                </a:solidFill>
                <a:latin typeface="Consolas" panose="020B0609020204030204" pitchFamily="49" charset="0"/>
              </a:rPr>
              <a:t>host_name</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instance_name</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version</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C</a:t>
            </a:r>
            <a:r>
              <a:rPr lang="en-US" err="1">
                <a:solidFill>
                  <a:srgbClr val="808080"/>
                </a:solidFill>
                <a:latin typeface="Consolas" panose="020B0609020204030204" pitchFamily="49" charset="0"/>
              </a:rPr>
              <a:t>.</a:t>
            </a:r>
            <a:r>
              <a:rPr lang="en-US" err="1">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',Raw Data (Mb),VALID,'</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FF"/>
                </a:solidFill>
                <a:latin typeface="Consolas" panose="020B0609020204030204" pitchFamily="49" charset="0"/>
              </a:rPr>
              <a:t>Round</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FF"/>
                </a:solidFill>
                <a:latin typeface="Consolas" panose="020B0609020204030204" pitchFamily="49" charset="0"/>
              </a:rPr>
              <a:t>sum</a:t>
            </a:r>
            <a:r>
              <a:rPr lang="en-US">
                <a:solidFill>
                  <a:srgbClr val="808080"/>
                </a:solidFill>
                <a:latin typeface="Consolas" panose="020B0609020204030204" pitchFamily="49" charset="0"/>
              </a:rPr>
              <a:t>(</a:t>
            </a:r>
            <a:r>
              <a:rPr lang="en-US" err="1">
                <a:solidFill>
                  <a:srgbClr val="000000"/>
                </a:solidFill>
                <a:latin typeface="Consolas" panose="020B0609020204030204" pitchFamily="49" charset="0"/>
              </a:rPr>
              <a:t>avg_row_len</a:t>
            </a:r>
            <a:r>
              <a:rPr lang="en-US">
                <a:solidFill>
                  <a:srgbClr val="808080"/>
                </a:solidFill>
                <a:latin typeface="Consolas" panose="020B0609020204030204" pitchFamily="49" charset="0"/>
              </a:rPr>
              <a:t>*</a:t>
            </a:r>
            <a:r>
              <a:rPr lang="en-US" err="1">
                <a:solidFill>
                  <a:srgbClr val="000000"/>
                </a:solidFill>
                <a:latin typeface="Consolas" panose="020B0609020204030204" pitchFamily="49" charset="0"/>
              </a:rPr>
              <a:t>num_rows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0.000001</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2</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Svr,Inst,Ver,Sch,ObTyp,Stat,Ct</a:t>
            </a:r>
            <a:r>
              <a:rPr lang="en-US">
                <a:solidFill>
                  <a:srgbClr val="000000"/>
                </a:solidFill>
                <a:latin typeface="Consolas" panose="020B0609020204030204" pitchFamily="49" charset="0"/>
              </a:rPr>
              <a:t>"</a:t>
            </a:r>
          </a:p>
          <a:p>
            <a:r>
              <a:rPr lang="en-US">
                <a:solidFill>
                  <a:srgbClr val="0000FF"/>
                </a:solidFill>
                <a:latin typeface="Consolas" panose="020B0609020204030204" pitchFamily="49" charset="0"/>
              </a:rPr>
              <a:t>FROM</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v$instance</a:t>
            </a:r>
            <a:r>
              <a:rPr lang="en-US">
                <a:solidFill>
                  <a:srgbClr val="000000"/>
                </a:solidFill>
                <a:latin typeface="Consolas" panose="020B0609020204030204" pitchFamily="49" charset="0"/>
              </a:rPr>
              <a:t> a</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dba_tables</a:t>
            </a:r>
            <a:r>
              <a:rPr lang="en-US">
                <a:solidFill>
                  <a:srgbClr val="000000"/>
                </a:solidFill>
                <a:latin typeface="Consolas" panose="020B0609020204030204" pitchFamily="49" charset="0"/>
              </a:rPr>
              <a:t> C</a:t>
            </a:r>
          </a:p>
          <a:p>
            <a:r>
              <a:rPr lang="en-US">
                <a:solidFill>
                  <a:srgbClr val="0000FF"/>
                </a:solidFill>
                <a:latin typeface="Consolas" panose="020B0609020204030204" pitchFamily="49" charset="0"/>
              </a:rPr>
              <a:t>WHERE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NOT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IN</a:t>
            </a:r>
            <a:r>
              <a:rPr lang="en-US">
                <a:solidFill>
                  <a:srgbClr val="0000FF"/>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FF0000"/>
                </a:solidFill>
                <a:latin typeface="Consolas" panose="020B0609020204030204" pitchFamily="49" charset="0"/>
              </a:rPr>
              <a:t>'OWBSYS_AUDIT'</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'MDSYS'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'PUBLIC'</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'OUTLN'</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'CTXSYS'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'OLAPSYS'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'FLOWS_FILES'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'OWBSYS'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'SYSTEM'</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'HR'</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'ORACLE_OCM'</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'EXFSYS'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'SCOTT'</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'SH'</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'PM'</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'DBSNMP'</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'ORDSYS'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'ORDPLUGINS'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'SYSMAN'</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'OE'</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'IX'</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'APPQOSSYS'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'XDB'</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'ORDDATA'</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'BI'</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'WMSYS'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'SI_INFORMTN_SCHEMA'</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808080"/>
                </a:solidFill>
                <a:latin typeface="Consolas" panose="020B0609020204030204" pitchFamily="49" charset="0"/>
              </a:rPr>
              <a:t>AND</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NOT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LIKE</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'APEX_%'</a:t>
            </a:r>
            <a:r>
              <a:rPr lang="en-US">
                <a:solidFill>
                  <a:srgbClr val="000000"/>
                </a:solidFill>
                <a:latin typeface="Consolas" panose="020B0609020204030204" pitchFamily="49" charset="0"/>
              </a:rPr>
              <a:t> </a:t>
            </a:r>
          </a:p>
          <a:p>
            <a:r>
              <a:rPr lang="en-US">
                <a:solidFill>
                  <a:srgbClr val="0000FF"/>
                </a:solidFill>
                <a:latin typeface="Consolas" panose="020B0609020204030204" pitchFamily="49" charset="0"/>
              </a:rPr>
              <a:t>GROUP</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BY</a:t>
            </a:r>
            <a:r>
              <a:rPr lang="en-US">
                <a:solidFill>
                  <a:srgbClr val="000000"/>
                </a:solidFill>
                <a:latin typeface="Consolas" panose="020B0609020204030204" pitchFamily="49" charset="0"/>
              </a:rPr>
              <a:t>   </a:t>
            </a:r>
            <a:r>
              <a:rPr lang="en-US" err="1">
                <a:solidFill>
                  <a:srgbClr val="FF00FF"/>
                </a:solidFill>
                <a:latin typeface="Consolas" panose="020B0609020204030204" pitchFamily="49" charset="0"/>
              </a:rPr>
              <a:t>host_name</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instance_name</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version</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c</a:t>
            </a:r>
            <a:r>
              <a:rPr lang="en-US" err="1">
                <a:solidFill>
                  <a:srgbClr val="808080"/>
                </a:solidFill>
                <a:latin typeface="Consolas" panose="020B0609020204030204" pitchFamily="49" charset="0"/>
              </a:rPr>
              <a:t>.</a:t>
            </a:r>
            <a:r>
              <a:rPr lang="en-US" err="1">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p>
          <a:p>
            <a:r>
              <a:rPr lang="en-US">
                <a:solidFill>
                  <a:srgbClr val="0000FF"/>
                </a:solidFill>
                <a:latin typeface="Consolas" panose="020B0609020204030204" pitchFamily="49" charset="0"/>
              </a:rPr>
              <a:t>ORDER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BY</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p>
          <a:p>
            <a:r>
              <a:rPr lang="en-US">
                <a:solidFill>
                  <a:srgbClr val="808080"/>
                </a:solidFill>
                <a:latin typeface="Consolas" panose="020B0609020204030204" pitchFamily="49" charset="0"/>
              </a:rPr>
              <a:t>;</a:t>
            </a:r>
            <a:endParaRPr lang="en-US">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5E0C7743-6BDA-4F5D-8471-16A31EBD8BA2}"/>
              </a:ext>
            </a:extLst>
          </p:cNvPr>
          <p:cNvSpPr txBox="1"/>
          <p:nvPr/>
        </p:nvSpPr>
        <p:spPr>
          <a:xfrm>
            <a:off x="8178294"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121247769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37" y="68262"/>
            <a:ext cx="11522075" cy="692954"/>
          </a:xfrm>
        </p:spPr>
        <p:txBody>
          <a:bodyPr/>
          <a:lstStyle/>
          <a:p>
            <a:r>
              <a:rPr lang="en-US" sz="4800">
                <a:solidFill>
                  <a:schemeClr val="accent4">
                    <a:lumMod val="60000"/>
                    <a:lumOff val="40000"/>
                  </a:schemeClr>
                </a:solidFill>
              </a:rPr>
              <a:t>more query</a:t>
            </a:r>
          </a:p>
        </p:txBody>
      </p:sp>
      <p:sp>
        <p:nvSpPr>
          <p:cNvPr id="3" name="Rectangle 2"/>
          <p:cNvSpPr/>
          <p:nvPr/>
        </p:nvSpPr>
        <p:spPr>
          <a:xfrm>
            <a:off x="579437" y="982662"/>
            <a:ext cx="11658600" cy="4524315"/>
          </a:xfrm>
          <a:prstGeom prst="rect">
            <a:avLst/>
          </a:prstGeom>
        </p:spPr>
        <p:txBody>
          <a:bodyPr wrap="square">
            <a:spAutoFit/>
          </a:bodyPr>
          <a:lstStyle/>
          <a:p>
            <a:r>
              <a:rPr lang="en-US">
                <a:solidFill>
                  <a:srgbClr val="0000FF"/>
                </a:solidFill>
                <a:latin typeface="Consolas" panose="020B0609020204030204" pitchFamily="49" charset="0"/>
              </a:rPr>
              <a:t>SELECT</a:t>
            </a:r>
            <a:r>
              <a:rPr lang="en-US">
                <a:solidFill>
                  <a:srgbClr val="000000"/>
                </a:solidFill>
                <a:latin typeface="Consolas" panose="020B0609020204030204" pitchFamily="49" charset="0"/>
              </a:rPr>
              <a:t> </a:t>
            </a:r>
            <a:r>
              <a:rPr lang="en-US" err="1">
                <a:solidFill>
                  <a:srgbClr val="FF00FF"/>
                </a:solidFill>
                <a:latin typeface="Consolas" panose="020B0609020204030204" pitchFamily="49" charset="0"/>
              </a:rPr>
              <a:t>host_name</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instance_name</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version</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C</a:t>
            </a:r>
            <a:r>
              <a:rPr lang="en-US" err="1">
                <a:solidFill>
                  <a:srgbClr val="808080"/>
                </a:solidFill>
                <a:latin typeface="Consolas" panose="020B0609020204030204" pitchFamily="49" charset="0"/>
              </a:rPr>
              <a:t>.</a:t>
            </a:r>
            <a:r>
              <a:rPr lang="en-US" err="1">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endParaRPr lang="en-US">
              <a:solidFill>
                <a:srgbClr val="000000"/>
              </a:solidFill>
              <a:latin typeface="Consolas" panose="020B0609020204030204" pitchFamily="49" charset="0"/>
            </a:endParaRP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c</a:t>
            </a:r>
            <a:r>
              <a:rPr lang="en-US" err="1">
                <a:solidFill>
                  <a:srgbClr val="808080"/>
                </a:solidFill>
                <a:latin typeface="Consolas" panose="020B0609020204030204" pitchFamily="49" charset="0"/>
              </a:rPr>
              <a:t>.</a:t>
            </a:r>
            <a:r>
              <a:rPr lang="en-US" err="1">
                <a:solidFill>
                  <a:srgbClr val="000000"/>
                </a:solidFill>
                <a:latin typeface="Consolas" panose="020B0609020204030204" pitchFamily="49" charset="0"/>
              </a:rPr>
              <a:t>table_name</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',Table Sizing,'</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avg_row_len</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avg_row_len</a:t>
            </a:r>
            <a:r>
              <a:rPr lang="en-US">
                <a:solidFill>
                  <a:srgbClr val="808080"/>
                </a:solidFill>
                <a:latin typeface="Consolas" panose="020B0609020204030204" pitchFamily="49" charset="0"/>
              </a:rPr>
              <a:t>*</a:t>
            </a:r>
            <a:r>
              <a:rPr lang="en-US" err="1">
                <a:solidFill>
                  <a:srgbClr val="000000"/>
                </a:solidFill>
                <a:latin typeface="Consolas" panose="020B0609020204030204" pitchFamily="49" charset="0"/>
              </a:rPr>
              <a:t>num_rows</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Svr,Inst,Ver,Sch,ObTyp,Stat,Ct</a:t>
            </a:r>
            <a:r>
              <a:rPr lang="en-US">
                <a:solidFill>
                  <a:srgbClr val="000000"/>
                </a:solidFill>
                <a:latin typeface="Consolas" panose="020B0609020204030204" pitchFamily="49" charset="0"/>
              </a:rPr>
              <a:t>"</a:t>
            </a:r>
          </a:p>
          <a:p>
            <a:r>
              <a:rPr lang="en-US">
                <a:solidFill>
                  <a:srgbClr val="0000FF"/>
                </a:solidFill>
                <a:latin typeface="Consolas" panose="020B0609020204030204" pitchFamily="49" charset="0"/>
              </a:rPr>
              <a:t>FROM</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v$instance</a:t>
            </a:r>
            <a:r>
              <a:rPr lang="en-US">
                <a:solidFill>
                  <a:srgbClr val="000000"/>
                </a:solidFill>
                <a:latin typeface="Consolas" panose="020B0609020204030204" pitchFamily="49" charset="0"/>
              </a:rPr>
              <a:t> a</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dba_tables</a:t>
            </a:r>
            <a:r>
              <a:rPr lang="en-US">
                <a:solidFill>
                  <a:srgbClr val="000000"/>
                </a:solidFill>
                <a:latin typeface="Consolas" panose="020B0609020204030204" pitchFamily="49" charset="0"/>
              </a:rPr>
              <a:t> C</a:t>
            </a:r>
          </a:p>
          <a:p>
            <a:r>
              <a:rPr lang="en-US">
                <a:solidFill>
                  <a:srgbClr val="0000FF"/>
                </a:solidFill>
                <a:latin typeface="Consolas" panose="020B0609020204030204" pitchFamily="49" charset="0"/>
              </a:rPr>
              <a:t>WHERE</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NOT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IN</a:t>
            </a:r>
            <a:r>
              <a:rPr lang="en-US">
                <a:solidFill>
                  <a:srgbClr val="0000FF"/>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FF0000"/>
                </a:solidFill>
                <a:latin typeface="Consolas" panose="020B0609020204030204" pitchFamily="49" charset="0"/>
              </a:rPr>
              <a:t>'OWBSYS_AUDIT'</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'MDSYS'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'PUBLIC'</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'OUTLN'</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'CTXSYS'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'OLAPSYS'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'FLOWS_FILES'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'OWBSYS'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'SYSTEM'</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'HR'</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'ORACLE_OCM'</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'EXFSYS'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'SCOTT'</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'SH'</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'PM'</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'DBSNMP'</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'ORDSYS'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'ORDPLUGINS'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'SYSMAN'</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'OE'</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'IX'</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'APPQOSSYS'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'XDB'</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'ORDDATA'</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'BI'</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'WMSYS'</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'SI_INFORMTN_SCHEMA'</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a:t>
            </a:r>
          </a:p>
          <a:p>
            <a:r>
              <a:rPr lang="en-US">
                <a:solidFill>
                  <a:srgbClr val="808080"/>
                </a:solidFill>
                <a:latin typeface="Consolas" panose="020B0609020204030204" pitchFamily="49" charset="0"/>
              </a:rPr>
              <a:t>AND</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NOT</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LIKE</a:t>
            </a:r>
            <a:r>
              <a:rPr lang="en-US">
                <a:solidFill>
                  <a:srgbClr val="000000"/>
                </a:solidFill>
                <a:latin typeface="Consolas" panose="020B0609020204030204" pitchFamily="49" charset="0"/>
              </a:rPr>
              <a:t> </a:t>
            </a:r>
            <a:r>
              <a:rPr lang="en-US">
                <a:solidFill>
                  <a:srgbClr val="FF0000"/>
                </a:solidFill>
                <a:latin typeface="Consolas" panose="020B0609020204030204" pitchFamily="49" charset="0"/>
              </a:rPr>
              <a:t>'APEX_%'</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and</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Avg_Row_Len</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&gt;</a:t>
            </a:r>
            <a:r>
              <a:rPr lang="en-US">
                <a:solidFill>
                  <a:srgbClr val="000000"/>
                </a:solidFill>
                <a:latin typeface="Consolas" panose="020B0609020204030204" pitchFamily="49" charset="0"/>
              </a:rPr>
              <a:t> 0</a:t>
            </a:r>
          </a:p>
          <a:p>
            <a:r>
              <a:rPr lang="en-US">
                <a:solidFill>
                  <a:srgbClr val="0000FF"/>
                </a:solidFill>
                <a:latin typeface="Consolas" panose="020B0609020204030204" pitchFamily="49" charset="0"/>
              </a:rPr>
              <a:t>ORDER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BY</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owner</a:t>
            </a:r>
            <a:r>
              <a:rPr lang="en-US">
                <a:solidFill>
                  <a:srgbClr val="000000"/>
                </a:solidFill>
                <a:latin typeface="Consolas" panose="020B0609020204030204" pitchFamily="49" charset="0"/>
              </a:rPr>
              <a:t> </a:t>
            </a:r>
          </a:p>
          <a:p>
            <a:r>
              <a:rPr lang="en-US">
                <a:solidFill>
                  <a:srgbClr val="808080"/>
                </a:solidFill>
                <a:latin typeface="Consolas" panose="020B0609020204030204" pitchFamily="49" charset="0"/>
              </a:rPr>
              <a:t>;</a:t>
            </a:r>
            <a:endParaRPr lang="en-US"/>
          </a:p>
        </p:txBody>
      </p:sp>
      <p:sp>
        <p:nvSpPr>
          <p:cNvPr id="4" name="TextBox 3">
            <a:extLst>
              <a:ext uri="{FF2B5EF4-FFF2-40B4-BE49-F238E27FC236}">
                <a16:creationId xmlns:a16="http://schemas.microsoft.com/office/drawing/2014/main" id="{F2725535-0413-4953-A494-6E5024128837}"/>
              </a:ext>
            </a:extLst>
          </p:cNvPr>
          <p:cNvSpPr txBox="1"/>
          <p:nvPr/>
        </p:nvSpPr>
        <p:spPr>
          <a:xfrm>
            <a:off x="8178294"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15596242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8</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350837" y="284964"/>
            <a:ext cx="11582400" cy="6570320"/>
          </a:xfrm>
        </p:spPr>
        <p:txBody>
          <a:bodyPr>
            <a:normAutofit/>
          </a:bodyPr>
          <a:lstStyle/>
          <a:p>
            <a:pPr marL="0" indent="0" defTabSz="1243431">
              <a:spcBef>
                <a:spcPts val="0"/>
              </a:spcBef>
              <a:buSzTx/>
              <a:buNone/>
              <a:defRPr/>
            </a:pPr>
            <a:r>
              <a:rPr lang="en-US" sz="8000" b="1">
                <a:solidFill>
                  <a:schemeClr val="accent5">
                    <a:lumMod val="50000"/>
                    <a:lumOff val="50000"/>
                  </a:schemeClr>
                </a:solidFill>
              </a:rPr>
              <a:t>Running the query</a:t>
            </a:r>
          </a:p>
          <a:p>
            <a:pPr marL="0" indent="0" defTabSz="1243431">
              <a:spcBef>
                <a:spcPts val="0"/>
              </a:spcBef>
              <a:buSzTx/>
              <a:buNone/>
              <a:defRPr/>
            </a:pPr>
            <a:endParaRPr lang="en-US" sz="1200">
              <a:solidFill>
                <a:schemeClr val="accent5">
                  <a:lumMod val="50000"/>
                  <a:lumOff val="50000"/>
                </a:schemeClr>
              </a:solidFill>
            </a:endParaRPr>
          </a:p>
          <a:p>
            <a:pPr defTabSz="1243431">
              <a:spcBef>
                <a:spcPts val="1632"/>
              </a:spcBef>
              <a:spcAft>
                <a:spcPts val="816"/>
              </a:spcAft>
              <a:buSzTx/>
              <a:defRPr/>
            </a:pPr>
            <a:r>
              <a:rPr lang="en-US" sz="3600">
                <a:solidFill>
                  <a:schemeClr val="accent5">
                    <a:lumMod val="50000"/>
                    <a:lumOff val="50000"/>
                  </a:schemeClr>
                </a:solidFill>
              </a:rPr>
              <a:t>Run 1x in each instance </a:t>
            </a:r>
            <a:endParaRPr lang="en-US">
              <a:solidFill>
                <a:schemeClr val="accent5">
                  <a:lumMod val="50000"/>
                  <a:lumOff val="50000"/>
                </a:schemeClr>
              </a:solidFill>
            </a:endParaRPr>
          </a:p>
          <a:p>
            <a:pPr defTabSz="1243431">
              <a:spcBef>
                <a:spcPts val="1632"/>
              </a:spcBef>
              <a:spcAft>
                <a:spcPts val="816"/>
              </a:spcAft>
              <a:buSzTx/>
              <a:defRPr/>
            </a:pPr>
            <a:r>
              <a:rPr lang="en-US" sz="3600">
                <a:solidFill>
                  <a:schemeClr val="accent5">
                    <a:lumMod val="50000"/>
                    <a:lumOff val="50000"/>
                  </a:schemeClr>
                </a:solidFill>
              </a:rPr>
              <a:t>Helps to eliminate schemas you are not interested in</a:t>
            </a:r>
          </a:p>
          <a:p>
            <a:pPr defTabSz="1243431">
              <a:spcBef>
                <a:spcPts val="1632"/>
              </a:spcBef>
              <a:spcAft>
                <a:spcPts val="816"/>
              </a:spcAft>
              <a:buSzTx/>
              <a:defRPr/>
            </a:pPr>
            <a:r>
              <a:rPr lang="en-US" sz="3600">
                <a:solidFill>
                  <a:schemeClr val="accent5">
                    <a:lumMod val="50000"/>
                    <a:lumOff val="50000"/>
                  </a:schemeClr>
                </a:solidFill>
              </a:rPr>
              <a:t>If capturing data in same directory or file:</a:t>
            </a:r>
          </a:p>
          <a:p>
            <a:pPr marL="621716" lvl="2" indent="0" defTabSz="932742">
              <a:spcBef>
                <a:spcPts val="0"/>
              </a:spcBef>
              <a:buSzTx/>
              <a:buNone/>
            </a:pPr>
            <a:r>
              <a:rPr lang="en-US" sz="2000">
                <a:solidFill>
                  <a:srgbClr val="000000"/>
                </a:solidFill>
                <a:latin typeface="Consolas" panose="020B0609020204030204" pitchFamily="49" charset="0"/>
              </a:rPr>
              <a:t>SPOOL </a:t>
            </a:r>
            <a:r>
              <a:rPr lang="en-US" sz="2000">
                <a:solidFill>
                  <a:srgbClr val="0000FF"/>
                </a:solidFill>
                <a:latin typeface="Consolas" panose="020B0609020204030204" pitchFamily="49" charset="0"/>
              </a:rPr>
              <a:t>D:</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Data</a:t>
            </a:r>
            <a:r>
              <a:rPr lang="en-US" sz="2000">
                <a:solidFill>
                  <a:srgbClr val="000000"/>
                </a:solidFill>
                <a:latin typeface="Consolas" panose="020B0609020204030204" pitchFamily="49" charset="0"/>
              </a:rPr>
              <a:t>\PreSSMAOutput</a:t>
            </a:r>
            <a:r>
              <a:rPr lang="en-US" sz="2000">
                <a:solidFill>
                  <a:srgbClr val="808080"/>
                </a:solidFill>
                <a:latin typeface="Consolas" panose="020B0609020204030204" pitchFamily="49" charset="0"/>
              </a:rPr>
              <a:t>.</a:t>
            </a:r>
            <a:r>
              <a:rPr lang="en-US" sz="2000">
                <a:solidFill>
                  <a:srgbClr val="000000"/>
                </a:solidFill>
                <a:latin typeface="Consolas" panose="020B0609020204030204" pitchFamily="49" charset="0"/>
              </a:rPr>
              <a:t>csv </a:t>
            </a:r>
            <a:r>
              <a:rPr lang="en-US" sz="2000">
                <a:solidFill>
                  <a:srgbClr val="FF00FF"/>
                </a:solidFill>
                <a:latin typeface="Consolas" panose="020B0609020204030204" pitchFamily="49" charset="0"/>
              </a:rPr>
              <a:t>REPLACE</a:t>
            </a:r>
            <a:endParaRPr lang="en-US" sz="2000">
              <a:solidFill>
                <a:srgbClr val="000000"/>
              </a:solidFill>
              <a:latin typeface="Consolas" panose="020B0609020204030204" pitchFamily="49" charset="0"/>
            </a:endParaRPr>
          </a:p>
          <a:p>
            <a:pPr marL="621716" lvl="2" indent="0" defTabSz="932742">
              <a:spcBef>
                <a:spcPts val="0"/>
              </a:spcBef>
              <a:buSzTx/>
              <a:buNone/>
            </a:pPr>
            <a:r>
              <a:rPr lang="en-US" sz="2000">
                <a:solidFill>
                  <a:srgbClr val="008000"/>
                </a:solidFill>
                <a:latin typeface="Consolas" panose="020B0609020204030204" pitchFamily="49" charset="0"/>
              </a:rPr>
              <a:t>--SPOOL D:\Data\PreSSMAOutput.csv APPEND</a:t>
            </a:r>
            <a:endParaRPr lang="en-US" sz="2000">
              <a:solidFill>
                <a:srgbClr val="000000"/>
              </a:solidFill>
              <a:latin typeface="Consolas" panose="020B0609020204030204" pitchFamily="49" charset="0"/>
            </a:endParaRPr>
          </a:p>
          <a:p>
            <a:pPr marL="0" indent="0" defTabSz="1243431">
              <a:spcBef>
                <a:spcPts val="0"/>
              </a:spcBef>
              <a:buSzTx/>
              <a:buNone/>
              <a:defRPr/>
            </a:pPr>
            <a:endParaRPr lang="en-US" sz="6000">
              <a:solidFill>
                <a:schemeClr val="accent5">
                  <a:lumMod val="50000"/>
                  <a:lumOff val="50000"/>
                </a:schemeClr>
              </a:solidFill>
            </a:endParaRPr>
          </a:p>
        </p:txBody>
      </p:sp>
      <p:sp>
        <p:nvSpPr>
          <p:cNvPr id="5" name="TextBox 4">
            <a:extLst>
              <a:ext uri="{FF2B5EF4-FFF2-40B4-BE49-F238E27FC236}">
                <a16:creationId xmlns:a16="http://schemas.microsoft.com/office/drawing/2014/main" id="{4C4523DF-D8C4-4433-AE8A-F00016682420}"/>
              </a:ext>
            </a:extLst>
          </p:cNvPr>
          <p:cNvSpPr txBox="1"/>
          <p:nvPr/>
        </p:nvSpPr>
        <p:spPr>
          <a:xfrm>
            <a:off x="8178294"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2469600208"/>
      </p:ext>
    </p:extLst>
  </p:cSld>
  <p:clrMapOvr>
    <a:masterClrMapping/>
  </p:clrMapOvr>
  <p:transition advTm="108500">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marL="0" marR="0" lvl="0" indent="0" algn="r" defTabSz="1243431" rtl="0" eaLnBrk="1" fontAlgn="auto" latinLnBrk="0" hangingPunct="1">
              <a:lnSpc>
                <a:spcPct val="100000"/>
              </a:lnSpc>
              <a:spcBef>
                <a:spcPts val="0"/>
              </a:spcBef>
              <a:spcAft>
                <a:spcPts val="0"/>
              </a:spcAft>
              <a:buClrTx/>
              <a:buSzTx/>
              <a:buFontTx/>
              <a:buNone/>
              <a:tabLst/>
              <a:defRPr/>
            </a:pPr>
            <a:fld id="{74A398B2-5A34-1A4A-811E-F4027282568C}" type="slidenum">
              <a:rPr kumimoji="0" lang="en-US" sz="2448" b="0" i="0" u="none" strike="noStrike" kern="0" cap="none" spc="0" normalizeH="0" baseline="0" noProof="0">
                <a:ln>
                  <a:noFill/>
                </a:ln>
                <a:solidFill>
                  <a:sysClr val="windowText" lastClr="000000"/>
                </a:solidFill>
                <a:effectLst/>
                <a:uLnTx/>
                <a:uFillTx/>
                <a:latin typeface="Segoe UI"/>
                <a:ea typeface="+mn-ea"/>
                <a:cs typeface="+mn-cs"/>
              </a:rPr>
              <a:pPr marL="0" marR="0" lvl="0" indent="0" algn="r" defTabSz="1243431" rtl="0" eaLnBrk="1" fontAlgn="auto" latinLnBrk="0" hangingPunct="1">
                <a:lnSpc>
                  <a:spcPct val="100000"/>
                </a:lnSpc>
                <a:spcBef>
                  <a:spcPts val="0"/>
                </a:spcBef>
                <a:spcAft>
                  <a:spcPts val="0"/>
                </a:spcAft>
                <a:buClrTx/>
                <a:buSzTx/>
                <a:buFontTx/>
                <a:buNone/>
                <a:tabLst/>
                <a:defRPr/>
              </a:pPr>
              <a:t>9</a:t>
            </a:fld>
            <a:endParaRPr kumimoji="0" lang="en-US"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Content Placeholder 3"/>
          <p:cNvSpPr>
            <a:spLocks noGrp="1"/>
          </p:cNvSpPr>
          <p:nvPr>
            <p:ph idx="1"/>
          </p:nvPr>
        </p:nvSpPr>
        <p:spPr>
          <a:xfrm>
            <a:off x="350837" y="144462"/>
            <a:ext cx="11582400" cy="1307298"/>
          </a:xfrm>
        </p:spPr>
        <p:txBody>
          <a:bodyPr>
            <a:normAutofit/>
          </a:bodyPr>
          <a:lstStyle/>
          <a:p>
            <a:pPr marL="0" indent="0" defTabSz="1243431">
              <a:spcBef>
                <a:spcPts val="0"/>
              </a:spcBef>
              <a:buSzTx/>
              <a:buNone/>
              <a:defRPr/>
            </a:pPr>
            <a:r>
              <a:rPr lang="en-US" sz="6000" b="1">
                <a:solidFill>
                  <a:schemeClr val="accent5">
                    <a:lumMod val="50000"/>
                    <a:lumOff val="50000"/>
                  </a:schemeClr>
                </a:solidFill>
              </a:rPr>
              <a:t>The output</a:t>
            </a:r>
          </a:p>
        </p:txBody>
      </p:sp>
      <p:sp>
        <p:nvSpPr>
          <p:cNvPr id="2" name="Rectangle 1"/>
          <p:cNvSpPr/>
          <p:nvPr/>
        </p:nvSpPr>
        <p:spPr>
          <a:xfrm>
            <a:off x="1417637" y="1516062"/>
            <a:ext cx="9737726" cy="2308324"/>
          </a:xfrm>
          <a:prstGeom prst="rect">
            <a:avLst/>
          </a:prstGeom>
        </p:spPr>
        <p:txBody>
          <a:bodyPr wrap="square">
            <a:spAutoFit/>
          </a:bodyPr>
          <a:lstStyle/>
          <a:p>
            <a:r>
              <a:rPr lang="en-US">
                <a:latin typeface="Consolas" panose="020B0609020204030204" pitchFamily="49" charset="0"/>
              </a:rPr>
              <a:t>LCARBONE-W530,orcl,12.1.0.2.0,AUDSYS,INDEX,VALID,3</a:t>
            </a:r>
          </a:p>
          <a:p>
            <a:r>
              <a:rPr lang="en-US">
                <a:latin typeface="Consolas" panose="020B0609020204030204" pitchFamily="49" charset="0"/>
              </a:rPr>
              <a:t>LCARBONE-W530,orcl,12.1.0.2.0,AUDSYS,INDEX PARTITION,VALID,4</a:t>
            </a:r>
          </a:p>
          <a:p>
            <a:r>
              <a:rPr lang="en-US">
                <a:latin typeface="Consolas" panose="020B0609020204030204" pitchFamily="49" charset="0"/>
              </a:rPr>
              <a:t>LCARBONE-W530,orcl,12.1.0.2.0,AUDSYS,Raw Data (Mb),Valid,0.02</a:t>
            </a:r>
          </a:p>
          <a:p>
            <a:r>
              <a:rPr lang="en-US">
                <a:latin typeface="Consolas" panose="020B0609020204030204" pitchFamily="49" charset="0"/>
              </a:rPr>
              <a:t>LCARBONE-W530,orcl,12.1.0.2.0,AUDSYS,TABLE,VALID,1</a:t>
            </a:r>
          </a:p>
          <a:p>
            <a:r>
              <a:rPr lang="en-US">
                <a:latin typeface="Consolas" panose="020B0609020204030204" pitchFamily="49" charset="0"/>
              </a:rPr>
              <a:t>LCARBONE-W530,orcl,12.1.0.2.0,AUDSYS,TABLE PARTITION,VALID,1</a:t>
            </a:r>
          </a:p>
          <a:p>
            <a:r>
              <a:rPr lang="en-US">
                <a:latin typeface="Consolas" panose="020B0609020204030204" pitchFamily="49" charset="0"/>
              </a:rPr>
              <a:t>LCARBONE-W530,orcl,12.1.0.2.0,DVF,FUNCTION,VALID,17</a:t>
            </a:r>
          </a:p>
          <a:p>
            <a:r>
              <a:rPr lang="en-US">
                <a:latin typeface="Consolas" panose="020B0609020204030204" pitchFamily="49" charset="0"/>
              </a:rPr>
              <a:t>LCARBONE-W530,orcl,12.1.0.2.0,DVF,PACKAGE,VALID,1</a:t>
            </a:r>
          </a:p>
          <a:p>
            <a:r>
              <a:rPr lang="en-US">
                <a:latin typeface="Consolas" panose="020B0609020204030204" pitchFamily="49" charset="0"/>
              </a:rPr>
              <a:t>LCARBONE-W530,orcl,12.1.0.2.0,DVF,PACKAGE BODY,VALID,1</a:t>
            </a:r>
          </a:p>
        </p:txBody>
      </p:sp>
      <p:sp>
        <p:nvSpPr>
          <p:cNvPr id="5" name="TextBox 4">
            <a:extLst>
              <a:ext uri="{FF2B5EF4-FFF2-40B4-BE49-F238E27FC236}">
                <a16:creationId xmlns:a16="http://schemas.microsoft.com/office/drawing/2014/main" id="{A9774774-76E8-4C04-8D4C-7F2A9010D852}"/>
              </a:ext>
            </a:extLst>
          </p:cNvPr>
          <p:cNvSpPr txBox="1"/>
          <p:nvPr/>
        </p:nvSpPr>
        <p:spPr>
          <a:xfrm>
            <a:off x="8178294" y="6464878"/>
            <a:ext cx="4041114"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Data Migration Jumpstart Engineering Team</a:t>
            </a:r>
          </a:p>
        </p:txBody>
      </p:sp>
    </p:spTree>
    <p:extLst>
      <p:ext uri="{BB962C8B-B14F-4D97-AF65-F5344CB8AC3E}">
        <p14:creationId xmlns:p14="http://schemas.microsoft.com/office/powerpoint/2010/main" val="338819936"/>
      </p:ext>
    </p:extLst>
  </p:cSld>
  <p:clrMapOvr>
    <a:masterClrMapping/>
  </p:clrMapOvr>
  <p:transition advTm="108500">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rkP94TlFkeTF8ffQuMWT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feZMBdj9ekWAWaC2TjU29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O.EQMEHPZkiWU.DlRLvF6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VMKzAjEM4UGxv5H0WjKQ7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mZumaKAFKkOw_muMbrhAs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BPYTU7tC2UO0Es59XT7Md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1751gegxW0OVYIiU4KC7a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3iwFxifOyUiF90sZdK1MGA"/>
</p:tagLst>
</file>

<file path=ppt/theme/theme1.xml><?xml version="1.0" encoding="utf-8"?>
<a:theme xmlns:a="http://schemas.openxmlformats.org/drawingml/2006/main" name="MS Brand White 16-9_Dec-2013">
  <a:themeElements>
    <a:clrScheme name="Custom 12">
      <a:dk1>
        <a:srgbClr val="505050"/>
      </a:dk1>
      <a:lt1>
        <a:srgbClr val="FFFFFF"/>
      </a:lt1>
      <a:dk2>
        <a:srgbClr val="68217A"/>
      </a:dk2>
      <a:lt2>
        <a:srgbClr val="D2D2D2"/>
      </a:lt2>
      <a:accent1>
        <a:srgbClr val="68217A"/>
      </a:accent1>
      <a:accent2>
        <a:srgbClr val="008272"/>
      </a:accent2>
      <a:accent3>
        <a:srgbClr val="B4009E"/>
      </a:accent3>
      <a:accent4>
        <a:srgbClr val="0072C6"/>
      </a:accent4>
      <a:accent5>
        <a:srgbClr val="442359"/>
      </a:accent5>
      <a:accent6>
        <a:srgbClr val="002050"/>
      </a:accent6>
      <a:hlink>
        <a:srgbClr val="68217A"/>
      </a:hlink>
      <a:folHlink>
        <a:srgbClr val="68217A"/>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2.xml><?xml version="1.0" encoding="utf-8"?>
<a:theme xmlns:a="http://schemas.openxmlformats.org/drawingml/2006/main" name="6-50029_S4_Q1_FY17_Light_Template">
  <a:themeElements>
    <a:clrScheme name="S4 Light">
      <a:dk1>
        <a:srgbClr val="505050"/>
      </a:dk1>
      <a:lt1>
        <a:srgbClr val="FFFFFF"/>
      </a:lt1>
      <a:dk2>
        <a:srgbClr val="0078D7"/>
      </a:dk2>
      <a:lt2>
        <a:srgbClr val="D2D2D2"/>
      </a:lt2>
      <a:accent1>
        <a:srgbClr val="0078D7"/>
      </a:accent1>
      <a:accent2>
        <a:srgbClr val="00188F"/>
      </a:accent2>
      <a:accent3>
        <a:srgbClr val="32145A"/>
      </a:accent3>
      <a:accent4>
        <a:srgbClr val="107C10"/>
      </a:accent4>
      <a:accent5>
        <a:srgbClr val="00BCF2"/>
      </a:accent5>
      <a:accent6>
        <a:srgbClr val="FFB900"/>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July2016_Advanced Analytics V3.potx" id="{BBF36C39-5D1E-43A3-BBE6-B1C5DD1D8E33}" vid="{A28021B4-C948-4A36-B75C-A25B94E31440}"/>
    </a:ext>
  </a:extLst>
</a:theme>
</file>

<file path=ppt/theme/theme3.xml><?xml version="1.0" encoding="utf-8"?>
<a:theme xmlns:a="http://schemas.openxmlformats.org/drawingml/2006/main" name="SDM PPT Template">
  <a:themeElements>
    <a:clrScheme name="MS Services - Light Template">
      <a:dk1>
        <a:srgbClr val="292929"/>
      </a:dk1>
      <a:lt1>
        <a:srgbClr val="FFFFFF"/>
      </a:lt1>
      <a:dk2>
        <a:srgbClr val="0070C0"/>
      </a:dk2>
      <a:lt2>
        <a:srgbClr val="DDDDDD"/>
      </a:lt2>
      <a:accent1>
        <a:srgbClr val="5191CD"/>
      </a:accent1>
      <a:accent2>
        <a:srgbClr val="595959"/>
      </a:accent2>
      <a:accent3>
        <a:srgbClr val="A4D7F4"/>
      </a:accent3>
      <a:accent4>
        <a:srgbClr val="7AA23A"/>
      </a:accent4>
      <a:accent5>
        <a:srgbClr val="FFC211"/>
      </a:accent5>
      <a:accent6>
        <a:srgbClr val="C94409"/>
      </a:accent6>
      <a:hlink>
        <a:srgbClr val="2B93E1"/>
      </a:hlink>
      <a:folHlink>
        <a:srgbClr val="2B93E1"/>
      </a:folHlink>
    </a:clrScheme>
    <a:fontScheme name="Custom 1">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3200" dirty="0" err="1" smtClean="0">
            <a:gradFill>
              <a:gsLst>
                <a:gs pos="0">
                  <a:schemeClr val="tx1"/>
                </a:gs>
                <a:gs pos="86000">
                  <a:schemeClr val="tx1"/>
                </a:gs>
              </a:gsLst>
              <a:lin ang="5400000" scaled="0"/>
            </a:gradFill>
          </a:defRPr>
        </a:defPPr>
      </a:lstStyle>
    </a:txDef>
  </a:objectDefaults>
  <a:extraClrSchemeLst/>
  <a:extLst>
    <a:ext uri="{05A4C25C-085E-4340-85A3-A5531E510DB2}">
      <thm15:themeFamily xmlns:thm15="http://schemas.microsoft.com/office/thememl/2012/main" name="MigrationAssessment2015_11" id="{E40E3033-5E83-4C68-BBEC-CEA015BDFA9B}" vid="{3E461B5E-F3B8-4499-8870-C3C0259039FE}"/>
    </a:ext>
  </a:extLst>
</a:theme>
</file>

<file path=ppt/theme/theme4.xml><?xml version="1.0" encoding="utf-8"?>
<a:theme xmlns:a="http://schemas.openxmlformats.org/drawingml/2006/main" name="MurdochServicesMetro">
  <a:themeElements>
    <a:clrScheme name="EPG brand">
      <a:dk1>
        <a:srgbClr val="505050"/>
      </a:dk1>
      <a:lt1>
        <a:sysClr val="window" lastClr="FFFFFF"/>
      </a:lt1>
      <a:dk2>
        <a:srgbClr val="0072C6"/>
      </a:dk2>
      <a:lt2>
        <a:srgbClr val="FFB900"/>
      </a:lt2>
      <a:accent1>
        <a:srgbClr val="7FBA00"/>
      </a:accent1>
      <a:accent2>
        <a:srgbClr val="00188F"/>
      </a:accent2>
      <a:accent3>
        <a:srgbClr val="BA141A"/>
      </a:accent3>
      <a:accent4>
        <a:srgbClr val="007233"/>
      </a:accent4>
      <a:accent5>
        <a:srgbClr val="442359"/>
      </a:accent5>
      <a:accent6>
        <a:srgbClr val="DD5900"/>
      </a:accent6>
      <a:hlink>
        <a:srgbClr val="505050"/>
      </a:hlink>
      <a:folHlink>
        <a:srgbClr val="505050"/>
      </a:folHlink>
    </a:clrScheme>
    <a:fontScheme name="Segoe Light - Segoe">
      <a:majorFont>
        <a:latin typeface="Segoe Light"/>
        <a:ea typeface=""/>
        <a:cs typeface=""/>
      </a:majorFont>
      <a:minorFont>
        <a:latin typeface="Segoe"/>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err="1" smtClean="0">
            <a:gradFill>
              <a:gsLst>
                <a:gs pos="0">
                  <a:srgbClr val="FFFFFF"/>
                </a:gs>
                <a:gs pos="100000">
                  <a:srgbClr val="FFFFFF"/>
                </a:gs>
              </a:gsLst>
              <a:lin ang="5400000" scaled="0"/>
            </a:gradFill>
          </a:defRPr>
        </a:defPPr>
      </a:lstStyle>
      <a:style>
        <a:lnRef idx="2">
          <a:schemeClr val="accent5">
            <a:shade val="50000"/>
          </a:schemeClr>
        </a:lnRef>
        <a:fillRef idx="1">
          <a:schemeClr val="accent5"/>
        </a:fillRef>
        <a:effectRef idx="0">
          <a:schemeClr val="accent5"/>
        </a:effectRef>
        <a:fontRef idx="minor">
          <a:schemeClr val="lt1"/>
        </a:fontRef>
      </a:style>
    </a:spDef>
    <a:txDef>
      <a:spPr>
        <a:noFill/>
      </a:spPr>
      <a:bodyPr wrap="square" lIns="0" tIns="0" rIns="0" bIns="0" rtlCol="0">
        <a:spAutoFit/>
      </a:bodyPr>
      <a:lstStyle>
        <a:defPPr>
          <a:defRPr dirty="0" err="1" smtClean="0">
            <a:solidFill>
              <a:schemeClr val="tx1"/>
            </a:solidFill>
            <a:latin typeface="Segoe UI" pitchFamily="34" charset="0"/>
            <a:cs typeface="Segoe UI" pitchFamily="34" charset="0"/>
          </a:defRPr>
        </a:defPPr>
      </a:lstStyle>
    </a:txDef>
  </a:objectDefaults>
  <a:extraClrSchemeLst/>
  <a:extLst>
    <a:ext uri="{05A4C25C-085E-4340-85A3-A5531E510DB2}">
      <thm15:themeFamily xmlns:thm15="http://schemas.microsoft.com/office/thememl/2012/main" name="MigrationAssessment2015_11" id="{E40E3033-5E83-4C68-BBEC-CEA015BDFA9B}" vid="{A66B495B-B307-4489-BBEE-EF0A7F6ED211}"/>
    </a:ext>
  </a:extLst>
</a:theme>
</file>

<file path=ppt/theme/theme5.xml><?xml version="1.0" encoding="utf-8"?>
<a:theme xmlns:a="http://schemas.openxmlformats.org/drawingml/2006/main" name="1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FY15 Microsoft Safe Passage_template 040915" id="{189C29E7-D81E-4C3D-9F46-537C216AFEAF}" vid="{D45A4EDE-6412-47DE-AFE1-C1C7C2BB276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663038BF9716642BCA9BEDEEEE991E8" ma:contentTypeVersion="6" ma:contentTypeDescription="Create a new document." ma:contentTypeScope="" ma:versionID="037a4a868adf4a06b37c3eabca9a8e28">
  <xsd:schema xmlns:xsd="http://www.w3.org/2001/XMLSchema" xmlns:xs="http://www.w3.org/2001/XMLSchema" xmlns:p="http://schemas.microsoft.com/office/2006/metadata/properties" xmlns:ns2="4053a332-7d8e-488d-aba6-ad6dfa6b0f2d" xmlns:ns3="6e4f6676-91ee-47a5-8164-c59c33586ba7" targetNamespace="http://schemas.microsoft.com/office/2006/metadata/properties" ma:root="true" ma:fieldsID="2089f6b2e85e90b2e677d9898bf0ccee" ns2:_="" ns3:_="">
    <xsd:import namespace="4053a332-7d8e-488d-aba6-ad6dfa6b0f2d"/>
    <xsd:import namespace="6e4f6676-91ee-47a5-8164-c59c33586ba7"/>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53a332-7d8e-488d-aba6-ad6dfa6b0f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e4f6676-91ee-47a5-8164-c59c33586ba7"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A521659-FC0B-46A2-98B9-30369F4F18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53a332-7d8e-488d-aba6-ad6dfa6b0f2d"/>
    <ds:schemaRef ds:uri="6e4f6676-91ee-47a5-8164-c59c33586b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032d541b-1b4e-4d91-93c7-b10533c52f73"/>
    <ds:schemaRef ds:uri="http://schemas.microsoft.com/office/infopath/2007/PartnerControls"/>
    <ds:schemaRef ds:uri="http://schemas.openxmlformats.org/package/2006/metadata/core-properties"/>
    <ds:schemaRef ds:uri="http://purl.org/dc/terms/"/>
    <ds:schemaRef ds:uri="230e9df3-be65-4c73-a93b-d1236ebd677e"/>
    <ds:schemaRef ds:uri="2295e2e7-0eeb-498e-8716-217bb2ee6ee3"/>
    <ds:schemaRef ds:uri="http://schemas.microsoft.com/office/2006/documentManagement/types"/>
    <ds:schemaRef ds:uri="http://schemas.microsoft.com/office/2006/metadata/properties"/>
    <ds:schemaRef ds:uri="http://schemas.microsoft.com/sharepoint/v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1196</Words>
  <Application>Microsoft Office PowerPoint</Application>
  <PresentationFormat>Custom</PresentationFormat>
  <Paragraphs>203</Paragraphs>
  <Slides>18</Slides>
  <Notes>0</Notes>
  <HiddenSlides>0</HiddenSlides>
  <MMClips>0</MMClips>
  <ScaleCrop>false</ScaleCrop>
  <HeadingPairs>
    <vt:vector size="8" baseType="variant">
      <vt:variant>
        <vt:lpstr>Fonts Used</vt:lpstr>
      </vt:variant>
      <vt:variant>
        <vt:i4>7</vt:i4>
      </vt:variant>
      <vt:variant>
        <vt:lpstr>Theme</vt:lpstr>
      </vt:variant>
      <vt:variant>
        <vt:i4>5</vt:i4>
      </vt:variant>
      <vt:variant>
        <vt:lpstr>Embedded OLE Servers</vt:lpstr>
      </vt:variant>
      <vt:variant>
        <vt:i4>4</vt:i4>
      </vt:variant>
      <vt:variant>
        <vt:lpstr>Slide Titles</vt:lpstr>
      </vt:variant>
      <vt:variant>
        <vt:i4>18</vt:i4>
      </vt:variant>
    </vt:vector>
  </HeadingPairs>
  <TitlesOfParts>
    <vt:vector size="34" baseType="lpstr">
      <vt:lpstr>Arial</vt:lpstr>
      <vt:lpstr>Consolas</vt:lpstr>
      <vt:lpstr>Segoe</vt:lpstr>
      <vt:lpstr>Segoe UI</vt:lpstr>
      <vt:lpstr>Segoe UI Light</vt:lpstr>
      <vt:lpstr>Segoe UI Semilight</vt:lpstr>
      <vt:lpstr>Wingdings</vt:lpstr>
      <vt:lpstr>MS Brand White 16-9_Dec-2013</vt:lpstr>
      <vt:lpstr>6-50029_S4_Q1_FY17_Light_Template</vt:lpstr>
      <vt:lpstr>SDM PPT Template</vt:lpstr>
      <vt:lpstr>MurdochServicesMetro</vt:lpstr>
      <vt:lpstr>1_Server and Cloud 2013</vt:lpstr>
      <vt:lpstr>think-cell Slide</vt:lpstr>
      <vt:lpstr>Visio</vt:lpstr>
      <vt:lpstr>Worksheet</vt:lpstr>
      <vt:lpstr>Packager Shell Object</vt:lpstr>
      <vt:lpstr>Oracle Pre-SSMA Query Guidance</vt:lpstr>
      <vt:lpstr>PowerPoint Presentation</vt:lpstr>
      <vt:lpstr>PowerPoint Presentation</vt:lpstr>
      <vt:lpstr>Object Types</vt:lpstr>
      <vt:lpstr>The query</vt:lpstr>
      <vt:lpstr>more query</vt:lpstr>
      <vt:lpstr>more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tools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Pre-SSMA Query Guidance</dc:title>
  <cp:lastModifiedBy>Vijay Kumar</cp:lastModifiedBy>
  <cp:revision>2</cp:revision>
  <dcterms:modified xsi:type="dcterms:W3CDTF">2020-01-17T18:10:06Z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0x0101001663038BF9716642BCA9BEDEEEE991E8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MSIP_Label_f42aa342-8706-4288-bd11-ebb85995028c_Enabled">
    <vt:lpwstr>True</vt:lpwstr>
  </property>
  <property fmtid="{D5CDD505-2E9C-101B-9397-08002B2CF9AE}" pid="11" name="MSIP_Label_f42aa342-8706-4288-bd11-ebb85995028c_SiteId">
    <vt:lpwstr>72f988bf-86f1-41af-91ab-2d7cd011db47</vt:lpwstr>
  </property>
  <property fmtid="{D5CDD505-2E9C-101B-9397-08002B2CF9AE}" pid="12" name="MSIP_Label_f42aa342-8706-4288-bd11-ebb85995028c_Owner">
    <vt:lpwstr>vijku@microsoft.com</vt:lpwstr>
  </property>
  <property fmtid="{D5CDD505-2E9C-101B-9397-08002B2CF9AE}" pid="13" name="MSIP_Label_f42aa342-8706-4288-bd11-ebb85995028c_SetDate">
    <vt:lpwstr>2020-01-17T18:10:06.3708567Z</vt:lpwstr>
  </property>
  <property fmtid="{D5CDD505-2E9C-101B-9397-08002B2CF9AE}" pid="14" name="MSIP_Label_f42aa342-8706-4288-bd11-ebb85995028c_Name">
    <vt:lpwstr>General</vt:lpwstr>
  </property>
  <property fmtid="{D5CDD505-2E9C-101B-9397-08002B2CF9AE}" pid="15" name="MSIP_Label_f42aa342-8706-4288-bd11-ebb85995028c_Application">
    <vt:lpwstr>Microsoft Azure Information Protection</vt:lpwstr>
  </property>
  <property fmtid="{D5CDD505-2E9C-101B-9397-08002B2CF9AE}" pid="16" name="MSIP_Label_f42aa342-8706-4288-bd11-ebb85995028c_ActionId">
    <vt:lpwstr>cdec6407-00e5-4539-bcc0-54476a84ca81</vt:lpwstr>
  </property>
  <property fmtid="{D5CDD505-2E9C-101B-9397-08002B2CF9AE}" pid="17" name="MSIP_Label_f42aa342-8706-4288-bd11-ebb85995028c_Extended_MSFT_Method">
    <vt:lpwstr>Automatic</vt:lpwstr>
  </property>
  <property fmtid="{D5CDD505-2E9C-101B-9397-08002B2CF9AE}" pid="18" name="Sensitivity">
    <vt:lpwstr>General</vt:lpwstr>
  </property>
</Properties>
</file>