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7382" autoAdjust="0"/>
  </p:normalViewPr>
  <p:slideViewPr>
    <p:cSldViewPr>
      <p:cViewPr varScale="1">
        <p:scale>
          <a:sx n="88" d="100"/>
          <a:sy n="88" d="100"/>
        </p:scale>
        <p:origin x="69" y="6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8/23/2018 12:11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8/23/2018 12:10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8/23/2018 12:10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8/23/2018 12:11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8/23/2018 12:33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8/23/2018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8/23/2018 12:11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celia.muriel@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2Fteams%2Fsqlaa%2Fjumpstart%2FShared%20Documents%2FJumpstart%2DArtifacts%2FTeam%20Process%2FPlatform%20Knowledge%2FTeradata%2FTeradata%20Manuals&amp;newTargetListUrl=%2Fteams%2Fsqlaa%2Fjumpstart%2FShared%20Documents&amp;viewpath=%2Fteams%2Fsqlaa%2Fjumpstart%2FShared%20Documents%2FForms%2FAllItems%2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689693"/>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r>
              <a:rPr lang="en-US" sz="1000" b="1" dirty="0"/>
              <a:t>Celia Muriel, Solution Architect</a:t>
            </a:r>
          </a:p>
          <a:p>
            <a:pPr lvl="0"/>
            <a:r>
              <a:rPr lang="en-US" sz="1000" dirty="0"/>
              <a:t>DMJ Engineering Program</a:t>
            </a:r>
          </a:p>
          <a:p>
            <a:pPr lvl="0"/>
            <a:r>
              <a:rPr lang="en-US" sz="1000" dirty="0">
                <a:hlinkClick r:id="rId3"/>
              </a:rPr>
              <a:t>celia.muriel@microsoft.com</a:t>
            </a:r>
            <a:endParaRPr lang="en-US" sz="1000"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6e4f6676-91ee-47a5-8164-c59c33586ba7"/>
    <ds:schemaRef ds:uri="http://purl.org/dc/terms/"/>
    <ds:schemaRef ds:uri="4053a332-7d8e-488d-aba6-ad6dfa6b0f2d"/>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650</TotalTime>
  <Words>491</Words>
  <Application>Microsoft Office PowerPoint</Application>
  <PresentationFormat>Custom</PresentationFormat>
  <Paragraphs>60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Celia Muriel</cp:lastModifiedBy>
  <cp:revision>45</cp:revision>
  <dcterms:created xsi:type="dcterms:W3CDTF">2018-02-15T21:49:22Z</dcterms:created>
  <dcterms:modified xsi:type="dcterms:W3CDTF">2018-08-23T10:59:39Z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