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482C8-E6F8-493B-A9A2-F923D7B8E7A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5281-01AD-4CFB-9E38-A2895652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BB8-07D5-4B25-A8C4-1500B1E8D0EB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90D-7396-4742-AFD0-9EB72ACDD336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1E4-1F16-483C-8DAE-C0085F6915BD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5034-5182-46DB-BDE2-EB9364CCB1B7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3E0F-42BB-4BA5-98DB-B0E033414063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E44-46BC-4883-87B0-392F83FCC6AF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AAB5-3B52-493C-9D5E-9C0821A91A3C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7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CF8-6710-4719-96D2-0167CF0A6FE4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A984-3A16-4F8E-8F80-6CDE0D824A0B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531-89C5-4BE4-B4C9-FA9DB3746544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7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57EB-7114-4087-8F03-0DD04D69C56B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B622-CAE6-461B-86A1-C1AD3AE4DB01}" type="datetime1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扇区的数据组织方式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50F-8310-40A8-9492-05FDF749AC19}" type="slidenum">
              <a:rPr lang="zh-CN" altLang="en-US" smtClean="0"/>
              <a:pPr/>
              <a:t>1</a:t>
            </a:fld>
            <a:endParaRPr lang="zh-CN" altLang="en-US"/>
          </a:p>
        </p:txBody>
      </p:sp>
      <p:graphicFrame>
        <p:nvGraphicFramePr>
          <p:cNvPr id="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1392"/>
              </p:ext>
            </p:extLst>
          </p:nvPr>
        </p:nvGraphicFramePr>
        <p:xfrm>
          <a:off x="250825" y="1690689"/>
          <a:ext cx="864235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5254560" imgH="2082240" progId="Visio.Drawing.11">
                  <p:embed/>
                </p:oleObj>
              </mc:Choice>
              <mc:Fallback>
                <p:oleObj name="VISIO" r:id="rId3" imgW="5254560" imgH="2082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90689"/>
                        <a:ext cx="864235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99430" y="5244148"/>
            <a:ext cx="6170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通过低级格式化构建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所有</a:t>
            </a:r>
            <a:r>
              <a:rPr lang="zh-CN" altLang="en-US" dirty="0" smtClean="0"/>
              <a:t>硬盘出厂前已完成低级格式化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除非</a:t>
            </a:r>
            <a:r>
              <a:rPr lang="zh-CN" altLang="en-US" dirty="0" smtClean="0"/>
              <a:t>遇到罕见错误，用户通常不需要执行低级格式化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低级</a:t>
            </a:r>
            <a:r>
              <a:rPr lang="zh-CN" altLang="en-US" dirty="0" smtClean="0"/>
              <a:t>格式化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分区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高级格式化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fsutil</a:t>
            </a:r>
            <a:r>
              <a:rPr lang="en-US" altLang="zh-CN" dirty="0"/>
              <a:t> </a:t>
            </a:r>
            <a:r>
              <a:rPr lang="en-US" altLang="zh-CN" dirty="0" err="1"/>
              <a:t>fsinfo</a:t>
            </a:r>
            <a:r>
              <a:rPr lang="en-US" altLang="zh-CN" dirty="0"/>
              <a:t> </a:t>
            </a:r>
            <a:r>
              <a:rPr lang="en-US" altLang="zh-CN" dirty="0" err="1"/>
              <a:t>ntfsinfo</a:t>
            </a:r>
            <a:r>
              <a:rPr lang="en-US" altLang="zh-CN" dirty="0"/>
              <a:t> C: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41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Wingdings</vt:lpstr>
      <vt:lpstr>Office 主题</vt:lpstr>
      <vt:lpstr>VISIO</vt:lpstr>
      <vt:lpstr>扇区的数据组织方式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Copper</dc:creator>
  <cp:lastModifiedBy>Copper</cp:lastModifiedBy>
  <cp:revision>20</cp:revision>
  <dcterms:created xsi:type="dcterms:W3CDTF">2023-09-04T13:34:11Z</dcterms:created>
  <dcterms:modified xsi:type="dcterms:W3CDTF">2023-11-11T16:13:49Z</dcterms:modified>
</cp:coreProperties>
</file>