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本章主要内容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14200" r="777" b="14200"/>
          <a:stretch>
            <a:fillRect/>
          </a:stretch>
        </p:blipFill>
        <p:spPr bwMode="auto">
          <a:xfrm>
            <a:off x="822195" y="1847851"/>
            <a:ext cx="7499609" cy="4351338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1919335" y="1847851"/>
            <a:ext cx="3720974" cy="7233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30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4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本章主要内容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15</cp:revision>
  <dcterms:created xsi:type="dcterms:W3CDTF">2023-09-04T13:34:11Z</dcterms:created>
  <dcterms:modified xsi:type="dcterms:W3CDTF">2023-10-03T16:02:56Z</dcterms:modified>
</cp:coreProperties>
</file>