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64" r:id="rId2"/>
    <p:sldId id="266" r:id="rId3"/>
    <p:sldId id="267" r:id="rId4"/>
    <p:sldId id="268" r:id="rId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1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8482C8-E6F8-493B-A9A2-F923D7B8E7A0}" type="datetimeFigureOut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45281-01AD-4CFB-9E38-A2895652D0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9327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36BB8-07D5-4B25-A8C4-1500B1E8D0EB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5178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B090D-7396-4742-AFD0-9EB72ACDD336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5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031E4-1F16-483C-8DAE-C0085F6915BD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40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75034-5182-46DB-BDE2-EB9364CCB1B7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602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23E0F-42BB-4BA5-98DB-B0E033414063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845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B4E44-46BC-4883-87B0-392F83FCC6AF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295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3AAB5-3B52-493C-9D5E-9C0821A91A3C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776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87CF8-6710-4719-96D2-0167CF0A6FE4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237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DA984-3A16-4F8E-8F80-6CDE0D824A0B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5200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BB531-89C5-4BE4-B4C9-FA9DB3746544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57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57EB-7114-4087-8F03-0DD04D69C56B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81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9B622-CAE6-461B-86A1-C1AD3AE4DB01}" type="datetime1">
              <a:rPr lang="zh-CN" altLang="en-US" smtClean="0"/>
              <a:t>2023/10/22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F0992-98CD-4F2B-BC0F-619B44B17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733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安全状态，例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r>
              <a:rPr lang="en-US" altLang="zh-CN" dirty="0" smtClean="0"/>
              <a:t>1: 3 processes sharing 12 tape drives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50F-8310-40A8-9492-05FDF749AC19}" type="slidenum">
              <a:rPr lang="zh-CN" altLang="en-US" smtClean="0"/>
              <a:pPr/>
              <a:t>1</a:t>
            </a:fld>
            <a:endParaRPr lang="zh-CN" altLang="en-US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10389"/>
              </p:ext>
            </p:extLst>
          </p:nvPr>
        </p:nvGraphicFramePr>
        <p:xfrm>
          <a:off x="1187624" y="2701538"/>
          <a:ext cx="6768752" cy="1280160"/>
        </p:xfrm>
        <a:graphic>
          <a:graphicData uri="http://schemas.openxmlformats.org/drawingml/2006/table">
            <a:tbl>
              <a:tblPr/>
              <a:tblGrid>
                <a:gridCol w="1152128"/>
                <a:gridCol w="1368152"/>
                <a:gridCol w="1296144"/>
                <a:gridCol w="1656184"/>
                <a:gridCol w="1296144"/>
              </a:tblGrid>
              <a:tr h="338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Process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Max Need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Allocated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Further Need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Available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187624" y="4437112"/>
            <a:ext cx="1656184" cy="738664"/>
            <a:chOff x="1187624" y="4437112"/>
            <a:chExt cx="1656184" cy="738664"/>
          </a:xfrm>
        </p:grpSpPr>
        <p:sp>
          <p:nvSpPr>
            <p:cNvPr id="6" name="文本框 5"/>
            <p:cNvSpPr txBox="1"/>
            <p:nvPr/>
          </p:nvSpPr>
          <p:spPr>
            <a:xfrm>
              <a:off x="1187624" y="4437112"/>
              <a:ext cx="165618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3</a:t>
              </a:r>
              <a:endParaRPr lang="zh-CN" altLang="en-US" dirty="0"/>
            </a:p>
          </p:txBody>
        </p:sp>
        <p:cxnSp>
          <p:nvCxnSpPr>
            <p:cNvPr id="11" name="肘形连接符 10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187624" y="48064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P2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28487" y="4806444"/>
            <a:ext cx="1656184" cy="738664"/>
            <a:chOff x="1187624" y="4437112"/>
            <a:chExt cx="1656184" cy="738664"/>
          </a:xfrm>
        </p:grpSpPr>
        <p:sp>
          <p:nvSpPr>
            <p:cNvPr id="19" name="文本框 18"/>
            <p:cNvSpPr txBox="1"/>
            <p:nvPr/>
          </p:nvSpPr>
          <p:spPr>
            <a:xfrm>
              <a:off x="1187624" y="4437112"/>
              <a:ext cx="165618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5</a:t>
              </a:r>
              <a:endParaRPr lang="zh-CN" altLang="en-US" dirty="0"/>
            </a:p>
          </p:txBody>
        </p:sp>
        <p:cxnSp>
          <p:nvCxnSpPr>
            <p:cNvPr id="20" name="肘形连接符 19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187624" y="48064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P1</a:t>
              </a:r>
              <a:endParaRPr lang="zh-CN" altLang="en-US" dirty="0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915816" y="5175776"/>
            <a:ext cx="1656184" cy="738664"/>
            <a:chOff x="1187624" y="4437112"/>
            <a:chExt cx="1656184" cy="738664"/>
          </a:xfrm>
        </p:grpSpPr>
        <p:sp>
          <p:nvSpPr>
            <p:cNvPr id="23" name="文本框 22"/>
            <p:cNvSpPr txBox="1"/>
            <p:nvPr/>
          </p:nvSpPr>
          <p:spPr>
            <a:xfrm>
              <a:off x="1187624" y="4437112"/>
              <a:ext cx="165618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10</a:t>
              </a:r>
              <a:endParaRPr lang="zh-CN" altLang="en-US" dirty="0"/>
            </a:p>
          </p:txBody>
        </p:sp>
        <p:cxnSp>
          <p:nvCxnSpPr>
            <p:cNvPr id="24" name="肘形连接符 23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/>
            <p:cNvSpPr txBox="1"/>
            <p:nvPr/>
          </p:nvSpPr>
          <p:spPr>
            <a:xfrm>
              <a:off x="1187624" y="48064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P3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89211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安全状态，</a:t>
            </a:r>
            <a:r>
              <a:rPr lang="zh-CN" altLang="en-US" dirty="0" smtClean="0"/>
              <a:t>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Example </a:t>
            </a:r>
            <a:r>
              <a:rPr lang="en-US" altLang="zh-CN" dirty="0" smtClean="0"/>
              <a:t>2: </a:t>
            </a:r>
            <a:r>
              <a:rPr lang="en-US" altLang="zh-CN" dirty="0"/>
              <a:t>1 more tape drive allocated to P3 on the basis of Example 1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50F-8310-40A8-9492-05FDF749AC19}" type="slidenum">
              <a:rPr lang="zh-CN" altLang="en-US" smtClean="0"/>
              <a:pPr/>
              <a:t>2</a:t>
            </a:fld>
            <a:endParaRPr lang="zh-CN" altLang="en-US"/>
          </a:p>
        </p:txBody>
      </p:sp>
      <p:graphicFrame>
        <p:nvGraphicFramePr>
          <p:cNvPr id="7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626608"/>
              </p:ext>
            </p:extLst>
          </p:nvPr>
        </p:nvGraphicFramePr>
        <p:xfrm>
          <a:off x="1187624" y="3019861"/>
          <a:ext cx="6768752" cy="1280160"/>
        </p:xfrm>
        <a:graphic>
          <a:graphicData uri="http://schemas.openxmlformats.org/drawingml/2006/table">
            <a:tbl>
              <a:tblPr/>
              <a:tblGrid>
                <a:gridCol w="1152128"/>
                <a:gridCol w="1368152"/>
                <a:gridCol w="1296144"/>
                <a:gridCol w="1656184"/>
                <a:gridCol w="1296144"/>
              </a:tblGrid>
              <a:tr h="33881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Process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Max Need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Allocated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Further Need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Available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1187624" y="4869160"/>
            <a:ext cx="1656184" cy="738664"/>
            <a:chOff x="1187624" y="4437112"/>
            <a:chExt cx="1656184" cy="738664"/>
          </a:xfrm>
        </p:grpSpPr>
        <p:sp>
          <p:nvSpPr>
            <p:cNvPr id="6" name="文本框 5"/>
            <p:cNvSpPr txBox="1"/>
            <p:nvPr/>
          </p:nvSpPr>
          <p:spPr>
            <a:xfrm>
              <a:off x="1187624" y="4437112"/>
              <a:ext cx="165618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2</a:t>
              </a:r>
              <a:endParaRPr lang="zh-CN" altLang="en-US" dirty="0"/>
            </a:p>
          </p:txBody>
        </p:sp>
        <p:cxnSp>
          <p:nvCxnSpPr>
            <p:cNvPr id="11" name="肘形连接符 10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/>
            <p:cNvSpPr txBox="1"/>
            <p:nvPr/>
          </p:nvSpPr>
          <p:spPr>
            <a:xfrm>
              <a:off x="1187624" y="48064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P2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2028487" y="5238492"/>
            <a:ext cx="1656184" cy="738664"/>
            <a:chOff x="1187624" y="4437112"/>
            <a:chExt cx="1656184" cy="738664"/>
          </a:xfrm>
        </p:grpSpPr>
        <p:sp>
          <p:nvSpPr>
            <p:cNvPr id="19" name="文本框 18"/>
            <p:cNvSpPr txBox="1"/>
            <p:nvPr/>
          </p:nvSpPr>
          <p:spPr>
            <a:xfrm>
              <a:off x="1187624" y="4437112"/>
              <a:ext cx="165618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4</a:t>
              </a:r>
              <a:endParaRPr lang="zh-CN" altLang="en-US" dirty="0"/>
            </a:p>
          </p:txBody>
        </p:sp>
        <p:cxnSp>
          <p:nvCxnSpPr>
            <p:cNvPr id="20" name="肘形连接符 19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/>
            <p:cNvSpPr txBox="1"/>
            <p:nvPr/>
          </p:nvSpPr>
          <p:spPr>
            <a:xfrm>
              <a:off x="1187624" y="48064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32710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银行家算法，例</a:t>
            </a:r>
            <a:r>
              <a:rPr lang="en-US" altLang="zh-CN" dirty="0" smtClean="0"/>
              <a:t>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50F-8310-40A8-9492-05FDF749AC19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77038"/>
              </p:ext>
            </p:extLst>
          </p:nvPr>
        </p:nvGraphicFramePr>
        <p:xfrm>
          <a:off x="1187624" y="1657328"/>
          <a:ext cx="6768752" cy="2560320"/>
        </p:xfrm>
        <a:graphic>
          <a:graphicData uri="http://schemas.openxmlformats.org/drawingml/2006/table">
            <a:tbl>
              <a:tblPr/>
              <a:tblGrid>
                <a:gridCol w="1152128"/>
                <a:gridCol w="456051"/>
                <a:gridCol w="456050"/>
                <a:gridCol w="456051"/>
                <a:gridCol w="432048"/>
                <a:gridCol w="432048"/>
                <a:gridCol w="432048"/>
                <a:gridCol w="552061"/>
                <a:gridCol w="552062"/>
                <a:gridCol w="552061"/>
                <a:gridCol w="432048"/>
                <a:gridCol w="432048"/>
                <a:gridCol w="432048"/>
              </a:tblGrid>
              <a:tr h="18288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Process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266462" y="4509691"/>
            <a:ext cx="2016224" cy="738664"/>
            <a:chOff x="1187624" y="4437112"/>
            <a:chExt cx="2016224" cy="738664"/>
          </a:xfrm>
        </p:grpSpPr>
        <p:sp>
          <p:nvSpPr>
            <p:cNvPr id="21" name="文本框 20"/>
            <p:cNvSpPr txBox="1"/>
            <p:nvPr/>
          </p:nvSpPr>
          <p:spPr>
            <a:xfrm>
              <a:off x="1187624" y="4437112"/>
              <a:ext cx="201622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</a:t>
              </a:r>
              <a:r>
                <a:rPr lang="en-US" altLang="zh-CN" dirty="0" smtClean="0"/>
                <a:t>(3, </a:t>
              </a:r>
              <a:r>
                <a:rPr lang="en-US" altLang="zh-CN" dirty="0" smtClean="0"/>
                <a:t>3, </a:t>
              </a:r>
              <a:r>
                <a:rPr lang="en-US" altLang="zh-CN" dirty="0" smtClean="0"/>
                <a:t>2)</a:t>
              </a:r>
              <a:endParaRPr lang="zh-CN" altLang="en-US" dirty="0"/>
            </a:p>
          </p:txBody>
        </p:sp>
        <p:cxnSp>
          <p:nvCxnSpPr>
            <p:cNvPr id="22" name="肘形连接符 21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187624" y="48064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P1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30558" y="4879023"/>
            <a:ext cx="2016224" cy="738664"/>
            <a:chOff x="1187624" y="4437112"/>
            <a:chExt cx="2016224" cy="738664"/>
          </a:xfrm>
        </p:grpSpPr>
        <p:sp>
          <p:nvSpPr>
            <p:cNvPr id="18" name="文本框 17"/>
            <p:cNvSpPr txBox="1"/>
            <p:nvPr/>
          </p:nvSpPr>
          <p:spPr>
            <a:xfrm>
              <a:off x="1187624" y="4437112"/>
              <a:ext cx="201622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(5, 3, </a:t>
              </a:r>
              <a:r>
                <a:rPr lang="en-US" altLang="zh-CN" dirty="0" smtClean="0"/>
                <a:t>3)</a:t>
              </a:r>
              <a:endParaRPr lang="zh-CN" altLang="en-US" dirty="0"/>
            </a:p>
          </p:txBody>
        </p:sp>
        <p:cxnSp>
          <p:nvCxnSpPr>
            <p:cNvPr id="19" name="肘形连接符 18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187624" y="48064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P4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99826" y="5248355"/>
            <a:ext cx="2016224" cy="738664"/>
            <a:chOff x="1187624" y="4437112"/>
            <a:chExt cx="2016224" cy="738664"/>
          </a:xfrm>
        </p:grpSpPr>
        <p:sp>
          <p:nvSpPr>
            <p:cNvPr id="15" name="文本框 14"/>
            <p:cNvSpPr txBox="1"/>
            <p:nvPr/>
          </p:nvSpPr>
          <p:spPr>
            <a:xfrm>
              <a:off x="1187624" y="4437112"/>
              <a:ext cx="201622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</a:t>
              </a:r>
              <a:r>
                <a:rPr lang="en-US" altLang="zh-CN" dirty="0" smtClean="0"/>
                <a:t>(6, </a:t>
              </a:r>
              <a:r>
                <a:rPr lang="en-US" altLang="zh-CN" dirty="0" smtClean="0"/>
                <a:t>3, </a:t>
              </a:r>
              <a:r>
                <a:rPr lang="en-US" altLang="zh-CN" dirty="0" smtClean="0"/>
                <a:t>5)</a:t>
              </a:r>
              <a:endParaRPr lang="zh-CN" altLang="en-US" dirty="0"/>
            </a:p>
          </p:txBody>
        </p:sp>
        <p:cxnSp>
          <p:nvCxnSpPr>
            <p:cNvPr id="16" name="肘形连接符 15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187624" y="48064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P3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61313" y="5617687"/>
            <a:ext cx="2016224" cy="738664"/>
            <a:chOff x="1187624" y="4437112"/>
            <a:chExt cx="2016224" cy="738664"/>
          </a:xfrm>
        </p:grpSpPr>
        <p:sp>
          <p:nvSpPr>
            <p:cNvPr id="12" name="文本框 11"/>
            <p:cNvSpPr txBox="1"/>
            <p:nvPr/>
          </p:nvSpPr>
          <p:spPr>
            <a:xfrm>
              <a:off x="1187624" y="4437112"/>
              <a:ext cx="201622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</a:t>
              </a:r>
              <a:r>
                <a:rPr lang="en-US" altLang="zh-CN" dirty="0" smtClean="0"/>
                <a:t>(8, </a:t>
              </a:r>
              <a:r>
                <a:rPr lang="en-US" altLang="zh-CN" dirty="0" smtClean="0"/>
                <a:t>4, </a:t>
              </a:r>
              <a:r>
                <a:rPr lang="en-US" altLang="zh-CN" dirty="0" smtClean="0"/>
                <a:t>6)</a:t>
              </a:r>
              <a:endParaRPr lang="zh-CN" altLang="en-US" dirty="0"/>
            </a:p>
          </p:txBody>
        </p:sp>
        <p:cxnSp>
          <p:nvCxnSpPr>
            <p:cNvPr id="13" name="肘形连接符 12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87624" y="48064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98081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银行家算法，例</a:t>
            </a:r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E250F-8310-40A8-9492-05FDF749AC19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graphicFrame>
        <p:nvGraphicFramePr>
          <p:cNvPr id="6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99086"/>
              </p:ext>
            </p:extLst>
          </p:nvPr>
        </p:nvGraphicFramePr>
        <p:xfrm>
          <a:off x="1187624" y="1657328"/>
          <a:ext cx="6768752" cy="2560320"/>
        </p:xfrm>
        <a:graphic>
          <a:graphicData uri="http://schemas.openxmlformats.org/drawingml/2006/table">
            <a:tbl>
              <a:tblPr/>
              <a:tblGrid>
                <a:gridCol w="1152128"/>
                <a:gridCol w="456051"/>
                <a:gridCol w="456050"/>
                <a:gridCol w="456051"/>
                <a:gridCol w="432048"/>
                <a:gridCol w="432048"/>
                <a:gridCol w="432048"/>
                <a:gridCol w="552061"/>
                <a:gridCol w="552062"/>
                <a:gridCol w="552061"/>
                <a:gridCol w="432048"/>
                <a:gridCol w="432048"/>
                <a:gridCol w="432048"/>
              </a:tblGrid>
              <a:tr h="182880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Process</a:t>
                      </a:r>
                      <a:endParaRPr kumimoji="0" lang="zh-CN" alt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Max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Allocation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Need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Available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8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6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92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27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P4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+mn-lt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anose="05000000000000000000" pitchFamily="2" charset="2"/>
                        <a:buNone/>
                        <a:tabLst>
                          <a:tab pos="538163" algn="ctr"/>
                        </a:tabLst>
                      </a:pPr>
                      <a:endParaRPr kumimoji="0" lang="en-US" altLang="zh-CN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8" name="组合 7"/>
          <p:cNvGrpSpPr/>
          <p:nvPr/>
        </p:nvGrpSpPr>
        <p:grpSpPr>
          <a:xfrm>
            <a:off x="2266462" y="4509691"/>
            <a:ext cx="2016224" cy="738664"/>
            <a:chOff x="1187624" y="4437112"/>
            <a:chExt cx="2016224" cy="738664"/>
          </a:xfrm>
        </p:grpSpPr>
        <p:sp>
          <p:nvSpPr>
            <p:cNvPr id="21" name="文本框 20"/>
            <p:cNvSpPr txBox="1"/>
            <p:nvPr/>
          </p:nvSpPr>
          <p:spPr>
            <a:xfrm>
              <a:off x="1187624" y="4437112"/>
              <a:ext cx="201622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</a:t>
              </a:r>
              <a:r>
                <a:rPr lang="en-US" altLang="zh-CN" dirty="0" smtClean="0"/>
                <a:t>(2, </a:t>
              </a:r>
              <a:r>
                <a:rPr lang="en-US" altLang="zh-CN" dirty="0" smtClean="0"/>
                <a:t>3, </a:t>
              </a:r>
              <a:r>
                <a:rPr lang="en-US" altLang="zh-CN" dirty="0" smtClean="0"/>
                <a:t>0)</a:t>
              </a:r>
              <a:endParaRPr lang="zh-CN" altLang="en-US" dirty="0"/>
            </a:p>
          </p:txBody>
        </p:sp>
        <p:cxnSp>
          <p:nvCxnSpPr>
            <p:cNvPr id="22" name="肘形连接符 21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/>
            <p:cNvSpPr txBox="1"/>
            <p:nvPr/>
          </p:nvSpPr>
          <p:spPr>
            <a:xfrm>
              <a:off x="1187624" y="4806444"/>
              <a:ext cx="4320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P1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130558" y="4879023"/>
            <a:ext cx="2016224" cy="738664"/>
            <a:chOff x="1187624" y="4437112"/>
            <a:chExt cx="2016224" cy="738664"/>
          </a:xfrm>
        </p:grpSpPr>
        <p:sp>
          <p:nvSpPr>
            <p:cNvPr id="18" name="文本框 17"/>
            <p:cNvSpPr txBox="1"/>
            <p:nvPr/>
          </p:nvSpPr>
          <p:spPr>
            <a:xfrm>
              <a:off x="1187624" y="4437112"/>
              <a:ext cx="201622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(5, 3, </a:t>
              </a:r>
              <a:r>
                <a:rPr lang="en-US" altLang="zh-CN" dirty="0" smtClean="0"/>
                <a:t>3)</a:t>
              </a:r>
              <a:endParaRPr lang="zh-CN" altLang="en-US" dirty="0"/>
            </a:p>
          </p:txBody>
        </p:sp>
        <p:cxnSp>
          <p:nvCxnSpPr>
            <p:cNvPr id="19" name="肘形连接符 18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187624" y="48064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P4</a:t>
              </a:r>
              <a:endParaRPr lang="zh-CN" altLang="en-US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3999826" y="5248355"/>
            <a:ext cx="2016224" cy="738664"/>
            <a:chOff x="1187624" y="4437112"/>
            <a:chExt cx="2016224" cy="738664"/>
          </a:xfrm>
        </p:grpSpPr>
        <p:sp>
          <p:nvSpPr>
            <p:cNvPr id="15" name="文本框 14"/>
            <p:cNvSpPr txBox="1"/>
            <p:nvPr/>
          </p:nvSpPr>
          <p:spPr>
            <a:xfrm>
              <a:off x="1187624" y="4437112"/>
              <a:ext cx="201622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</a:t>
              </a:r>
              <a:r>
                <a:rPr lang="en-US" altLang="zh-CN" dirty="0" smtClean="0"/>
                <a:t>(6, </a:t>
              </a:r>
              <a:r>
                <a:rPr lang="en-US" altLang="zh-CN" dirty="0" smtClean="0"/>
                <a:t>3, </a:t>
              </a:r>
              <a:r>
                <a:rPr lang="en-US" altLang="zh-CN" dirty="0" smtClean="0"/>
                <a:t>5)</a:t>
              </a:r>
              <a:endParaRPr lang="zh-CN" altLang="en-US" dirty="0"/>
            </a:p>
          </p:txBody>
        </p:sp>
        <p:cxnSp>
          <p:nvCxnSpPr>
            <p:cNvPr id="16" name="肘形连接符 15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/>
            <p:cNvSpPr txBox="1"/>
            <p:nvPr/>
          </p:nvSpPr>
          <p:spPr>
            <a:xfrm>
              <a:off x="1187624" y="48064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P3</a:t>
              </a:r>
              <a:endParaRPr lang="zh-CN" altLang="en-US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861313" y="5617687"/>
            <a:ext cx="2016224" cy="738664"/>
            <a:chOff x="1187624" y="4437112"/>
            <a:chExt cx="2016224" cy="738664"/>
          </a:xfrm>
        </p:grpSpPr>
        <p:sp>
          <p:nvSpPr>
            <p:cNvPr id="12" name="文本框 11"/>
            <p:cNvSpPr txBox="1"/>
            <p:nvPr/>
          </p:nvSpPr>
          <p:spPr>
            <a:xfrm>
              <a:off x="1187624" y="4437112"/>
              <a:ext cx="2016224" cy="369332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zh-CN" dirty="0" smtClean="0"/>
                <a:t>Available = </a:t>
              </a:r>
              <a:r>
                <a:rPr lang="en-US" altLang="zh-CN" dirty="0" smtClean="0"/>
                <a:t>(8, </a:t>
              </a:r>
              <a:r>
                <a:rPr lang="en-US" altLang="zh-CN" dirty="0" smtClean="0"/>
                <a:t>4, </a:t>
              </a:r>
              <a:r>
                <a:rPr lang="en-US" altLang="zh-CN" dirty="0" smtClean="0"/>
                <a:t>6)</a:t>
              </a:r>
              <a:endParaRPr lang="zh-CN" altLang="en-US" dirty="0"/>
            </a:p>
          </p:txBody>
        </p:sp>
        <p:cxnSp>
          <p:nvCxnSpPr>
            <p:cNvPr id="13" name="肘形连接符 12"/>
            <p:cNvCxnSpPr/>
            <p:nvPr/>
          </p:nvCxnSpPr>
          <p:spPr>
            <a:xfrm>
              <a:off x="1187624" y="4806444"/>
              <a:ext cx="792088" cy="206732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1187624" y="480644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/>
                <a:t>…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28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</TotalTime>
  <Words>329</Words>
  <Application>Microsoft Office PowerPoint</Application>
  <PresentationFormat>全屏显示(4:3)</PresentationFormat>
  <Paragraphs>212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Wingdings</vt:lpstr>
      <vt:lpstr>Office 主题</vt:lpstr>
      <vt:lpstr>安全状态，例1</vt:lpstr>
      <vt:lpstr>安全状态，例2</vt:lpstr>
      <vt:lpstr>银行家算法，例1</vt:lpstr>
      <vt:lpstr>银行家算法，例2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Copper</dc:creator>
  <cp:lastModifiedBy>Copper</cp:lastModifiedBy>
  <cp:revision>23</cp:revision>
  <dcterms:created xsi:type="dcterms:W3CDTF">2023-09-04T13:34:11Z</dcterms:created>
  <dcterms:modified xsi:type="dcterms:W3CDTF">2023-10-22T16:59:18Z</dcterms:modified>
</cp:coreProperties>
</file>