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49" r:id="rId2"/>
    <p:sldMasterId id="2147483650" r:id="rId3"/>
  </p:sldMasterIdLst>
  <p:notesMasterIdLst>
    <p:notesMasterId r:id="rId9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charset="0"/>
      <a:defRPr kern="1200">
        <a:solidFill>
          <a:schemeClr val="bg1"/>
        </a:solidFill>
        <a:latin typeface="Arial" charset="0"/>
        <a:ea typeface="宋体" charset="0"/>
        <a:cs typeface="宋体" charset="0"/>
      </a:defRPr>
    </a:lvl1pPr>
    <a:lvl2pPr marL="742950" indent="-285750" algn="l" defTabSz="457200" rtl="0" fontAlgn="base">
      <a:spcBef>
        <a:spcPct val="0"/>
      </a:spcBef>
      <a:spcAft>
        <a:spcPct val="0"/>
      </a:spcAft>
      <a:buClr>
        <a:srgbClr val="000000"/>
      </a:buClr>
      <a:buSzPct val="100000"/>
      <a:buFont typeface="Times New Roman" charset="0"/>
      <a:defRPr kern="1200">
        <a:solidFill>
          <a:schemeClr val="bg1"/>
        </a:solidFill>
        <a:latin typeface="Arial" charset="0"/>
        <a:ea typeface="宋体" charset="0"/>
        <a:cs typeface="宋体" charset="0"/>
      </a:defRPr>
    </a:lvl2pPr>
    <a:lvl3pPr marL="1143000" indent="-228600" algn="l" defTabSz="457200" rtl="0" fontAlgn="base">
      <a:spcBef>
        <a:spcPct val="0"/>
      </a:spcBef>
      <a:spcAft>
        <a:spcPct val="0"/>
      </a:spcAft>
      <a:buClr>
        <a:srgbClr val="000000"/>
      </a:buClr>
      <a:buSzPct val="100000"/>
      <a:buFont typeface="Times New Roman" charset="0"/>
      <a:defRPr kern="1200">
        <a:solidFill>
          <a:schemeClr val="bg1"/>
        </a:solidFill>
        <a:latin typeface="Arial" charset="0"/>
        <a:ea typeface="宋体" charset="0"/>
        <a:cs typeface="宋体" charset="0"/>
      </a:defRPr>
    </a:lvl3pPr>
    <a:lvl4pPr marL="1600200" indent="-228600" algn="l" defTabSz="457200" rtl="0" fontAlgn="base">
      <a:spcBef>
        <a:spcPct val="0"/>
      </a:spcBef>
      <a:spcAft>
        <a:spcPct val="0"/>
      </a:spcAft>
      <a:buClr>
        <a:srgbClr val="000000"/>
      </a:buClr>
      <a:buSzPct val="100000"/>
      <a:buFont typeface="Times New Roman" charset="0"/>
      <a:defRPr kern="1200">
        <a:solidFill>
          <a:schemeClr val="bg1"/>
        </a:solidFill>
        <a:latin typeface="Arial" charset="0"/>
        <a:ea typeface="宋体" charset="0"/>
        <a:cs typeface="宋体" charset="0"/>
      </a:defRPr>
    </a:lvl4pPr>
    <a:lvl5pPr marL="2057400" indent="-228600" algn="l" defTabSz="457200" rtl="0" fontAlgn="base">
      <a:spcBef>
        <a:spcPct val="0"/>
      </a:spcBef>
      <a:spcAft>
        <a:spcPct val="0"/>
      </a:spcAft>
      <a:buClr>
        <a:srgbClr val="000000"/>
      </a:buClr>
      <a:buSzPct val="100000"/>
      <a:buFont typeface="Times New Roman" charset="0"/>
      <a:defRPr kern="1200">
        <a:solidFill>
          <a:schemeClr val="bg1"/>
        </a:solidFill>
        <a:latin typeface="Arial" charset="0"/>
        <a:ea typeface="宋体" charset="0"/>
        <a:cs typeface="宋体" charset="0"/>
      </a:defRPr>
    </a:lvl5pPr>
    <a:lvl6pPr marL="2286000" algn="l" defTabSz="457200" rtl="0" eaLnBrk="1" latinLnBrk="0" hangingPunct="1">
      <a:defRPr kern="1200">
        <a:solidFill>
          <a:schemeClr val="bg1"/>
        </a:solidFill>
        <a:latin typeface="Arial" charset="0"/>
        <a:ea typeface="宋体" charset="0"/>
        <a:cs typeface="宋体" charset="0"/>
      </a:defRPr>
    </a:lvl6pPr>
    <a:lvl7pPr marL="2743200" algn="l" defTabSz="457200" rtl="0" eaLnBrk="1" latinLnBrk="0" hangingPunct="1">
      <a:defRPr kern="1200">
        <a:solidFill>
          <a:schemeClr val="bg1"/>
        </a:solidFill>
        <a:latin typeface="Arial" charset="0"/>
        <a:ea typeface="宋体" charset="0"/>
        <a:cs typeface="宋体" charset="0"/>
      </a:defRPr>
    </a:lvl7pPr>
    <a:lvl8pPr marL="3200400" algn="l" defTabSz="457200" rtl="0" eaLnBrk="1" latinLnBrk="0" hangingPunct="1">
      <a:defRPr kern="1200">
        <a:solidFill>
          <a:schemeClr val="bg1"/>
        </a:solidFill>
        <a:latin typeface="Arial" charset="0"/>
        <a:ea typeface="宋体" charset="0"/>
        <a:cs typeface="宋体" charset="0"/>
      </a:defRPr>
    </a:lvl8pPr>
    <a:lvl9pPr marL="3657600" algn="l" defTabSz="457200" rtl="0" eaLnBrk="1" latinLnBrk="0" hangingPunct="1">
      <a:defRPr kern="1200">
        <a:solidFill>
          <a:schemeClr val="bg1"/>
        </a:solidFill>
        <a:latin typeface="Arial" charset="0"/>
        <a:ea typeface="宋体" charset="0"/>
        <a:cs typeface="宋体"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104" y="-10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notesMaster" Target="notesMasters/notesMaster1.xml"/><Relationship Id="rId97" Type="http://schemas.openxmlformats.org/officeDocument/2006/relationships/printerSettings" Target="printerSettings/printerSettings1.bin"/><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theme" Target="theme/theme1.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4098" name="Rectangle 2"/>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charset="0"/>
              </a:defRPr>
            </a:lvl1pPr>
          </a:lstStyle>
          <a:p>
            <a:endParaRPr lang="en-US"/>
          </a:p>
        </p:txBody>
      </p:sp>
      <p:sp>
        <p:nvSpPr>
          <p:cNvPr id="4099"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charset="0"/>
              </a:defRPr>
            </a:lvl1pPr>
          </a:lstStyle>
          <a:p>
            <a:endParaRPr lang="en-US"/>
          </a:p>
        </p:txBody>
      </p:sp>
      <p:sp>
        <p:nvSpPr>
          <p:cNvPr id="4100"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4101"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endParaRPr lang="zh-CN" altLang="en-US"/>
          </a:p>
        </p:txBody>
      </p:sp>
      <p:sp>
        <p:nvSpPr>
          <p:cNvPr id="4102" name="Rectangle 6"/>
          <p:cNvSpPr>
            <a:spLocks noGrp="1" noChangeArrowheads="1"/>
          </p:cNvSpPr>
          <p:nvPr>
            <p:ph type="ftr"/>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charset="0"/>
              </a:defRPr>
            </a:lvl1pPr>
          </a:lstStyle>
          <a:p>
            <a:endParaRPr lang="en-US"/>
          </a:p>
        </p:txBody>
      </p:sp>
      <p:sp>
        <p:nvSpPr>
          <p:cNvPr id="4103"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charset="0"/>
              </a:defRPr>
            </a:lvl1pPr>
          </a:lstStyle>
          <a:p>
            <a:fld id="{BF2D53E1-6B47-4842-A162-B0BC890F257E}" type="slidenum">
              <a:rPr lang="en-US"/>
              <a:pPr/>
              <a:t>‹#›</a:t>
            </a:fld>
            <a:endParaRPr lang="en-US"/>
          </a:p>
        </p:txBody>
      </p:sp>
    </p:spTree>
    <p:extLst>
      <p:ext uri="{BB962C8B-B14F-4D97-AF65-F5344CB8AC3E}">
        <p14:creationId xmlns:p14="http://schemas.microsoft.com/office/powerpoint/2010/main" val="6174878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宋体"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宋体"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宋体"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宋体"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599046C-FE25-664C-AF32-B127FDD4A682}" type="slidenum">
              <a:rPr lang="en-US"/>
              <a:pPr/>
              <a:t>1</a:t>
            </a:fld>
            <a:endParaRPr lang="en-US"/>
          </a:p>
        </p:txBody>
      </p:sp>
      <p:sp>
        <p:nvSpPr>
          <p:cNvPr id="10035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035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4711C15-FA26-E44F-AFA3-E2BAA2A24289}" type="slidenum">
              <a:rPr lang="en-US"/>
              <a:pPr/>
              <a:t>10</a:t>
            </a:fld>
            <a:endParaRPr lang="en-US"/>
          </a:p>
        </p:txBody>
      </p:sp>
      <p:sp>
        <p:nvSpPr>
          <p:cNvPr id="10956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957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C222AFD6-DE12-D445-81C6-4A23A206845D}" type="slidenum">
              <a:rPr lang="en-US"/>
              <a:pPr/>
              <a:t>11</a:t>
            </a:fld>
            <a:endParaRPr lang="en-US"/>
          </a:p>
        </p:txBody>
      </p:sp>
      <p:sp>
        <p:nvSpPr>
          <p:cNvPr id="11059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3671DA4A-9F31-A043-8C50-66E8FBB750D7}" type="slidenum">
              <a:rPr lang="en-US" sz="1200">
                <a:solidFill>
                  <a:srgbClr val="000000"/>
                </a:solidFill>
                <a:latin typeface="Garamond" charset="0"/>
              </a:rPr>
              <a:pPr algn="r">
                <a:buClrTx/>
                <a:buFontTx/>
                <a:buNone/>
              </a:pPr>
              <a:t>11</a:t>
            </a:fld>
            <a:endParaRPr lang="en-US" sz="1200">
              <a:solidFill>
                <a:srgbClr val="000000"/>
              </a:solidFill>
              <a:latin typeface="Garamond" charset="0"/>
            </a:endParaRPr>
          </a:p>
        </p:txBody>
      </p:sp>
      <p:sp>
        <p:nvSpPr>
          <p:cNvPr id="110594"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0595"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059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10597"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0598"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749E6586-E8DC-A041-A825-E749E01368C4}" type="slidenum">
              <a:rPr lang="en-US"/>
              <a:pPr/>
              <a:t>12</a:t>
            </a:fld>
            <a:endParaRPr lang="en-US"/>
          </a:p>
        </p:txBody>
      </p:sp>
      <p:sp>
        <p:nvSpPr>
          <p:cNvPr id="11161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ABBE8F2C-8F34-2A47-9A62-BCD63FA0255A}" type="slidenum">
              <a:rPr lang="en-US" sz="1200">
                <a:solidFill>
                  <a:srgbClr val="000000"/>
                </a:solidFill>
                <a:latin typeface="Garamond" charset="0"/>
              </a:rPr>
              <a:pPr algn="r">
                <a:buClrTx/>
                <a:buFontTx/>
                <a:buNone/>
              </a:pPr>
              <a:t>12</a:t>
            </a:fld>
            <a:endParaRPr lang="en-US" sz="1200">
              <a:solidFill>
                <a:srgbClr val="000000"/>
              </a:solidFill>
              <a:latin typeface="Garamond" charset="0"/>
            </a:endParaRPr>
          </a:p>
        </p:txBody>
      </p:sp>
      <p:sp>
        <p:nvSpPr>
          <p:cNvPr id="11161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161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162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1162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162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AADDB387-03DE-1644-ACB1-4FEC71535B91}" type="slidenum">
              <a:rPr lang="en-US"/>
              <a:pPr/>
              <a:t>13</a:t>
            </a:fld>
            <a:endParaRPr lang="en-US"/>
          </a:p>
        </p:txBody>
      </p:sp>
      <p:sp>
        <p:nvSpPr>
          <p:cNvPr id="11264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8962459C-7594-624C-8668-EAB5A38F79F1}" type="slidenum">
              <a:rPr lang="en-US" sz="1200">
                <a:solidFill>
                  <a:srgbClr val="000000"/>
                </a:solidFill>
                <a:latin typeface="Garamond" charset="0"/>
              </a:rPr>
              <a:pPr algn="r">
                <a:buClrTx/>
                <a:buFontTx/>
                <a:buNone/>
              </a:pPr>
              <a:t>13</a:t>
            </a:fld>
            <a:endParaRPr lang="en-US" sz="1200">
              <a:solidFill>
                <a:srgbClr val="000000"/>
              </a:solidFill>
              <a:latin typeface="Garamond" charset="0"/>
            </a:endParaRPr>
          </a:p>
        </p:txBody>
      </p:sp>
      <p:sp>
        <p:nvSpPr>
          <p:cNvPr id="112642"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2643"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2644"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12645"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2646"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2C42DE05-9132-A942-AF24-ABCA1AD43511}" type="slidenum">
              <a:rPr lang="en-US"/>
              <a:pPr/>
              <a:t>14</a:t>
            </a:fld>
            <a:endParaRPr lang="en-US"/>
          </a:p>
        </p:txBody>
      </p:sp>
      <p:sp>
        <p:nvSpPr>
          <p:cNvPr id="11366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9081592E-CCAB-C843-B81F-2FEAB48229FD}" type="slidenum">
              <a:rPr lang="en-US" sz="1200">
                <a:solidFill>
                  <a:srgbClr val="000000"/>
                </a:solidFill>
                <a:latin typeface="Garamond" charset="0"/>
              </a:rPr>
              <a:pPr algn="r">
                <a:buClrTx/>
                <a:buFontTx/>
                <a:buNone/>
              </a:pPr>
              <a:t>14</a:t>
            </a:fld>
            <a:endParaRPr lang="en-US" sz="1200">
              <a:solidFill>
                <a:srgbClr val="000000"/>
              </a:solidFill>
              <a:latin typeface="Garamond" charset="0"/>
            </a:endParaRPr>
          </a:p>
        </p:txBody>
      </p:sp>
      <p:sp>
        <p:nvSpPr>
          <p:cNvPr id="113666"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3667"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3668"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13669"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3670"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A105D7D2-744C-B249-8D86-79EE61682EB4}" type="slidenum">
              <a:rPr lang="en-US"/>
              <a:pPr/>
              <a:t>15</a:t>
            </a:fld>
            <a:endParaRPr lang="en-US"/>
          </a:p>
        </p:txBody>
      </p:sp>
      <p:sp>
        <p:nvSpPr>
          <p:cNvPr id="11468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02AA6AFD-BF43-744D-A488-BD1140280571}" type="slidenum">
              <a:rPr lang="en-US" sz="1200">
                <a:solidFill>
                  <a:srgbClr val="000000"/>
                </a:solidFill>
                <a:latin typeface="Garamond" charset="0"/>
              </a:rPr>
              <a:pPr algn="r">
                <a:buClrTx/>
                <a:buFontTx/>
                <a:buNone/>
              </a:pPr>
              <a:t>15</a:t>
            </a:fld>
            <a:endParaRPr lang="en-US" sz="1200">
              <a:solidFill>
                <a:srgbClr val="000000"/>
              </a:solidFill>
              <a:latin typeface="Garamond" charset="0"/>
            </a:endParaRPr>
          </a:p>
        </p:txBody>
      </p:sp>
      <p:sp>
        <p:nvSpPr>
          <p:cNvPr id="114690"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4691"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4692"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14693"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4694"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D9315994-FB4D-5F46-9565-693E1CF90A02}" type="slidenum">
              <a:rPr lang="en-US"/>
              <a:pPr/>
              <a:t>16</a:t>
            </a:fld>
            <a:endParaRPr lang="en-US"/>
          </a:p>
        </p:txBody>
      </p:sp>
      <p:sp>
        <p:nvSpPr>
          <p:cNvPr id="11571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CE57A97C-A2A6-8848-AE2E-BE46B956B175}" type="slidenum">
              <a:rPr lang="en-US" sz="1200">
                <a:solidFill>
                  <a:srgbClr val="000000"/>
                </a:solidFill>
                <a:latin typeface="Garamond" charset="0"/>
              </a:rPr>
              <a:pPr algn="r">
                <a:buClrTx/>
                <a:buFontTx/>
                <a:buNone/>
              </a:pPr>
              <a:t>16</a:t>
            </a:fld>
            <a:endParaRPr lang="en-US" sz="1200">
              <a:solidFill>
                <a:srgbClr val="000000"/>
              </a:solidFill>
              <a:latin typeface="Garamond" charset="0"/>
            </a:endParaRPr>
          </a:p>
        </p:txBody>
      </p:sp>
      <p:sp>
        <p:nvSpPr>
          <p:cNvPr id="115714"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5715"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571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15717"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5718"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E1EE44EC-71A7-C240-91D6-00059648A709}" type="slidenum">
              <a:rPr lang="en-US"/>
              <a:pPr/>
              <a:t>17</a:t>
            </a:fld>
            <a:endParaRPr lang="en-US"/>
          </a:p>
        </p:txBody>
      </p:sp>
      <p:sp>
        <p:nvSpPr>
          <p:cNvPr id="11673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74008D65-FE79-0C49-ADF4-B143CF4BBF92}" type="slidenum">
              <a:rPr lang="en-US" sz="1200">
                <a:solidFill>
                  <a:srgbClr val="000000"/>
                </a:solidFill>
                <a:latin typeface="Garamond" charset="0"/>
              </a:rPr>
              <a:pPr algn="r">
                <a:buClrTx/>
                <a:buFontTx/>
                <a:buNone/>
              </a:pPr>
              <a:t>17</a:t>
            </a:fld>
            <a:endParaRPr lang="en-US" sz="1200">
              <a:solidFill>
                <a:srgbClr val="000000"/>
              </a:solidFill>
              <a:latin typeface="Garamond" charset="0"/>
            </a:endParaRPr>
          </a:p>
        </p:txBody>
      </p:sp>
      <p:sp>
        <p:nvSpPr>
          <p:cNvPr id="11673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673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674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1674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674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43AAF73B-606E-AC4B-A846-CEA5062094DE}" type="slidenum">
              <a:rPr lang="en-US"/>
              <a:pPr/>
              <a:t>18</a:t>
            </a:fld>
            <a:endParaRPr lang="en-US"/>
          </a:p>
        </p:txBody>
      </p:sp>
      <p:sp>
        <p:nvSpPr>
          <p:cNvPr id="11776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392F208C-3386-CF42-9FCE-167525B9B6AC}" type="slidenum">
              <a:rPr lang="en-US" sz="1200">
                <a:solidFill>
                  <a:srgbClr val="000000"/>
                </a:solidFill>
                <a:latin typeface="Garamond" charset="0"/>
              </a:rPr>
              <a:pPr algn="r">
                <a:buClrTx/>
                <a:buFontTx/>
                <a:buNone/>
              </a:pPr>
              <a:t>18</a:t>
            </a:fld>
            <a:endParaRPr lang="en-US" sz="1200">
              <a:solidFill>
                <a:srgbClr val="000000"/>
              </a:solidFill>
              <a:latin typeface="Garamond" charset="0"/>
            </a:endParaRPr>
          </a:p>
        </p:txBody>
      </p:sp>
      <p:sp>
        <p:nvSpPr>
          <p:cNvPr id="117762"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7763"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7764"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17765"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7766"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AA98157F-FDE2-BC44-B5D5-FE65DD925622}" type="slidenum">
              <a:rPr lang="en-US"/>
              <a:pPr/>
              <a:t>19</a:t>
            </a:fld>
            <a:endParaRPr lang="en-US"/>
          </a:p>
        </p:txBody>
      </p:sp>
      <p:sp>
        <p:nvSpPr>
          <p:cNvPr id="11878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59D890B7-6D83-FE40-B8CB-BAD7CA3E0BFE}" type="slidenum">
              <a:rPr lang="en-US" sz="1200">
                <a:solidFill>
                  <a:srgbClr val="000000"/>
                </a:solidFill>
                <a:latin typeface="Garamond" charset="0"/>
              </a:rPr>
              <a:pPr algn="r">
                <a:buClrTx/>
                <a:buFontTx/>
                <a:buNone/>
              </a:pPr>
              <a:t>19</a:t>
            </a:fld>
            <a:endParaRPr lang="en-US" sz="1200">
              <a:solidFill>
                <a:srgbClr val="000000"/>
              </a:solidFill>
              <a:latin typeface="Garamond" charset="0"/>
            </a:endParaRPr>
          </a:p>
        </p:txBody>
      </p:sp>
      <p:sp>
        <p:nvSpPr>
          <p:cNvPr id="118786"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8787"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18788"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18789"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8790"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E1385DF-0AF3-7841-8844-E442B4A196B5}" type="slidenum">
              <a:rPr lang="en-US"/>
              <a:pPr/>
              <a:t>2</a:t>
            </a:fld>
            <a:endParaRPr lang="en-US"/>
          </a:p>
        </p:txBody>
      </p:sp>
      <p:sp>
        <p:nvSpPr>
          <p:cNvPr id="10137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137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2486CCA-7E4D-7A4E-AE7C-86038D8E79EC}" type="slidenum">
              <a:rPr lang="en-US"/>
              <a:pPr/>
              <a:t>20</a:t>
            </a:fld>
            <a:endParaRPr lang="en-US"/>
          </a:p>
        </p:txBody>
      </p:sp>
      <p:sp>
        <p:nvSpPr>
          <p:cNvPr id="11980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1981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B203E1F-E925-8E4A-9A22-FF12C447EA83}" type="slidenum">
              <a:rPr lang="en-US"/>
              <a:pPr/>
              <a:t>21</a:t>
            </a:fld>
            <a:endParaRPr lang="en-US"/>
          </a:p>
        </p:txBody>
      </p:sp>
      <p:sp>
        <p:nvSpPr>
          <p:cNvPr id="12083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083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66A550B-815A-DF46-871C-FB4817854237}" type="slidenum">
              <a:rPr lang="en-US"/>
              <a:pPr/>
              <a:t>22</a:t>
            </a:fld>
            <a:endParaRPr lang="en-US"/>
          </a:p>
        </p:txBody>
      </p:sp>
      <p:sp>
        <p:nvSpPr>
          <p:cNvPr id="12185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185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6693AC2-EA77-0941-BD51-219ECC51FF52}" type="slidenum">
              <a:rPr lang="en-US"/>
              <a:pPr/>
              <a:t>23</a:t>
            </a:fld>
            <a:endParaRPr lang="en-US"/>
          </a:p>
        </p:txBody>
      </p:sp>
      <p:sp>
        <p:nvSpPr>
          <p:cNvPr id="12288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288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01D904A9-1C69-5040-9B73-22077D2EB36D}" type="slidenum">
              <a:rPr lang="en-US"/>
              <a:pPr/>
              <a:t>24</a:t>
            </a:fld>
            <a:endParaRPr lang="en-US"/>
          </a:p>
        </p:txBody>
      </p:sp>
      <p:sp>
        <p:nvSpPr>
          <p:cNvPr id="12390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C38D63B8-C658-6149-A656-B0BF07023624}" type="slidenum">
              <a:rPr lang="en-US" sz="1200">
                <a:solidFill>
                  <a:srgbClr val="000000"/>
                </a:solidFill>
                <a:latin typeface="Garamond" charset="0"/>
              </a:rPr>
              <a:pPr algn="r">
                <a:buClrTx/>
                <a:buFontTx/>
                <a:buNone/>
              </a:pPr>
              <a:t>24</a:t>
            </a:fld>
            <a:endParaRPr lang="en-US" sz="1200">
              <a:solidFill>
                <a:srgbClr val="000000"/>
              </a:solidFill>
              <a:latin typeface="Garamond" charset="0"/>
            </a:endParaRPr>
          </a:p>
        </p:txBody>
      </p:sp>
      <p:sp>
        <p:nvSpPr>
          <p:cNvPr id="123906"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23907"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23908"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23909"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3910"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2612478-694B-FF43-9E61-3EC59316F2D5}" type="slidenum">
              <a:rPr lang="en-US"/>
              <a:pPr/>
              <a:t>25</a:t>
            </a:fld>
            <a:endParaRPr lang="en-US"/>
          </a:p>
        </p:txBody>
      </p:sp>
      <p:sp>
        <p:nvSpPr>
          <p:cNvPr id="12492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493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4AF6A14-DA71-364C-BCBE-0FAE3BE7C80B}" type="slidenum">
              <a:rPr lang="en-US"/>
              <a:pPr/>
              <a:t>26</a:t>
            </a:fld>
            <a:endParaRPr lang="en-US"/>
          </a:p>
        </p:txBody>
      </p:sp>
      <p:sp>
        <p:nvSpPr>
          <p:cNvPr id="12595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595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AAEE14B-9759-1C48-A8D3-AB3293503D24}" type="slidenum">
              <a:rPr lang="en-US"/>
              <a:pPr/>
              <a:t>27</a:t>
            </a:fld>
            <a:endParaRPr lang="en-US"/>
          </a:p>
        </p:txBody>
      </p:sp>
      <p:sp>
        <p:nvSpPr>
          <p:cNvPr id="12697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697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E78BF86-D9EF-EA49-989B-069B2BE4CD75}" type="slidenum">
              <a:rPr lang="en-US"/>
              <a:pPr/>
              <a:t>28</a:t>
            </a:fld>
            <a:endParaRPr lang="en-US"/>
          </a:p>
        </p:txBody>
      </p:sp>
      <p:sp>
        <p:nvSpPr>
          <p:cNvPr id="12800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800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27AC9DA-683A-B249-8E8F-82D6D5698BEE}" type="slidenum">
              <a:rPr lang="en-US"/>
              <a:pPr/>
              <a:t>29</a:t>
            </a:fld>
            <a:endParaRPr lang="en-US"/>
          </a:p>
        </p:txBody>
      </p:sp>
      <p:sp>
        <p:nvSpPr>
          <p:cNvPr id="12902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2902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B634386-BEB9-4D4A-987F-6A7F4977D0A8}" type="slidenum">
              <a:rPr lang="en-US"/>
              <a:pPr/>
              <a:t>3</a:t>
            </a:fld>
            <a:endParaRPr lang="en-US"/>
          </a:p>
        </p:txBody>
      </p:sp>
      <p:sp>
        <p:nvSpPr>
          <p:cNvPr id="10240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240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7F373158-EAC8-0B46-BC53-D6C5DA256D95}" type="slidenum">
              <a:rPr lang="en-US"/>
              <a:pPr/>
              <a:t>30</a:t>
            </a:fld>
            <a:endParaRPr lang="en-US"/>
          </a:p>
        </p:txBody>
      </p:sp>
      <p:sp>
        <p:nvSpPr>
          <p:cNvPr id="13004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71A19B25-DAF8-3A4D-964C-84E6BADC7CFD}" type="slidenum">
              <a:rPr lang="en-US" sz="1200">
                <a:solidFill>
                  <a:srgbClr val="000000"/>
                </a:solidFill>
                <a:latin typeface="Garamond" charset="0"/>
              </a:rPr>
              <a:pPr algn="r">
                <a:buClrTx/>
                <a:buFontTx/>
                <a:buNone/>
              </a:pPr>
              <a:t>30</a:t>
            </a:fld>
            <a:endParaRPr lang="en-US" sz="1200">
              <a:solidFill>
                <a:srgbClr val="000000"/>
              </a:solidFill>
              <a:latin typeface="Garamond" charset="0"/>
            </a:endParaRPr>
          </a:p>
        </p:txBody>
      </p:sp>
      <p:sp>
        <p:nvSpPr>
          <p:cNvPr id="130050"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0051"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0052"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30053"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0054"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77E5B1E1-B591-5A40-85FC-B6D4B0DF55E0}" type="slidenum">
              <a:rPr lang="en-US"/>
              <a:pPr/>
              <a:t>31</a:t>
            </a:fld>
            <a:endParaRPr lang="en-US"/>
          </a:p>
        </p:txBody>
      </p:sp>
      <p:sp>
        <p:nvSpPr>
          <p:cNvPr id="13107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2709BB4D-E637-854A-B85F-AF812A8D17F0}" type="slidenum">
              <a:rPr lang="en-US" sz="1200">
                <a:solidFill>
                  <a:srgbClr val="000000"/>
                </a:solidFill>
                <a:latin typeface="Garamond" charset="0"/>
              </a:rPr>
              <a:pPr algn="r">
                <a:buClrTx/>
                <a:buFontTx/>
                <a:buNone/>
              </a:pPr>
              <a:t>31</a:t>
            </a:fld>
            <a:endParaRPr lang="en-US" sz="1200">
              <a:solidFill>
                <a:srgbClr val="000000"/>
              </a:solidFill>
              <a:latin typeface="Garamond" charset="0"/>
            </a:endParaRPr>
          </a:p>
        </p:txBody>
      </p:sp>
      <p:sp>
        <p:nvSpPr>
          <p:cNvPr id="131074"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1075"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107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31077"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1078"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0706517B-8E8F-874C-9A7F-906C1466D0A1}" type="slidenum">
              <a:rPr lang="en-US"/>
              <a:pPr/>
              <a:t>32</a:t>
            </a:fld>
            <a:endParaRPr lang="en-US"/>
          </a:p>
        </p:txBody>
      </p:sp>
      <p:sp>
        <p:nvSpPr>
          <p:cNvPr id="13209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6D94A5BD-1015-D945-96A4-43F50C5C0096}" type="slidenum">
              <a:rPr lang="en-US" sz="1200">
                <a:solidFill>
                  <a:srgbClr val="000000"/>
                </a:solidFill>
                <a:latin typeface="Garamond" charset="0"/>
              </a:rPr>
              <a:pPr algn="r">
                <a:buClrTx/>
                <a:buFontTx/>
                <a:buNone/>
              </a:pPr>
              <a:t>32</a:t>
            </a:fld>
            <a:endParaRPr lang="en-US" sz="1200">
              <a:solidFill>
                <a:srgbClr val="000000"/>
              </a:solidFill>
              <a:latin typeface="Garamond" charset="0"/>
            </a:endParaRPr>
          </a:p>
        </p:txBody>
      </p:sp>
      <p:sp>
        <p:nvSpPr>
          <p:cNvPr id="13209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209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210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3210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210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BE3A0AC-5DB6-D444-AAAF-194CD80FE770}" type="slidenum">
              <a:rPr lang="en-US"/>
              <a:pPr/>
              <a:t>33</a:t>
            </a:fld>
            <a:endParaRPr lang="en-US"/>
          </a:p>
        </p:txBody>
      </p:sp>
      <p:sp>
        <p:nvSpPr>
          <p:cNvPr id="13312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312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383399C2-D8F9-E74C-87DF-19D012C0C288}" type="slidenum">
              <a:rPr lang="en-US"/>
              <a:pPr/>
              <a:t>34</a:t>
            </a:fld>
            <a:endParaRPr lang="en-US"/>
          </a:p>
        </p:txBody>
      </p:sp>
      <p:sp>
        <p:nvSpPr>
          <p:cNvPr id="13414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EE1D0306-4F20-7244-A7A5-4073250DE061}" type="slidenum">
              <a:rPr lang="en-US" sz="1200">
                <a:solidFill>
                  <a:srgbClr val="000000"/>
                </a:solidFill>
                <a:latin typeface="Garamond" charset="0"/>
              </a:rPr>
              <a:pPr algn="r">
                <a:buClrTx/>
                <a:buFontTx/>
                <a:buNone/>
              </a:pPr>
              <a:t>34</a:t>
            </a:fld>
            <a:endParaRPr lang="en-US" sz="1200">
              <a:solidFill>
                <a:srgbClr val="000000"/>
              </a:solidFill>
              <a:latin typeface="Garamond" charset="0"/>
            </a:endParaRPr>
          </a:p>
        </p:txBody>
      </p:sp>
      <p:sp>
        <p:nvSpPr>
          <p:cNvPr id="134146"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4147"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4148"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34149"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4150"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38FFC5E-8842-BA48-95D1-77B158D1A935}" type="slidenum">
              <a:rPr lang="en-US"/>
              <a:pPr/>
              <a:t>35</a:t>
            </a:fld>
            <a:endParaRPr lang="en-US"/>
          </a:p>
        </p:txBody>
      </p:sp>
      <p:sp>
        <p:nvSpPr>
          <p:cNvPr id="13516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517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A64A478B-6D2B-CA4A-8440-FDBECC2164F7}" type="slidenum">
              <a:rPr lang="en-US"/>
              <a:pPr/>
              <a:t>36</a:t>
            </a:fld>
            <a:endParaRPr lang="en-US"/>
          </a:p>
        </p:txBody>
      </p:sp>
      <p:sp>
        <p:nvSpPr>
          <p:cNvPr id="13619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07E18E42-4CA6-C049-B4E7-0CAD3015F0DA}" type="slidenum">
              <a:rPr lang="en-US" sz="1200">
                <a:solidFill>
                  <a:srgbClr val="000000"/>
                </a:solidFill>
                <a:latin typeface="Garamond" charset="0"/>
              </a:rPr>
              <a:pPr algn="r">
                <a:buClrTx/>
                <a:buFontTx/>
                <a:buNone/>
              </a:pPr>
              <a:t>36</a:t>
            </a:fld>
            <a:endParaRPr lang="en-US" sz="1200">
              <a:solidFill>
                <a:srgbClr val="000000"/>
              </a:solidFill>
              <a:latin typeface="Garamond" charset="0"/>
            </a:endParaRPr>
          </a:p>
        </p:txBody>
      </p:sp>
      <p:sp>
        <p:nvSpPr>
          <p:cNvPr id="136194"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6195"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619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36197"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6198"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A8FBF5CA-09F2-0D44-B53A-42346D9B6230}" type="slidenum">
              <a:rPr lang="en-US"/>
              <a:pPr/>
              <a:t>37</a:t>
            </a:fld>
            <a:endParaRPr lang="en-US"/>
          </a:p>
        </p:txBody>
      </p:sp>
      <p:sp>
        <p:nvSpPr>
          <p:cNvPr id="13721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8A219042-74C3-9747-BD09-160D6794F206}" type="slidenum">
              <a:rPr lang="en-US" sz="1200">
                <a:solidFill>
                  <a:srgbClr val="000000"/>
                </a:solidFill>
                <a:latin typeface="Garamond" charset="0"/>
              </a:rPr>
              <a:pPr algn="r">
                <a:buClrTx/>
                <a:buFontTx/>
                <a:buNone/>
              </a:pPr>
              <a:t>37</a:t>
            </a:fld>
            <a:endParaRPr lang="en-US" sz="1200">
              <a:solidFill>
                <a:srgbClr val="000000"/>
              </a:solidFill>
              <a:latin typeface="Garamond" charset="0"/>
            </a:endParaRPr>
          </a:p>
        </p:txBody>
      </p:sp>
      <p:sp>
        <p:nvSpPr>
          <p:cNvPr id="13721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721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722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3722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722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682B8BB-DF0A-4942-9247-6625FE66BA75}" type="slidenum">
              <a:rPr lang="en-US"/>
              <a:pPr/>
              <a:t>38</a:t>
            </a:fld>
            <a:endParaRPr lang="en-US"/>
          </a:p>
        </p:txBody>
      </p:sp>
      <p:sp>
        <p:nvSpPr>
          <p:cNvPr id="13824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824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720F9915-B2EE-9F4E-A716-1712BB185814}" type="slidenum">
              <a:rPr lang="en-US"/>
              <a:pPr/>
              <a:t>39</a:t>
            </a:fld>
            <a:endParaRPr lang="en-US"/>
          </a:p>
        </p:txBody>
      </p:sp>
      <p:sp>
        <p:nvSpPr>
          <p:cNvPr id="13926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F6B86448-193B-2343-B050-F3276D3A145E}" type="slidenum">
              <a:rPr lang="en-US" sz="1200">
                <a:solidFill>
                  <a:srgbClr val="000000"/>
                </a:solidFill>
                <a:latin typeface="Garamond" charset="0"/>
              </a:rPr>
              <a:pPr algn="r">
                <a:buClrTx/>
                <a:buFontTx/>
                <a:buNone/>
              </a:pPr>
              <a:t>39</a:t>
            </a:fld>
            <a:endParaRPr lang="en-US" sz="1200">
              <a:solidFill>
                <a:srgbClr val="000000"/>
              </a:solidFill>
              <a:latin typeface="Garamond" charset="0"/>
            </a:endParaRPr>
          </a:p>
        </p:txBody>
      </p:sp>
      <p:sp>
        <p:nvSpPr>
          <p:cNvPr id="139266"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9267"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39268"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39269"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39270"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1F671BC-32EF-2C49-8FC1-818C4E2A59DB}" type="slidenum">
              <a:rPr lang="en-US"/>
              <a:pPr/>
              <a:t>4</a:t>
            </a:fld>
            <a:endParaRPr lang="en-US"/>
          </a:p>
        </p:txBody>
      </p:sp>
      <p:sp>
        <p:nvSpPr>
          <p:cNvPr id="10342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342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C45EF9D6-723D-FE4A-9776-7D0C5C353F87}" type="slidenum">
              <a:rPr lang="en-US"/>
              <a:pPr/>
              <a:t>40</a:t>
            </a:fld>
            <a:endParaRPr lang="en-US"/>
          </a:p>
        </p:txBody>
      </p:sp>
      <p:sp>
        <p:nvSpPr>
          <p:cNvPr id="14028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D37A6FAC-B1C8-1F4F-9C56-1FF13EBDB8E0}" type="slidenum">
              <a:rPr lang="en-US" sz="1200">
                <a:solidFill>
                  <a:srgbClr val="000000"/>
                </a:solidFill>
                <a:latin typeface="Garamond" charset="0"/>
              </a:rPr>
              <a:pPr algn="r">
                <a:buClrTx/>
                <a:buFontTx/>
                <a:buNone/>
              </a:pPr>
              <a:t>40</a:t>
            </a:fld>
            <a:endParaRPr lang="en-US" sz="1200">
              <a:solidFill>
                <a:srgbClr val="000000"/>
              </a:solidFill>
              <a:latin typeface="Garamond" charset="0"/>
            </a:endParaRPr>
          </a:p>
        </p:txBody>
      </p:sp>
      <p:sp>
        <p:nvSpPr>
          <p:cNvPr id="140290"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40291"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40292"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40293"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0294"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195FED30-50B1-7348-82B0-C17F66B737AD}" type="slidenum">
              <a:rPr lang="en-US"/>
              <a:pPr/>
              <a:t>41</a:t>
            </a:fld>
            <a:endParaRPr lang="en-US"/>
          </a:p>
        </p:txBody>
      </p:sp>
      <p:sp>
        <p:nvSpPr>
          <p:cNvPr id="14131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537A3EAF-86E2-BB4B-A1F3-14A9357E8EB1}" type="slidenum">
              <a:rPr lang="en-US" sz="1200">
                <a:solidFill>
                  <a:srgbClr val="000000"/>
                </a:solidFill>
                <a:latin typeface="Garamond" charset="0"/>
              </a:rPr>
              <a:pPr algn="r">
                <a:buClrTx/>
                <a:buFontTx/>
                <a:buNone/>
              </a:pPr>
              <a:t>41</a:t>
            </a:fld>
            <a:endParaRPr lang="en-US" sz="1200">
              <a:solidFill>
                <a:srgbClr val="000000"/>
              </a:solidFill>
              <a:latin typeface="Garamond" charset="0"/>
            </a:endParaRPr>
          </a:p>
        </p:txBody>
      </p:sp>
      <p:sp>
        <p:nvSpPr>
          <p:cNvPr id="141314"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41315"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4131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41317"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1318"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DCD1923D-B5D3-2743-B81E-74EBECA0E03B}" type="slidenum">
              <a:rPr lang="en-US"/>
              <a:pPr/>
              <a:t>42</a:t>
            </a:fld>
            <a:endParaRPr lang="en-US"/>
          </a:p>
        </p:txBody>
      </p:sp>
      <p:sp>
        <p:nvSpPr>
          <p:cNvPr id="14233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CAFAB758-6678-B14D-AC10-967E0B328C2F}" type="slidenum">
              <a:rPr lang="en-US" sz="1200">
                <a:solidFill>
                  <a:srgbClr val="000000"/>
                </a:solidFill>
                <a:latin typeface="Garamond" charset="0"/>
              </a:rPr>
              <a:pPr algn="r">
                <a:buClrTx/>
                <a:buFontTx/>
                <a:buNone/>
              </a:pPr>
              <a:t>42</a:t>
            </a:fld>
            <a:endParaRPr lang="en-US" sz="1200">
              <a:solidFill>
                <a:srgbClr val="000000"/>
              </a:solidFill>
              <a:latin typeface="Garamond" charset="0"/>
            </a:endParaRPr>
          </a:p>
        </p:txBody>
      </p:sp>
      <p:sp>
        <p:nvSpPr>
          <p:cNvPr id="14233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4233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4234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4234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234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spcBef>
                <a:spcPts val="450"/>
              </a:spcBef>
              <a:buClrTx/>
              <a:buFontTx/>
              <a:buNone/>
            </a:pPr>
            <a:r>
              <a:rPr lang="en-US" sz="1200">
                <a:solidFill>
                  <a:srgbClr val="000000"/>
                </a:solidFill>
              </a:rPr>
              <a:t>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A75B72C2-C1BD-8948-A1C4-051062E69642}" type="slidenum">
              <a:rPr lang="en-US"/>
              <a:pPr/>
              <a:t>43</a:t>
            </a:fld>
            <a:endParaRPr lang="en-US"/>
          </a:p>
        </p:txBody>
      </p:sp>
      <p:sp>
        <p:nvSpPr>
          <p:cNvPr id="14336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EF1C91F7-7A93-1546-8541-830684A52B39}" type="slidenum">
              <a:rPr lang="en-US" sz="1200">
                <a:solidFill>
                  <a:srgbClr val="000000"/>
                </a:solidFill>
                <a:latin typeface="Garamond" charset="0"/>
              </a:rPr>
              <a:pPr algn="r">
                <a:buClrTx/>
                <a:buFontTx/>
                <a:buNone/>
              </a:pPr>
              <a:t>43</a:t>
            </a:fld>
            <a:endParaRPr lang="en-US" sz="1200">
              <a:solidFill>
                <a:srgbClr val="000000"/>
              </a:solidFill>
              <a:latin typeface="Garamond" charset="0"/>
            </a:endParaRPr>
          </a:p>
        </p:txBody>
      </p:sp>
      <p:sp>
        <p:nvSpPr>
          <p:cNvPr id="143362"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43363"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43364"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43365"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3366"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spcBef>
                <a:spcPts val="450"/>
              </a:spcBef>
              <a:buClrTx/>
              <a:buFontTx/>
              <a:buNone/>
            </a:pPr>
            <a:r>
              <a:rPr lang="en-US" sz="1200">
                <a:solidFill>
                  <a:srgbClr val="000000"/>
                </a:solidFill>
              </a:rPr>
              <a: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F4A0360-E3B1-9E44-A271-23D8196F5141}" type="slidenum">
              <a:rPr lang="en-US"/>
              <a:pPr/>
              <a:t>44</a:t>
            </a:fld>
            <a:endParaRPr lang="en-US"/>
          </a:p>
        </p:txBody>
      </p:sp>
      <p:sp>
        <p:nvSpPr>
          <p:cNvPr id="14438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438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BFBCC80-BF56-F544-A74B-152B89CF2607}" type="slidenum">
              <a:rPr lang="en-US"/>
              <a:pPr/>
              <a:t>45</a:t>
            </a:fld>
            <a:endParaRPr lang="en-US"/>
          </a:p>
        </p:txBody>
      </p:sp>
      <p:sp>
        <p:nvSpPr>
          <p:cNvPr id="14540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541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AE8B7A2-571E-AC45-AFBB-1DB90A2B65D8}" type="slidenum">
              <a:rPr lang="en-US"/>
              <a:pPr/>
              <a:t>46</a:t>
            </a:fld>
            <a:endParaRPr lang="en-US"/>
          </a:p>
        </p:txBody>
      </p:sp>
      <p:sp>
        <p:nvSpPr>
          <p:cNvPr id="14643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643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32D4A28-6801-964C-8EB2-BE208977F80C}" type="slidenum">
              <a:rPr lang="en-US"/>
              <a:pPr/>
              <a:t>47</a:t>
            </a:fld>
            <a:endParaRPr lang="en-US"/>
          </a:p>
        </p:txBody>
      </p:sp>
      <p:sp>
        <p:nvSpPr>
          <p:cNvPr id="14745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745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25E3ECA-D446-9841-AC62-2EB0DDCAC363}" type="slidenum">
              <a:rPr lang="en-US"/>
              <a:pPr/>
              <a:t>48</a:t>
            </a:fld>
            <a:endParaRPr lang="en-US"/>
          </a:p>
        </p:txBody>
      </p:sp>
      <p:sp>
        <p:nvSpPr>
          <p:cNvPr id="14848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848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4E302E-E62F-DA43-B43E-D7C8BE89C46F}" type="slidenum">
              <a:rPr lang="en-US"/>
              <a:pPr/>
              <a:t>49</a:t>
            </a:fld>
            <a:endParaRPr lang="en-US"/>
          </a:p>
        </p:txBody>
      </p:sp>
      <p:sp>
        <p:nvSpPr>
          <p:cNvPr id="14950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4950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3944EAA-500E-C04F-8833-E54D1C1DF563}" type="slidenum">
              <a:rPr lang="en-US"/>
              <a:pPr/>
              <a:t>5</a:t>
            </a:fld>
            <a:endParaRPr lang="en-US"/>
          </a:p>
        </p:txBody>
      </p:sp>
      <p:sp>
        <p:nvSpPr>
          <p:cNvPr id="10444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445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4488F95-63F4-FC40-8E4A-DE858652F534}" type="slidenum">
              <a:rPr lang="en-US"/>
              <a:pPr/>
              <a:t>50</a:t>
            </a:fld>
            <a:endParaRPr lang="en-US"/>
          </a:p>
        </p:txBody>
      </p:sp>
      <p:sp>
        <p:nvSpPr>
          <p:cNvPr id="15052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053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E83C43B-36C0-9346-8183-5835C6C08721}" type="slidenum">
              <a:rPr lang="en-US"/>
              <a:pPr/>
              <a:t>51</a:t>
            </a:fld>
            <a:endParaRPr lang="en-US"/>
          </a:p>
        </p:txBody>
      </p:sp>
      <p:sp>
        <p:nvSpPr>
          <p:cNvPr id="15155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155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149E95B5-575A-3249-AFB1-AD6C7A0362BC}" type="slidenum">
              <a:rPr lang="en-US"/>
              <a:pPr/>
              <a:t>52</a:t>
            </a:fld>
            <a:endParaRPr lang="en-US"/>
          </a:p>
        </p:txBody>
      </p:sp>
      <p:sp>
        <p:nvSpPr>
          <p:cNvPr id="15257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C9441C0D-6225-744F-8746-D71F5E75264E}" type="slidenum">
              <a:rPr lang="en-US" sz="1200">
                <a:solidFill>
                  <a:srgbClr val="000000"/>
                </a:solidFill>
                <a:latin typeface="Garamond" charset="0"/>
              </a:rPr>
              <a:pPr algn="r">
                <a:buClrTx/>
                <a:buFontTx/>
                <a:buNone/>
              </a:pPr>
              <a:t>52</a:t>
            </a:fld>
            <a:endParaRPr lang="en-US" sz="1200">
              <a:solidFill>
                <a:srgbClr val="000000"/>
              </a:solidFill>
              <a:latin typeface="Garamond" charset="0"/>
            </a:endParaRPr>
          </a:p>
        </p:txBody>
      </p:sp>
      <p:sp>
        <p:nvSpPr>
          <p:cNvPr id="15257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5257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5258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5258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258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879D7E8-BCD5-D74B-BDEE-A7BBEEB458F7}" type="slidenum">
              <a:rPr lang="en-US"/>
              <a:pPr/>
              <a:t>53</a:t>
            </a:fld>
            <a:endParaRPr lang="en-US"/>
          </a:p>
        </p:txBody>
      </p:sp>
      <p:sp>
        <p:nvSpPr>
          <p:cNvPr id="15360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360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22F3EBE-5521-EB46-8741-2341AC037BCA}" type="slidenum">
              <a:rPr lang="en-US"/>
              <a:pPr/>
              <a:t>54</a:t>
            </a:fld>
            <a:endParaRPr lang="en-US"/>
          </a:p>
        </p:txBody>
      </p:sp>
      <p:sp>
        <p:nvSpPr>
          <p:cNvPr id="15462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462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ECAE2F3-EB00-E64E-98F8-3974EEEE8BC3}" type="slidenum">
              <a:rPr lang="en-US"/>
              <a:pPr/>
              <a:t>55</a:t>
            </a:fld>
            <a:endParaRPr lang="en-US"/>
          </a:p>
        </p:txBody>
      </p:sp>
      <p:sp>
        <p:nvSpPr>
          <p:cNvPr id="15564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565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B06B45A6-FEF3-1C43-9EAF-2132262B6166}" type="slidenum">
              <a:rPr lang="en-US"/>
              <a:pPr/>
              <a:t>56</a:t>
            </a:fld>
            <a:endParaRPr lang="en-US"/>
          </a:p>
        </p:txBody>
      </p:sp>
      <p:sp>
        <p:nvSpPr>
          <p:cNvPr id="15667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183C2FA4-963E-4C4B-A3BF-3BDFCE524D4F}" type="slidenum">
              <a:rPr lang="en-US" sz="1200">
                <a:solidFill>
                  <a:srgbClr val="000000"/>
                </a:solidFill>
                <a:latin typeface="Garamond" charset="0"/>
              </a:rPr>
              <a:pPr algn="r">
                <a:buClrTx/>
                <a:buFontTx/>
                <a:buNone/>
              </a:pPr>
              <a:t>56</a:t>
            </a:fld>
            <a:endParaRPr lang="en-US" sz="1200">
              <a:solidFill>
                <a:srgbClr val="000000"/>
              </a:solidFill>
              <a:latin typeface="Garamond" charset="0"/>
            </a:endParaRPr>
          </a:p>
        </p:txBody>
      </p:sp>
      <p:sp>
        <p:nvSpPr>
          <p:cNvPr id="156674"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56675"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5667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56677"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6678"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274E97E3-B1C7-684B-BE05-CA68CDDE6214}" type="slidenum">
              <a:rPr lang="en-US"/>
              <a:pPr/>
              <a:t>57</a:t>
            </a:fld>
            <a:endParaRPr lang="en-US"/>
          </a:p>
        </p:txBody>
      </p:sp>
      <p:sp>
        <p:nvSpPr>
          <p:cNvPr id="15769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D9616C26-D8A6-8143-AA04-D4855465F321}" type="slidenum">
              <a:rPr lang="en-US" sz="1200">
                <a:solidFill>
                  <a:srgbClr val="000000"/>
                </a:solidFill>
                <a:latin typeface="Garamond" charset="0"/>
              </a:rPr>
              <a:pPr algn="r">
                <a:buClrTx/>
                <a:buFontTx/>
                <a:buNone/>
              </a:pPr>
              <a:t>57</a:t>
            </a:fld>
            <a:endParaRPr lang="en-US" sz="1200">
              <a:solidFill>
                <a:srgbClr val="000000"/>
              </a:solidFill>
              <a:latin typeface="Garamond" charset="0"/>
            </a:endParaRPr>
          </a:p>
        </p:txBody>
      </p:sp>
      <p:sp>
        <p:nvSpPr>
          <p:cNvPr id="15769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5769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5770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5770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770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3ED0192-9BFC-C640-8236-ADCBDA2661D9}" type="slidenum">
              <a:rPr lang="en-US"/>
              <a:pPr/>
              <a:t>58</a:t>
            </a:fld>
            <a:endParaRPr lang="en-US"/>
          </a:p>
        </p:txBody>
      </p:sp>
      <p:sp>
        <p:nvSpPr>
          <p:cNvPr id="15872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872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4D727DF-F578-7E4B-B512-C92E3F84B9D4}" type="slidenum">
              <a:rPr lang="en-US"/>
              <a:pPr/>
              <a:t>59</a:t>
            </a:fld>
            <a:endParaRPr lang="en-US"/>
          </a:p>
        </p:txBody>
      </p:sp>
      <p:sp>
        <p:nvSpPr>
          <p:cNvPr id="15974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5974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FE8D9A8-7F9E-3949-8943-CCF0A05802E3}" type="slidenum">
              <a:rPr lang="en-US"/>
              <a:pPr/>
              <a:t>6</a:t>
            </a:fld>
            <a:endParaRPr lang="en-US"/>
          </a:p>
        </p:txBody>
      </p:sp>
      <p:sp>
        <p:nvSpPr>
          <p:cNvPr id="10547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547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9924435-F228-9C45-9A8B-6D56C5B6F9E8}" type="slidenum">
              <a:rPr lang="en-US"/>
              <a:pPr/>
              <a:t>60</a:t>
            </a:fld>
            <a:endParaRPr lang="en-US"/>
          </a:p>
        </p:txBody>
      </p:sp>
      <p:sp>
        <p:nvSpPr>
          <p:cNvPr id="16076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077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A799FC3D-5DE4-9F4C-9AB9-EADCEE10643F}" type="slidenum">
              <a:rPr lang="en-US"/>
              <a:pPr/>
              <a:t>61</a:t>
            </a:fld>
            <a:endParaRPr lang="en-US"/>
          </a:p>
        </p:txBody>
      </p:sp>
      <p:sp>
        <p:nvSpPr>
          <p:cNvPr id="16179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58F11B97-DEA4-F74B-8C52-7B4FEF8E39A8}" type="slidenum">
              <a:rPr lang="en-US" sz="1200">
                <a:solidFill>
                  <a:srgbClr val="000000"/>
                </a:solidFill>
                <a:latin typeface="Garamond" charset="0"/>
              </a:rPr>
              <a:pPr algn="r">
                <a:buClrTx/>
                <a:buFontTx/>
                <a:buNone/>
              </a:pPr>
              <a:t>61</a:t>
            </a:fld>
            <a:endParaRPr lang="en-US" sz="1200">
              <a:solidFill>
                <a:srgbClr val="000000"/>
              </a:solidFill>
              <a:latin typeface="Garamond" charset="0"/>
            </a:endParaRPr>
          </a:p>
        </p:txBody>
      </p:sp>
      <p:sp>
        <p:nvSpPr>
          <p:cNvPr id="161794"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61795"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6179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61797"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1798"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264A4D3-DD4A-EB43-8047-E941FEDDEC19}" type="slidenum">
              <a:rPr lang="en-US"/>
              <a:pPr/>
              <a:t>62</a:t>
            </a:fld>
            <a:endParaRPr lang="en-US"/>
          </a:p>
        </p:txBody>
      </p:sp>
      <p:sp>
        <p:nvSpPr>
          <p:cNvPr id="16281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281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F4F7B8D-A0ED-6244-BE96-F48131A584EC}" type="slidenum">
              <a:rPr lang="en-US"/>
              <a:pPr/>
              <a:t>63</a:t>
            </a:fld>
            <a:endParaRPr lang="en-US"/>
          </a:p>
        </p:txBody>
      </p:sp>
      <p:sp>
        <p:nvSpPr>
          <p:cNvPr id="16384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384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784DDA0-24D0-F843-BE56-62290478A4C5}" type="slidenum">
              <a:rPr lang="en-US"/>
              <a:pPr/>
              <a:t>64</a:t>
            </a:fld>
            <a:endParaRPr lang="en-US"/>
          </a:p>
        </p:txBody>
      </p:sp>
      <p:sp>
        <p:nvSpPr>
          <p:cNvPr id="16486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486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23908E0E-23A6-454E-93A2-CDB93AC9EF1D}" type="slidenum">
              <a:rPr lang="en-US"/>
              <a:pPr/>
              <a:t>65</a:t>
            </a:fld>
            <a:endParaRPr lang="en-US"/>
          </a:p>
        </p:txBody>
      </p:sp>
      <p:sp>
        <p:nvSpPr>
          <p:cNvPr id="16588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5BA58065-D57A-B945-BA0F-988A6D37A2B6}" type="slidenum">
              <a:rPr lang="en-US" sz="1200">
                <a:solidFill>
                  <a:srgbClr val="000000"/>
                </a:solidFill>
                <a:latin typeface="Garamond" charset="0"/>
              </a:rPr>
              <a:pPr algn="r">
                <a:buClrTx/>
                <a:buFontTx/>
                <a:buNone/>
              </a:pPr>
              <a:t>65</a:t>
            </a:fld>
            <a:endParaRPr lang="en-US" sz="1200">
              <a:solidFill>
                <a:srgbClr val="000000"/>
              </a:solidFill>
              <a:latin typeface="Garamond" charset="0"/>
            </a:endParaRPr>
          </a:p>
        </p:txBody>
      </p:sp>
      <p:sp>
        <p:nvSpPr>
          <p:cNvPr id="165890"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65891"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65892"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65893"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5894"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57517C8-0A48-AB45-BC1D-FFADA77E2BBD}" type="slidenum">
              <a:rPr lang="en-US"/>
              <a:pPr/>
              <a:t>66</a:t>
            </a:fld>
            <a:endParaRPr lang="en-US"/>
          </a:p>
        </p:txBody>
      </p:sp>
      <p:sp>
        <p:nvSpPr>
          <p:cNvPr id="16793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793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FE38D8B-7B56-F340-8C10-DFE3F31FF332}" type="slidenum">
              <a:rPr lang="en-US"/>
              <a:pPr/>
              <a:t>67</a:t>
            </a:fld>
            <a:endParaRPr lang="en-US"/>
          </a:p>
        </p:txBody>
      </p:sp>
      <p:sp>
        <p:nvSpPr>
          <p:cNvPr id="168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8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D8576C9-C733-3A46-B39B-BB4477E1AFED}" type="slidenum">
              <a:rPr lang="en-US"/>
              <a:pPr/>
              <a:t>68</a:t>
            </a:fld>
            <a:endParaRPr lang="en-US"/>
          </a:p>
        </p:txBody>
      </p:sp>
      <p:sp>
        <p:nvSpPr>
          <p:cNvPr id="16998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6998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043B62B-4B15-0743-89A9-34F0267C8454}" type="slidenum">
              <a:rPr lang="en-US"/>
              <a:pPr/>
              <a:t>69</a:t>
            </a:fld>
            <a:endParaRPr lang="en-US"/>
          </a:p>
        </p:txBody>
      </p:sp>
      <p:sp>
        <p:nvSpPr>
          <p:cNvPr id="17100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101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3A40B35-E37D-F341-BC01-194BF73778B8}" type="slidenum">
              <a:rPr lang="en-US"/>
              <a:pPr/>
              <a:t>7</a:t>
            </a:fld>
            <a:endParaRPr lang="en-US"/>
          </a:p>
        </p:txBody>
      </p:sp>
      <p:sp>
        <p:nvSpPr>
          <p:cNvPr id="10649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649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C272630-6B2D-2145-8244-6B87BB0A9C73}" type="slidenum">
              <a:rPr lang="en-US"/>
              <a:pPr/>
              <a:t>70</a:t>
            </a:fld>
            <a:endParaRPr lang="en-US"/>
          </a:p>
        </p:txBody>
      </p:sp>
      <p:sp>
        <p:nvSpPr>
          <p:cNvPr id="17203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203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CE03656-1ED0-4A4B-819D-49AE4AF16DC3}" type="slidenum">
              <a:rPr lang="en-US"/>
              <a:pPr/>
              <a:t>71</a:t>
            </a:fld>
            <a:endParaRPr lang="en-US"/>
          </a:p>
        </p:txBody>
      </p:sp>
      <p:sp>
        <p:nvSpPr>
          <p:cNvPr id="17305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305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FC5C792-9F9F-AA4C-8595-9F4DE21569E0}" type="slidenum">
              <a:rPr lang="en-US"/>
              <a:pPr/>
              <a:t>72</a:t>
            </a:fld>
            <a:endParaRPr lang="en-US"/>
          </a:p>
        </p:txBody>
      </p:sp>
      <p:sp>
        <p:nvSpPr>
          <p:cNvPr id="17408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408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0DE25D1-7500-5641-A09D-BF8D1A6844C7}" type="slidenum">
              <a:rPr lang="en-US"/>
              <a:pPr/>
              <a:t>73</a:t>
            </a:fld>
            <a:endParaRPr lang="en-US"/>
          </a:p>
        </p:txBody>
      </p:sp>
      <p:sp>
        <p:nvSpPr>
          <p:cNvPr id="17510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510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6107603-85EE-F945-9DB8-6C7D4BA7C5DC}" type="slidenum">
              <a:rPr lang="en-US"/>
              <a:pPr/>
              <a:t>74</a:t>
            </a:fld>
            <a:endParaRPr lang="en-US"/>
          </a:p>
        </p:txBody>
      </p:sp>
      <p:sp>
        <p:nvSpPr>
          <p:cNvPr id="17612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613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EC27300-D87F-AB40-BEB3-72C989A8D6F5}" type="slidenum">
              <a:rPr lang="en-US"/>
              <a:pPr/>
              <a:t>75</a:t>
            </a:fld>
            <a:endParaRPr lang="en-US"/>
          </a:p>
        </p:txBody>
      </p:sp>
      <p:sp>
        <p:nvSpPr>
          <p:cNvPr id="17715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715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BBB02F77-E8AC-064B-BF73-8B037FB5F3EC}" type="slidenum">
              <a:rPr lang="en-US"/>
              <a:pPr/>
              <a:t>76</a:t>
            </a:fld>
            <a:endParaRPr lang="en-US"/>
          </a:p>
        </p:txBody>
      </p:sp>
      <p:sp>
        <p:nvSpPr>
          <p:cNvPr id="17817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711B3DE5-4B30-4740-9176-3A49E6D2AC52}" type="slidenum">
              <a:rPr lang="en-US" sz="1200">
                <a:solidFill>
                  <a:srgbClr val="000000"/>
                </a:solidFill>
                <a:latin typeface="Garamond" charset="0"/>
              </a:rPr>
              <a:pPr algn="r">
                <a:buClrTx/>
                <a:buFontTx/>
                <a:buNone/>
              </a:pPr>
              <a:t>76</a:t>
            </a:fld>
            <a:endParaRPr lang="en-US" sz="1200">
              <a:solidFill>
                <a:srgbClr val="000000"/>
              </a:solidFill>
              <a:latin typeface="Garamond" charset="0"/>
            </a:endParaRPr>
          </a:p>
        </p:txBody>
      </p:sp>
      <p:sp>
        <p:nvSpPr>
          <p:cNvPr id="17817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7817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7818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7818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818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9B344938-4EFA-EC4A-A263-B23392BDE57B}" type="slidenum">
              <a:rPr lang="en-US"/>
              <a:pPr/>
              <a:t>77</a:t>
            </a:fld>
            <a:endParaRPr lang="en-US"/>
          </a:p>
        </p:txBody>
      </p:sp>
      <p:sp>
        <p:nvSpPr>
          <p:cNvPr id="17920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2E7ECB9E-A0C5-C04C-A00F-5E369E6BC89A}" type="slidenum">
              <a:rPr lang="en-US" sz="1200">
                <a:solidFill>
                  <a:srgbClr val="000000"/>
                </a:solidFill>
                <a:latin typeface="Garamond" charset="0"/>
              </a:rPr>
              <a:pPr algn="r">
                <a:buClrTx/>
                <a:buFontTx/>
                <a:buNone/>
              </a:pPr>
              <a:t>77</a:t>
            </a:fld>
            <a:endParaRPr lang="en-US" sz="1200">
              <a:solidFill>
                <a:srgbClr val="000000"/>
              </a:solidFill>
              <a:latin typeface="Garamond" charset="0"/>
            </a:endParaRPr>
          </a:p>
        </p:txBody>
      </p:sp>
      <p:sp>
        <p:nvSpPr>
          <p:cNvPr id="179202"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79203"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79204"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79205"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79206"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9073D9A-4AD4-0A47-94C2-49C9783829D3}" type="slidenum">
              <a:rPr lang="en-US"/>
              <a:pPr/>
              <a:t>78</a:t>
            </a:fld>
            <a:endParaRPr lang="en-US"/>
          </a:p>
        </p:txBody>
      </p:sp>
      <p:sp>
        <p:nvSpPr>
          <p:cNvPr id="18022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0226"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2499189-BED8-D943-9701-D65E0ECA5552}" type="slidenum">
              <a:rPr lang="en-US"/>
              <a:pPr/>
              <a:t>79</a:t>
            </a:fld>
            <a:endParaRPr lang="en-US"/>
          </a:p>
        </p:txBody>
      </p:sp>
      <p:sp>
        <p:nvSpPr>
          <p:cNvPr id="18124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125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C27407AB-361D-D74A-A052-56CC98AE719E}" type="slidenum">
              <a:rPr lang="en-US"/>
              <a:pPr/>
              <a:t>8</a:t>
            </a:fld>
            <a:endParaRPr lang="en-US"/>
          </a:p>
        </p:txBody>
      </p:sp>
      <p:sp>
        <p:nvSpPr>
          <p:cNvPr id="10752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D35F0298-79ED-EB4B-B92C-CD40F6FE4DF4}" type="slidenum">
              <a:rPr lang="en-US" sz="1200">
                <a:solidFill>
                  <a:srgbClr val="000000"/>
                </a:solidFill>
                <a:latin typeface="Garamond" charset="0"/>
              </a:rPr>
              <a:pPr algn="r">
                <a:buClrTx/>
                <a:buFontTx/>
                <a:buNone/>
              </a:pPr>
              <a:t>8</a:t>
            </a:fld>
            <a:endParaRPr lang="en-US" sz="1200">
              <a:solidFill>
                <a:srgbClr val="000000"/>
              </a:solidFill>
              <a:latin typeface="Garamond" charset="0"/>
            </a:endParaRPr>
          </a:p>
        </p:txBody>
      </p:sp>
      <p:sp>
        <p:nvSpPr>
          <p:cNvPr id="107522"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07523"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07524"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07525"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7526"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5801087E-0CE6-9647-9C84-1097FE0F8DE5}" type="slidenum">
              <a:rPr lang="en-US"/>
              <a:pPr/>
              <a:t>80</a:t>
            </a:fld>
            <a:endParaRPr lang="en-US"/>
          </a:p>
        </p:txBody>
      </p:sp>
      <p:sp>
        <p:nvSpPr>
          <p:cNvPr id="18227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0CD3759A-D67D-5640-8000-6B83F30F5FEC}" type="slidenum">
              <a:rPr lang="en-US" sz="1200">
                <a:solidFill>
                  <a:srgbClr val="000000"/>
                </a:solidFill>
                <a:latin typeface="Garamond" charset="0"/>
              </a:rPr>
              <a:pPr algn="r">
                <a:buClrTx/>
                <a:buFontTx/>
                <a:buNone/>
              </a:pPr>
              <a:t>80</a:t>
            </a:fld>
            <a:endParaRPr lang="en-US" sz="1200">
              <a:solidFill>
                <a:srgbClr val="000000"/>
              </a:solidFill>
              <a:latin typeface="Garamond" charset="0"/>
            </a:endParaRPr>
          </a:p>
        </p:txBody>
      </p:sp>
      <p:sp>
        <p:nvSpPr>
          <p:cNvPr id="182274"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2275"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227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82277"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2278"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B28793F5-1677-A74E-913F-ED6B4A76E038}" type="slidenum">
              <a:rPr lang="en-US"/>
              <a:pPr/>
              <a:t>81</a:t>
            </a:fld>
            <a:endParaRPr lang="en-US"/>
          </a:p>
        </p:txBody>
      </p:sp>
      <p:sp>
        <p:nvSpPr>
          <p:cNvPr id="18329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4277218D-E8E0-6847-973A-218A05C5FC64}" type="slidenum">
              <a:rPr lang="en-US" sz="1200">
                <a:solidFill>
                  <a:srgbClr val="000000"/>
                </a:solidFill>
                <a:latin typeface="Garamond" charset="0"/>
              </a:rPr>
              <a:pPr algn="r">
                <a:buClrTx/>
                <a:buFontTx/>
                <a:buNone/>
              </a:pPr>
              <a:t>81</a:t>
            </a:fld>
            <a:endParaRPr lang="en-US" sz="1200">
              <a:solidFill>
                <a:srgbClr val="000000"/>
              </a:solidFill>
              <a:latin typeface="Garamond" charset="0"/>
            </a:endParaRPr>
          </a:p>
        </p:txBody>
      </p:sp>
      <p:sp>
        <p:nvSpPr>
          <p:cNvPr id="18329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329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330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8330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330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B66CF08-2EFD-D641-815F-5BD641F8726F}" type="slidenum">
              <a:rPr lang="en-US"/>
              <a:pPr/>
              <a:t>82</a:t>
            </a:fld>
            <a:endParaRPr lang="en-US"/>
          </a:p>
        </p:txBody>
      </p:sp>
      <p:sp>
        <p:nvSpPr>
          <p:cNvPr id="18432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2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A1464EC9-CC89-784A-B8E7-1194F938A0C3}" type="slidenum">
              <a:rPr lang="en-US"/>
              <a:pPr/>
              <a:t>83</a:t>
            </a:fld>
            <a:endParaRPr lang="en-US"/>
          </a:p>
        </p:txBody>
      </p:sp>
      <p:sp>
        <p:nvSpPr>
          <p:cNvPr id="18534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47915E62-AB73-9C4F-913C-E7B8551E17D6}" type="slidenum">
              <a:rPr lang="en-US" sz="1200">
                <a:solidFill>
                  <a:srgbClr val="000000"/>
                </a:solidFill>
                <a:latin typeface="Garamond" charset="0"/>
              </a:rPr>
              <a:pPr algn="r">
                <a:buClrTx/>
                <a:buFontTx/>
                <a:buNone/>
              </a:pPr>
              <a:t>83</a:t>
            </a:fld>
            <a:endParaRPr lang="en-US" sz="1200">
              <a:solidFill>
                <a:srgbClr val="000000"/>
              </a:solidFill>
              <a:latin typeface="Garamond" charset="0"/>
            </a:endParaRPr>
          </a:p>
        </p:txBody>
      </p:sp>
      <p:sp>
        <p:nvSpPr>
          <p:cNvPr id="185346"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5347"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5348"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85349"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5350"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19E0D19B-0396-364C-B3DA-02851A2D8C6C}" type="slidenum">
              <a:rPr lang="en-US"/>
              <a:pPr/>
              <a:t>84</a:t>
            </a:fld>
            <a:endParaRPr lang="en-US"/>
          </a:p>
        </p:txBody>
      </p:sp>
      <p:sp>
        <p:nvSpPr>
          <p:cNvPr id="18636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FC12DFE3-B741-6B46-A69C-2B5406372A03}" type="slidenum">
              <a:rPr lang="en-US" sz="1200">
                <a:solidFill>
                  <a:srgbClr val="000000"/>
                </a:solidFill>
                <a:latin typeface="Garamond" charset="0"/>
              </a:rPr>
              <a:pPr algn="r">
                <a:buClrTx/>
                <a:buFontTx/>
                <a:buNone/>
              </a:pPr>
              <a:t>84</a:t>
            </a:fld>
            <a:endParaRPr lang="en-US" sz="1200">
              <a:solidFill>
                <a:srgbClr val="000000"/>
              </a:solidFill>
              <a:latin typeface="Garamond" charset="0"/>
            </a:endParaRPr>
          </a:p>
        </p:txBody>
      </p:sp>
      <p:sp>
        <p:nvSpPr>
          <p:cNvPr id="186370"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6371"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6372"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86373"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6374"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71C812C5-FC50-0D4C-AC5F-34B60B771851}" type="slidenum">
              <a:rPr lang="en-US"/>
              <a:pPr/>
              <a:t>85</a:t>
            </a:fld>
            <a:endParaRPr lang="en-US"/>
          </a:p>
        </p:txBody>
      </p:sp>
      <p:sp>
        <p:nvSpPr>
          <p:cNvPr id="18739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55495947-D3EF-DA40-8BFA-68377E67AFCD}" type="slidenum">
              <a:rPr lang="en-US" sz="1200">
                <a:solidFill>
                  <a:srgbClr val="000000"/>
                </a:solidFill>
                <a:latin typeface="Garamond" charset="0"/>
              </a:rPr>
              <a:pPr algn="r">
                <a:buClrTx/>
                <a:buFontTx/>
                <a:buNone/>
              </a:pPr>
              <a:t>85</a:t>
            </a:fld>
            <a:endParaRPr lang="en-US" sz="1200">
              <a:solidFill>
                <a:srgbClr val="000000"/>
              </a:solidFill>
              <a:latin typeface="Garamond" charset="0"/>
            </a:endParaRPr>
          </a:p>
        </p:txBody>
      </p:sp>
      <p:sp>
        <p:nvSpPr>
          <p:cNvPr id="187394"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7395"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7396"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87397"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7398"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4D13F807-0AAC-494C-BC7A-6D30B7ACD017}" type="slidenum">
              <a:rPr lang="en-US"/>
              <a:pPr/>
              <a:t>86</a:t>
            </a:fld>
            <a:endParaRPr lang="en-US"/>
          </a:p>
        </p:txBody>
      </p:sp>
      <p:sp>
        <p:nvSpPr>
          <p:cNvPr id="18841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C26E487D-EB3C-BC40-8D19-9C2F453CEBD7}" type="slidenum">
              <a:rPr lang="en-US" sz="1200">
                <a:solidFill>
                  <a:srgbClr val="000000"/>
                </a:solidFill>
                <a:latin typeface="Garamond" charset="0"/>
              </a:rPr>
              <a:pPr algn="r">
                <a:buClrTx/>
                <a:buFontTx/>
                <a:buNone/>
              </a:pPr>
              <a:t>86</a:t>
            </a:fld>
            <a:endParaRPr lang="en-US" sz="1200">
              <a:solidFill>
                <a:srgbClr val="000000"/>
              </a:solidFill>
              <a:latin typeface="Garamond" charset="0"/>
            </a:endParaRPr>
          </a:p>
        </p:txBody>
      </p:sp>
      <p:sp>
        <p:nvSpPr>
          <p:cNvPr id="188418"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8419"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8420"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88421"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8422"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4526CDE9-1E01-274E-AF17-1792BF3E0AF7}" type="slidenum">
              <a:rPr lang="en-US"/>
              <a:pPr/>
              <a:t>87</a:t>
            </a:fld>
            <a:endParaRPr lang="en-US"/>
          </a:p>
        </p:txBody>
      </p:sp>
      <p:sp>
        <p:nvSpPr>
          <p:cNvPr id="18944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59E8FAA3-F005-164D-A30F-5DD4B3077FD6}" type="slidenum">
              <a:rPr lang="en-US" sz="1200">
                <a:solidFill>
                  <a:srgbClr val="000000"/>
                </a:solidFill>
                <a:latin typeface="Garamond" charset="0"/>
              </a:rPr>
              <a:pPr algn="r">
                <a:buClrTx/>
                <a:buFontTx/>
                <a:buNone/>
              </a:pPr>
              <a:t>87</a:t>
            </a:fld>
            <a:endParaRPr lang="en-US" sz="1200">
              <a:solidFill>
                <a:srgbClr val="000000"/>
              </a:solidFill>
              <a:latin typeface="Garamond" charset="0"/>
            </a:endParaRPr>
          </a:p>
        </p:txBody>
      </p:sp>
      <p:sp>
        <p:nvSpPr>
          <p:cNvPr id="189442"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9443"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89444"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89445"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9446"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7"/>
          <p:cNvSpPr>
            <a:spLocks noGrp="1" noChangeArrowheads="1"/>
          </p:cNvSpPr>
          <p:nvPr>
            <p:ph type="sldNum"/>
          </p:nvPr>
        </p:nvSpPr>
        <p:spPr>
          <a:ln/>
        </p:spPr>
        <p:txBody>
          <a:bodyPr/>
          <a:lstStyle/>
          <a:p>
            <a:fld id="{BBC5FE9E-72FF-F64C-88C6-DB56C2E52D24}" type="slidenum">
              <a:rPr lang="en-US"/>
              <a:pPr/>
              <a:t>88</a:t>
            </a:fld>
            <a:endParaRPr lang="en-US"/>
          </a:p>
        </p:txBody>
      </p:sp>
      <p:sp>
        <p:nvSpPr>
          <p:cNvPr id="19046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fld id="{4DD4D05B-55F1-CB41-AD3A-DC78A228C009}" type="slidenum">
              <a:rPr lang="en-US" sz="1200">
                <a:solidFill>
                  <a:srgbClr val="000000"/>
                </a:solidFill>
                <a:latin typeface="Garamond" charset="0"/>
              </a:rPr>
              <a:pPr algn="r">
                <a:buClrTx/>
                <a:buFontTx/>
                <a:buNone/>
              </a:pPr>
              <a:t>88</a:t>
            </a:fld>
            <a:endParaRPr lang="en-US" sz="1200">
              <a:solidFill>
                <a:srgbClr val="000000"/>
              </a:solidFill>
              <a:latin typeface="Garamond" charset="0"/>
            </a:endParaRPr>
          </a:p>
        </p:txBody>
      </p:sp>
      <p:sp>
        <p:nvSpPr>
          <p:cNvPr id="190466" name="Text Box 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90467" name="Text Box 3"/>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buClrTx/>
              <a:buFontTx/>
              <a:buNone/>
            </a:pPr>
            <a:endParaRPr lang="en-US" sz="1200">
              <a:solidFill>
                <a:srgbClr val="000000"/>
              </a:solidFill>
              <a:latin typeface="Garamond" charset="0"/>
            </a:endParaRPr>
          </a:p>
        </p:txBody>
      </p:sp>
      <p:sp>
        <p:nvSpPr>
          <p:cNvPr id="190468" name="Text Box 4"/>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r">
              <a:buClrTx/>
              <a:buFontTx/>
              <a:buNone/>
            </a:pPr>
            <a:endParaRPr lang="en-US" sz="1200">
              <a:solidFill>
                <a:srgbClr val="000000"/>
              </a:solidFill>
              <a:latin typeface="Garamond" charset="0"/>
            </a:endParaRPr>
          </a:p>
        </p:txBody>
      </p:sp>
      <p:sp>
        <p:nvSpPr>
          <p:cNvPr id="190469" name="Text Box 5"/>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90470" name="Text Box 6"/>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3EB80E9-7CDC-AA44-8117-CF4C81D6144A}" type="slidenum">
              <a:rPr lang="en-US"/>
              <a:pPr/>
              <a:t>89</a:t>
            </a:fld>
            <a:endParaRPr lang="en-US"/>
          </a:p>
        </p:txBody>
      </p:sp>
      <p:sp>
        <p:nvSpPr>
          <p:cNvPr id="191489"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91490"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F0AE2A2-239B-694A-B48F-64AB0E60718D}" type="slidenum">
              <a:rPr lang="en-US"/>
              <a:pPr/>
              <a:t>9</a:t>
            </a:fld>
            <a:endParaRPr lang="en-US"/>
          </a:p>
        </p:txBody>
      </p:sp>
      <p:sp>
        <p:nvSpPr>
          <p:cNvPr id="108545"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0854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519C9D5-46E0-3B47-9CED-8A21BEA9B1D2}" type="slidenum">
              <a:rPr lang="en-US"/>
              <a:pPr/>
              <a:t>90</a:t>
            </a:fld>
            <a:endParaRPr lang="en-US"/>
          </a:p>
        </p:txBody>
      </p:sp>
      <p:sp>
        <p:nvSpPr>
          <p:cNvPr id="192513"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92514"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FB32ECB-E75F-0B41-9A88-68F475767942}" type="slidenum">
              <a:rPr lang="en-US"/>
              <a:pPr/>
              <a:t>91</a:t>
            </a:fld>
            <a:endParaRPr lang="en-US"/>
          </a:p>
        </p:txBody>
      </p:sp>
      <p:sp>
        <p:nvSpPr>
          <p:cNvPr id="193537"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93538"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FEE74B1-2DDB-9243-A701-560CC4F1E4DF}" type="slidenum">
              <a:rPr lang="en-US"/>
              <a:pPr/>
              <a:t>92</a:t>
            </a:fld>
            <a:endParaRPr lang="en-US"/>
          </a:p>
        </p:txBody>
      </p:sp>
      <p:sp>
        <p:nvSpPr>
          <p:cNvPr id="1945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945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5558FE02-55C0-7E4D-950A-633B4A1B57CF}" type="slidenum">
              <a:rPr lang="en-US"/>
              <a:pPr/>
              <a:t>‹#›</a:t>
            </a:fld>
            <a:endParaRPr lang="en-US"/>
          </a:p>
        </p:txBody>
      </p:sp>
    </p:spTree>
    <p:extLst>
      <p:ext uri="{BB962C8B-B14F-4D97-AF65-F5344CB8AC3E}">
        <p14:creationId xmlns:p14="http://schemas.microsoft.com/office/powerpoint/2010/main" val="3469810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6592C21A-00E1-194B-A021-3597E7268A79}" type="slidenum">
              <a:rPr lang="en-US"/>
              <a:pPr/>
              <a:t>‹#›</a:t>
            </a:fld>
            <a:endParaRPr lang="en-US"/>
          </a:p>
        </p:txBody>
      </p:sp>
    </p:spTree>
    <p:extLst>
      <p:ext uri="{BB962C8B-B14F-4D97-AF65-F5344CB8AC3E}">
        <p14:creationId xmlns:p14="http://schemas.microsoft.com/office/powerpoint/2010/main" val="294118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73050"/>
            <a:ext cx="2133600" cy="5824538"/>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301625" y="273050"/>
            <a:ext cx="6253163" cy="58245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93D295EB-7F95-0F4D-88C5-AE9FB2E83B05}" type="slidenum">
              <a:rPr lang="en-US"/>
              <a:pPr/>
              <a:t>‹#›</a:t>
            </a:fld>
            <a:endParaRPr lang="en-US"/>
          </a:p>
        </p:txBody>
      </p:sp>
    </p:spTree>
    <p:extLst>
      <p:ext uri="{BB962C8B-B14F-4D97-AF65-F5344CB8AC3E}">
        <p14:creationId xmlns:p14="http://schemas.microsoft.com/office/powerpoint/2010/main" val="291140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8013"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39163" cy="4192588"/>
          </a:xfrm>
        </p:spPr>
        <p:txBody>
          <a:bodyPr/>
          <a:lstStyle/>
          <a:p>
            <a:endParaRPr lang="zh-CN" altLang="en-US"/>
          </a:p>
        </p:txBody>
      </p:sp>
      <p:sp>
        <p:nvSpPr>
          <p:cNvPr id="4" name="日期占位符 3"/>
          <p:cNvSpPr>
            <a:spLocks noGrp="1"/>
          </p:cNvSpPr>
          <p:nvPr>
            <p:ph type="dt" idx="10"/>
          </p:nvPr>
        </p:nvSpPr>
        <p:spPr>
          <a:xfrm>
            <a:off x="301625" y="6245225"/>
            <a:ext cx="2287588" cy="474663"/>
          </a:xfrm>
        </p:spPr>
        <p:txBody>
          <a:bodyPr/>
          <a:lstStyle>
            <a:lvl1pPr>
              <a:defRPr/>
            </a:lvl1pPr>
          </a:lstStyle>
          <a:p>
            <a:endParaRPr lang="en-US"/>
          </a:p>
        </p:txBody>
      </p:sp>
      <p:sp>
        <p:nvSpPr>
          <p:cNvPr id="5" name="幻灯片编号占位符 4"/>
          <p:cNvSpPr>
            <a:spLocks noGrp="1"/>
          </p:cNvSpPr>
          <p:nvPr>
            <p:ph type="sldNum" idx="11"/>
          </p:nvPr>
        </p:nvSpPr>
        <p:spPr>
          <a:xfrm>
            <a:off x="6553200" y="6245225"/>
            <a:ext cx="2287588" cy="474663"/>
          </a:xfrm>
        </p:spPr>
        <p:txBody>
          <a:bodyPr/>
          <a:lstStyle>
            <a:lvl1pPr>
              <a:defRPr/>
            </a:lvl1pPr>
          </a:lstStyle>
          <a:p>
            <a:fld id="{7A974EA6-8727-0D44-819D-7CA7D014E0C7}" type="slidenum">
              <a:rPr lang="en-US"/>
              <a:pPr/>
              <a:t>‹#›</a:t>
            </a:fld>
            <a:endParaRPr lang="en-US"/>
          </a:p>
        </p:txBody>
      </p:sp>
    </p:spTree>
    <p:extLst>
      <p:ext uri="{BB962C8B-B14F-4D97-AF65-F5344CB8AC3E}">
        <p14:creationId xmlns:p14="http://schemas.microsoft.com/office/powerpoint/2010/main" val="1886059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879A118D-5882-9B4D-8724-50662A30192B}" type="slidenum">
              <a:rPr lang="en-US"/>
              <a:pPr/>
              <a:t>‹#›</a:t>
            </a:fld>
            <a:endParaRPr lang="en-US"/>
          </a:p>
        </p:txBody>
      </p:sp>
    </p:spTree>
    <p:extLst>
      <p:ext uri="{BB962C8B-B14F-4D97-AF65-F5344CB8AC3E}">
        <p14:creationId xmlns:p14="http://schemas.microsoft.com/office/powerpoint/2010/main" val="76140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9DAF23A2-51DC-D44F-B904-6288047B41A7}" type="slidenum">
              <a:rPr lang="en-US"/>
              <a:pPr/>
              <a:t>‹#›</a:t>
            </a:fld>
            <a:endParaRPr lang="en-US"/>
          </a:p>
        </p:txBody>
      </p:sp>
    </p:spTree>
    <p:extLst>
      <p:ext uri="{BB962C8B-B14F-4D97-AF65-F5344CB8AC3E}">
        <p14:creationId xmlns:p14="http://schemas.microsoft.com/office/powerpoint/2010/main" val="2194708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8072E1F7-75AE-F948-9E13-15134AA0CBD7}" type="slidenum">
              <a:rPr lang="en-US"/>
              <a:pPr/>
              <a:t>‹#›</a:t>
            </a:fld>
            <a:endParaRPr lang="en-US"/>
          </a:p>
        </p:txBody>
      </p:sp>
    </p:spTree>
    <p:extLst>
      <p:ext uri="{BB962C8B-B14F-4D97-AF65-F5344CB8AC3E}">
        <p14:creationId xmlns:p14="http://schemas.microsoft.com/office/powerpoint/2010/main" val="1225623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1600" y="3886200"/>
            <a:ext cx="3122613"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6613" y="3886200"/>
            <a:ext cx="3124200"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idx="10"/>
          </p:nvPr>
        </p:nvSpPr>
        <p:spPr/>
        <p:txBody>
          <a:bodyPr/>
          <a:lstStyle>
            <a:lvl1pPr>
              <a:defRPr/>
            </a:lvl1pPr>
          </a:lstStyle>
          <a:p>
            <a:endParaRPr lang="en-US"/>
          </a:p>
        </p:txBody>
      </p:sp>
      <p:sp>
        <p:nvSpPr>
          <p:cNvPr id="6" name="幻灯片编号占位符 5"/>
          <p:cNvSpPr>
            <a:spLocks noGrp="1"/>
          </p:cNvSpPr>
          <p:nvPr>
            <p:ph type="sldNum" idx="11"/>
          </p:nvPr>
        </p:nvSpPr>
        <p:spPr/>
        <p:txBody>
          <a:bodyPr/>
          <a:lstStyle>
            <a:lvl1pPr>
              <a:defRPr/>
            </a:lvl1pPr>
          </a:lstStyle>
          <a:p>
            <a:fld id="{8A5901FF-5889-A242-98FF-F1A0F4338FF3}" type="slidenum">
              <a:rPr lang="en-US"/>
              <a:pPr/>
              <a:t>‹#›</a:t>
            </a:fld>
            <a:endParaRPr lang="en-US"/>
          </a:p>
        </p:txBody>
      </p:sp>
    </p:spTree>
    <p:extLst>
      <p:ext uri="{BB962C8B-B14F-4D97-AF65-F5344CB8AC3E}">
        <p14:creationId xmlns:p14="http://schemas.microsoft.com/office/powerpoint/2010/main" val="300995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idx="10"/>
          </p:nvPr>
        </p:nvSpPr>
        <p:spPr/>
        <p:txBody>
          <a:bodyPr/>
          <a:lstStyle>
            <a:lvl1pPr>
              <a:defRPr/>
            </a:lvl1pPr>
          </a:lstStyle>
          <a:p>
            <a:endParaRPr lang="en-US"/>
          </a:p>
        </p:txBody>
      </p:sp>
      <p:sp>
        <p:nvSpPr>
          <p:cNvPr id="8" name="幻灯片编号占位符 7"/>
          <p:cNvSpPr>
            <a:spLocks noGrp="1"/>
          </p:cNvSpPr>
          <p:nvPr>
            <p:ph type="sldNum" idx="11"/>
          </p:nvPr>
        </p:nvSpPr>
        <p:spPr/>
        <p:txBody>
          <a:bodyPr/>
          <a:lstStyle>
            <a:lvl1pPr>
              <a:defRPr/>
            </a:lvl1pPr>
          </a:lstStyle>
          <a:p>
            <a:fld id="{552A5748-D7A6-8F4D-9F1B-AC366002CDA9}" type="slidenum">
              <a:rPr lang="en-US"/>
              <a:pPr/>
              <a:t>‹#›</a:t>
            </a:fld>
            <a:endParaRPr lang="en-US"/>
          </a:p>
        </p:txBody>
      </p:sp>
    </p:spTree>
    <p:extLst>
      <p:ext uri="{BB962C8B-B14F-4D97-AF65-F5344CB8AC3E}">
        <p14:creationId xmlns:p14="http://schemas.microsoft.com/office/powerpoint/2010/main" val="174215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idx="10"/>
          </p:nvPr>
        </p:nvSpPr>
        <p:spPr/>
        <p:txBody>
          <a:bodyPr/>
          <a:lstStyle>
            <a:lvl1pPr>
              <a:defRPr/>
            </a:lvl1pPr>
          </a:lstStyle>
          <a:p>
            <a:endParaRPr lang="en-US"/>
          </a:p>
        </p:txBody>
      </p:sp>
      <p:sp>
        <p:nvSpPr>
          <p:cNvPr id="4" name="幻灯片编号占位符 3"/>
          <p:cNvSpPr>
            <a:spLocks noGrp="1"/>
          </p:cNvSpPr>
          <p:nvPr>
            <p:ph type="sldNum" idx="11"/>
          </p:nvPr>
        </p:nvSpPr>
        <p:spPr/>
        <p:txBody>
          <a:bodyPr/>
          <a:lstStyle>
            <a:lvl1pPr>
              <a:defRPr/>
            </a:lvl1pPr>
          </a:lstStyle>
          <a:p>
            <a:fld id="{913F4AE7-7181-D24E-BA1E-5EB83C426D9F}" type="slidenum">
              <a:rPr lang="en-US"/>
              <a:pPr/>
              <a:t>‹#›</a:t>
            </a:fld>
            <a:endParaRPr lang="en-US"/>
          </a:p>
        </p:txBody>
      </p:sp>
    </p:spTree>
    <p:extLst>
      <p:ext uri="{BB962C8B-B14F-4D97-AF65-F5344CB8AC3E}">
        <p14:creationId xmlns:p14="http://schemas.microsoft.com/office/powerpoint/2010/main" val="4050592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lvl1pPr>
              <a:defRPr/>
            </a:lvl1pPr>
          </a:lstStyle>
          <a:p>
            <a:endParaRPr lang="en-US"/>
          </a:p>
        </p:txBody>
      </p:sp>
      <p:sp>
        <p:nvSpPr>
          <p:cNvPr id="3" name="幻灯片编号占位符 2"/>
          <p:cNvSpPr>
            <a:spLocks noGrp="1"/>
          </p:cNvSpPr>
          <p:nvPr>
            <p:ph type="sldNum" idx="11"/>
          </p:nvPr>
        </p:nvSpPr>
        <p:spPr/>
        <p:txBody>
          <a:bodyPr/>
          <a:lstStyle>
            <a:lvl1pPr>
              <a:defRPr/>
            </a:lvl1pPr>
          </a:lstStyle>
          <a:p>
            <a:fld id="{FE77E6A0-F120-5E42-9020-A0443CB05DA1}" type="slidenum">
              <a:rPr lang="en-US"/>
              <a:pPr/>
              <a:t>‹#›</a:t>
            </a:fld>
            <a:endParaRPr lang="en-US"/>
          </a:p>
        </p:txBody>
      </p:sp>
    </p:spTree>
    <p:extLst>
      <p:ext uri="{BB962C8B-B14F-4D97-AF65-F5344CB8AC3E}">
        <p14:creationId xmlns:p14="http://schemas.microsoft.com/office/powerpoint/2010/main" val="319986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0DC07BA9-C1A8-974A-ACA9-1905DB80F34C}" type="slidenum">
              <a:rPr lang="en-US"/>
              <a:pPr/>
              <a:t>‹#›</a:t>
            </a:fld>
            <a:endParaRPr lang="en-US"/>
          </a:p>
        </p:txBody>
      </p:sp>
    </p:spTree>
    <p:extLst>
      <p:ext uri="{BB962C8B-B14F-4D97-AF65-F5344CB8AC3E}">
        <p14:creationId xmlns:p14="http://schemas.microsoft.com/office/powerpoint/2010/main" val="2802569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en-US"/>
          </a:p>
        </p:txBody>
      </p:sp>
      <p:sp>
        <p:nvSpPr>
          <p:cNvPr id="6" name="幻灯片编号占位符 5"/>
          <p:cNvSpPr>
            <a:spLocks noGrp="1"/>
          </p:cNvSpPr>
          <p:nvPr>
            <p:ph type="sldNum" idx="11"/>
          </p:nvPr>
        </p:nvSpPr>
        <p:spPr/>
        <p:txBody>
          <a:bodyPr/>
          <a:lstStyle>
            <a:lvl1pPr>
              <a:defRPr/>
            </a:lvl1pPr>
          </a:lstStyle>
          <a:p>
            <a:fld id="{69579F62-4353-C440-9EA9-C733BDF81723}" type="slidenum">
              <a:rPr lang="en-US"/>
              <a:pPr/>
              <a:t>‹#›</a:t>
            </a:fld>
            <a:endParaRPr lang="en-US"/>
          </a:p>
        </p:txBody>
      </p:sp>
    </p:spTree>
    <p:extLst>
      <p:ext uri="{BB962C8B-B14F-4D97-AF65-F5344CB8AC3E}">
        <p14:creationId xmlns:p14="http://schemas.microsoft.com/office/powerpoint/2010/main" val="1786492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en-US"/>
          </a:p>
        </p:txBody>
      </p:sp>
      <p:sp>
        <p:nvSpPr>
          <p:cNvPr id="6" name="幻灯片编号占位符 5"/>
          <p:cNvSpPr>
            <a:spLocks noGrp="1"/>
          </p:cNvSpPr>
          <p:nvPr>
            <p:ph type="sldNum" idx="11"/>
          </p:nvPr>
        </p:nvSpPr>
        <p:spPr/>
        <p:txBody>
          <a:bodyPr/>
          <a:lstStyle>
            <a:lvl1pPr>
              <a:defRPr/>
            </a:lvl1pPr>
          </a:lstStyle>
          <a:p>
            <a:fld id="{89BACAAA-F275-324F-B2A8-1ADEB3680F36}" type="slidenum">
              <a:rPr lang="en-US"/>
              <a:pPr/>
              <a:t>‹#›</a:t>
            </a:fld>
            <a:endParaRPr lang="en-US"/>
          </a:p>
        </p:txBody>
      </p:sp>
    </p:spTree>
    <p:extLst>
      <p:ext uri="{BB962C8B-B14F-4D97-AF65-F5344CB8AC3E}">
        <p14:creationId xmlns:p14="http://schemas.microsoft.com/office/powerpoint/2010/main" val="4095982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CFC8E780-748A-2344-B567-76FC670216FA}" type="slidenum">
              <a:rPr lang="en-US"/>
              <a:pPr/>
              <a:t>‹#›</a:t>
            </a:fld>
            <a:endParaRPr lang="en-US"/>
          </a:p>
        </p:txBody>
      </p:sp>
    </p:spTree>
    <p:extLst>
      <p:ext uri="{BB962C8B-B14F-4D97-AF65-F5344CB8AC3E}">
        <p14:creationId xmlns:p14="http://schemas.microsoft.com/office/powerpoint/2010/main" val="22611216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0"/>
            <a:ext cx="1941513" cy="3351213"/>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85800" y="2286000"/>
            <a:ext cx="5676900" cy="3351213"/>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FEF78180-01A3-444B-880C-8FE864D875C7}" type="slidenum">
              <a:rPr lang="en-US"/>
              <a:pPr/>
              <a:t>‹#›</a:t>
            </a:fld>
            <a:endParaRPr lang="en-US"/>
          </a:p>
        </p:txBody>
      </p:sp>
    </p:spTree>
    <p:extLst>
      <p:ext uri="{BB962C8B-B14F-4D97-AF65-F5344CB8AC3E}">
        <p14:creationId xmlns:p14="http://schemas.microsoft.com/office/powerpoint/2010/main" val="2279405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vert="horz"/>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258874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1074663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267402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7013"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6613" y="1600200"/>
            <a:ext cx="4038600" cy="4529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5321012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147515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Tree>
    <p:extLst>
      <p:ext uri="{BB962C8B-B14F-4D97-AF65-F5344CB8AC3E}">
        <p14:creationId xmlns:p14="http://schemas.microsoft.com/office/powerpoint/2010/main" val="98136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idx="10"/>
          </p:nvPr>
        </p:nvSpPr>
        <p:spPr/>
        <p:txBody>
          <a:bodyPr/>
          <a:lstStyle>
            <a:lvl1pPr>
              <a:defRPr/>
            </a:lvl1pPr>
          </a:lstStyle>
          <a:p>
            <a:endParaRPr lang="en-US"/>
          </a:p>
        </p:txBody>
      </p:sp>
      <p:sp>
        <p:nvSpPr>
          <p:cNvPr id="5" name="幻灯片编号占位符 4"/>
          <p:cNvSpPr>
            <a:spLocks noGrp="1"/>
          </p:cNvSpPr>
          <p:nvPr>
            <p:ph type="sldNum" idx="11"/>
          </p:nvPr>
        </p:nvSpPr>
        <p:spPr/>
        <p:txBody>
          <a:bodyPr/>
          <a:lstStyle>
            <a:lvl1pPr>
              <a:defRPr/>
            </a:lvl1pPr>
          </a:lstStyle>
          <a:p>
            <a:fld id="{54913B09-324D-3147-88C6-4548A6E5BCDC}" type="slidenum">
              <a:rPr lang="en-US"/>
              <a:pPr/>
              <a:t>‹#›</a:t>
            </a:fld>
            <a:endParaRPr lang="en-US"/>
          </a:p>
        </p:txBody>
      </p:sp>
    </p:spTree>
    <p:extLst>
      <p:ext uri="{BB962C8B-B14F-4D97-AF65-F5344CB8AC3E}">
        <p14:creationId xmlns:p14="http://schemas.microsoft.com/office/powerpoint/2010/main" val="31264753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0211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378183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54177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vert="horz"/>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031672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4700"/>
          </a:xfrm>
          <a:prstGeom prst="rect">
            <a:avLst/>
          </a:prstGeo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47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99664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2588" cy="41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6613" y="1905000"/>
            <a:ext cx="4194175" cy="41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idx="10"/>
          </p:nvPr>
        </p:nvSpPr>
        <p:spPr/>
        <p:txBody>
          <a:bodyPr/>
          <a:lstStyle>
            <a:lvl1pPr>
              <a:defRPr/>
            </a:lvl1pPr>
          </a:lstStyle>
          <a:p>
            <a:endParaRPr lang="en-US"/>
          </a:p>
        </p:txBody>
      </p:sp>
      <p:sp>
        <p:nvSpPr>
          <p:cNvPr id="6" name="幻灯片编号占位符 5"/>
          <p:cNvSpPr>
            <a:spLocks noGrp="1"/>
          </p:cNvSpPr>
          <p:nvPr>
            <p:ph type="sldNum" idx="11"/>
          </p:nvPr>
        </p:nvSpPr>
        <p:spPr/>
        <p:txBody>
          <a:bodyPr/>
          <a:lstStyle>
            <a:lvl1pPr>
              <a:defRPr/>
            </a:lvl1pPr>
          </a:lstStyle>
          <a:p>
            <a:fld id="{3E6FE975-45C9-2E4D-B381-A7B822F2AA06}" type="slidenum">
              <a:rPr lang="en-US"/>
              <a:pPr/>
              <a:t>‹#›</a:t>
            </a:fld>
            <a:endParaRPr lang="en-US"/>
          </a:p>
        </p:txBody>
      </p:sp>
    </p:spTree>
    <p:extLst>
      <p:ext uri="{BB962C8B-B14F-4D97-AF65-F5344CB8AC3E}">
        <p14:creationId xmlns:p14="http://schemas.microsoft.com/office/powerpoint/2010/main" val="148830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idx="10"/>
          </p:nvPr>
        </p:nvSpPr>
        <p:spPr/>
        <p:txBody>
          <a:bodyPr/>
          <a:lstStyle>
            <a:lvl1pPr>
              <a:defRPr/>
            </a:lvl1pPr>
          </a:lstStyle>
          <a:p>
            <a:endParaRPr lang="en-US"/>
          </a:p>
        </p:txBody>
      </p:sp>
      <p:sp>
        <p:nvSpPr>
          <p:cNvPr id="8" name="幻灯片编号占位符 7"/>
          <p:cNvSpPr>
            <a:spLocks noGrp="1"/>
          </p:cNvSpPr>
          <p:nvPr>
            <p:ph type="sldNum" idx="11"/>
          </p:nvPr>
        </p:nvSpPr>
        <p:spPr/>
        <p:txBody>
          <a:bodyPr/>
          <a:lstStyle>
            <a:lvl1pPr>
              <a:defRPr/>
            </a:lvl1pPr>
          </a:lstStyle>
          <a:p>
            <a:fld id="{C30FBBE3-A4FD-D445-9604-79D2914040E5}" type="slidenum">
              <a:rPr lang="en-US"/>
              <a:pPr/>
              <a:t>‹#›</a:t>
            </a:fld>
            <a:endParaRPr lang="en-US"/>
          </a:p>
        </p:txBody>
      </p:sp>
    </p:spTree>
    <p:extLst>
      <p:ext uri="{BB962C8B-B14F-4D97-AF65-F5344CB8AC3E}">
        <p14:creationId xmlns:p14="http://schemas.microsoft.com/office/powerpoint/2010/main" val="254272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idx="10"/>
          </p:nvPr>
        </p:nvSpPr>
        <p:spPr/>
        <p:txBody>
          <a:bodyPr/>
          <a:lstStyle>
            <a:lvl1pPr>
              <a:defRPr/>
            </a:lvl1pPr>
          </a:lstStyle>
          <a:p>
            <a:endParaRPr lang="en-US"/>
          </a:p>
        </p:txBody>
      </p:sp>
      <p:sp>
        <p:nvSpPr>
          <p:cNvPr id="4" name="幻灯片编号占位符 3"/>
          <p:cNvSpPr>
            <a:spLocks noGrp="1"/>
          </p:cNvSpPr>
          <p:nvPr>
            <p:ph type="sldNum" idx="11"/>
          </p:nvPr>
        </p:nvSpPr>
        <p:spPr/>
        <p:txBody>
          <a:bodyPr/>
          <a:lstStyle>
            <a:lvl1pPr>
              <a:defRPr/>
            </a:lvl1pPr>
          </a:lstStyle>
          <a:p>
            <a:fld id="{04EABAD4-3C60-AF4A-80D2-819AB17A86C0}" type="slidenum">
              <a:rPr lang="en-US"/>
              <a:pPr/>
              <a:t>‹#›</a:t>
            </a:fld>
            <a:endParaRPr lang="en-US"/>
          </a:p>
        </p:txBody>
      </p:sp>
    </p:spTree>
    <p:extLst>
      <p:ext uri="{BB962C8B-B14F-4D97-AF65-F5344CB8AC3E}">
        <p14:creationId xmlns:p14="http://schemas.microsoft.com/office/powerpoint/2010/main" val="122767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lvl1pPr>
              <a:defRPr/>
            </a:lvl1pPr>
          </a:lstStyle>
          <a:p>
            <a:endParaRPr lang="en-US"/>
          </a:p>
        </p:txBody>
      </p:sp>
      <p:sp>
        <p:nvSpPr>
          <p:cNvPr id="3" name="幻灯片编号占位符 2"/>
          <p:cNvSpPr>
            <a:spLocks noGrp="1"/>
          </p:cNvSpPr>
          <p:nvPr>
            <p:ph type="sldNum" idx="11"/>
          </p:nvPr>
        </p:nvSpPr>
        <p:spPr/>
        <p:txBody>
          <a:bodyPr/>
          <a:lstStyle>
            <a:lvl1pPr>
              <a:defRPr/>
            </a:lvl1pPr>
          </a:lstStyle>
          <a:p>
            <a:fld id="{FC4B5DDC-F8B1-8746-8F68-3E373CFF58CC}" type="slidenum">
              <a:rPr lang="en-US"/>
              <a:pPr/>
              <a:t>‹#›</a:t>
            </a:fld>
            <a:endParaRPr lang="en-US"/>
          </a:p>
        </p:txBody>
      </p:sp>
    </p:spTree>
    <p:extLst>
      <p:ext uri="{BB962C8B-B14F-4D97-AF65-F5344CB8AC3E}">
        <p14:creationId xmlns:p14="http://schemas.microsoft.com/office/powerpoint/2010/main" val="403336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en-US"/>
          </a:p>
        </p:txBody>
      </p:sp>
      <p:sp>
        <p:nvSpPr>
          <p:cNvPr id="6" name="幻灯片编号占位符 5"/>
          <p:cNvSpPr>
            <a:spLocks noGrp="1"/>
          </p:cNvSpPr>
          <p:nvPr>
            <p:ph type="sldNum" idx="11"/>
          </p:nvPr>
        </p:nvSpPr>
        <p:spPr/>
        <p:txBody>
          <a:bodyPr/>
          <a:lstStyle>
            <a:lvl1pPr>
              <a:defRPr/>
            </a:lvl1pPr>
          </a:lstStyle>
          <a:p>
            <a:fld id="{9842595E-F3FB-D94B-A2C8-70FF2B625F82}" type="slidenum">
              <a:rPr lang="en-US"/>
              <a:pPr/>
              <a:t>‹#›</a:t>
            </a:fld>
            <a:endParaRPr lang="en-US"/>
          </a:p>
        </p:txBody>
      </p:sp>
    </p:spTree>
    <p:extLst>
      <p:ext uri="{BB962C8B-B14F-4D97-AF65-F5344CB8AC3E}">
        <p14:creationId xmlns:p14="http://schemas.microsoft.com/office/powerpoint/2010/main" val="195064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idx="10"/>
          </p:nvPr>
        </p:nvSpPr>
        <p:spPr/>
        <p:txBody>
          <a:bodyPr/>
          <a:lstStyle>
            <a:lvl1pPr>
              <a:defRPr/>
            </a:lvl1pPr>
          </a:lstStyle>
          <a:p>
            <a:endParaRPr lang="en-US"/>
          </a:p>
        </p:txBody>
      </p:sp>
      <p:sp>
        <p:nvSpPr>
          <p:cNvPr id="6" name="幻灯片编号占位符 5"/>
          <p:cNvSpPr>
            <a:spLocks noGrp="1"/>
          </p:cNvSpPr>
          <p:nvPr>
            <p:ph type="sldNum" idx="11"/>
          </p:nvPr>
        </p:nvSpPr>
        <p:spPr/>
        <p:txBody>
          <a:bodyPr/>
          <a:lstStyle>
            <a:lvl1pPr>
              <a:defRPr/>
            </a:lvl1pPr>
          </a:lstStyle>
          <a:p>
            <a:fld id="{9B23A56D-F004-C64C-B807-ABA2DCC899C1}" type="slidenum">
              <a:rPr lang="en-US"/>
              <a:pPr/>
              <a:t>‹#›</a:t>
            </a:fld>
            <a:endParaRPr lang="en-US"/>
          </a:p>
        </p:txBody>
      </p:sp>
    </p:spTree>
    <p:extLst>
      <p:ext uri="{BB962C8B-B14F-4D97-AF65-F5344CB8AC3E}">
        <p14:creationId xmlns:p14="http://schemas.microsoft.com/office/powerpoint/2010/main" val="5036226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301625" y="1905000"/>
            <a:ext cx="8539163" cy="419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1026" name="Rectangle 2"/>
          <p:cNvSpPr>
            <a:spLocks noGrp="1" noChangeArrowheads="1"/>
          </p:cNvSpPr>
          <p:nvPr>
            <p:ph type="dt"/>
          </p:nvPr>
        </p:nvSpPr>
        <p:spPr bwMode="auto">
          <a:xfrm>
            <a:off x="301625" y="6245225"/>
            <a:ext cx="228758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charset="0"/>
              </a:defRPr>
            </a:lvl1pPr>
          </a:lstStyle>
          <a:p>
            <a:endParaRPr lang="en-US"/>
          </a:p>
        </p:txBody>
      </p:sp>
      <p:sp>
        <p:nvSpPr>
          <p:cNvPr id="1027" name="Rectangle 3"/>
          <p:cNvSpPr>
            <a:spLocks noGrp="1" noChangeArrowheads="1"/>
          </p:cNvSpPr>
          <p:nvPr>
            <p:ph type="sldNum"/>
          </p:nvPr>
        </p:nvSpPr>
        <p:spPr bwMode="auto">
          <a:xfrm>
            <a:off x="6553200" y="6245225"/>
            <a:ext cx="228758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charset="0"/>
              </a:defRPr>
            </a:lvl1pPr>
          </a:lstStyle>
          <a:p>
            <a:fld id="{D35B0117-321A-6942-9312-E6319A1094A5}" type="slidenum">
              <a:rPr lang="en-US"/>
              <a:pPr/>
              <a:t>‹#›</a:t>
            </a:fld>
            <a:endParaRPr lang="en-US"/>
          </a:p>
        </p:txBody>
      </p:sp>
      <p:sp>
        <p:nvSpPr>
          <p:cNvPr id="1028" name="Rectangle 4"/>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ltLang="zh-CN"/>
              <a:t>Click to edit the title text format</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84" r:id="rId12"/>
  </p:sldLayoutIdLst>
  <p:txStyles>
    <p:titleStyle>
      <a:lvl1pPr algn="ctr" defTabSz="457200" rtl="0" fontAlgn="base">
        <a:spcBef>
          <a:spcPct val="0"/>
        </a:spcBef>
        <a:spcAft>
          <a:spcPct val="0"/>
        </a:spcAft>
        <a:buClr>
          <a:srgbClr val="000000"/>
        </a:buClr>
        <a:buSzPct val="100000"/>
        <a:buFont typeface="Times New Roman" charset="0"/>
        <a:defRPr sz="4400">
          <a:solidFill>
            <a:srgbClr val="003399"/>
          </a:solidFill>
          <a:latin typeface="+mj-lt"/>
          <a:ea typeface="+mj-ea"/>
          <a:cs typeface="+mj-cs"/>
        </a:defRPr>
      </a:lvl1pPr>
      <a:lvl2pPr marL="742950" indent="-28575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2pPr>
      <a:lvl3pPr marL="11430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3pPr>
      <a:lvl4pPr marL="16002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4pPr>
      <a:lvl5pPr marL="20574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5pPr>
      <a:lvl6pPr marL="25146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6pPr>
      <a:lvl7pPr marL="29718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7pPr>
      <a:lvl8pPr marL="34290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8pPr>
      <a:lvl9pPr marL="38862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9pPr>
    </p:titleStyle>
    <p:bodyStyle>
      <a:lvl1pPr marL="342900" indent="-342900" algn="l" defTabSz="457200" rtl="0" fontAlgn="base">
        <a:spcBef>
          <a:spcPts val="800"/>
        </a:spcBef>
        <a:spcAft>
          <a:spcPct val="0"/>
        </a:spcAft>
        <a:buClr>
          <a:srgbClr val="000000"/>
        </a:buClr>
        <a:buSzPct val="100000"/>
        <a:buFont typeface="Times New Roman" charset="0"/>
        <a:defRPr sz="2400" b="1">
          <a:solidFill>
            <a:srgbClr val="000000"/>
          </a:solidFill>
          <a:latin typeface="+mn-lt"/>
          <a:ea typeface="+mn-ea"/>
          <a:cs typeface="+mn-cs"/>
        </a:defRPr>
      </a:lvl1pPr>
      <a:lvl2pPr marL="742950" indent="-285750" algn="l" defTabSz="457200" rtl="0" fontAlgn="base">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57200" rtl="0" fontAlgn="base">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85800" y="2286000"/>
            <a:ext cx="7770813"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ctr" anchorCtr="0" compatLnSpc="1">
            <a:prstTxWarp prst="textNoShape">
              <a:avLst/>
            </a:prstTxWarp>
          </a:bodyPr>
          <a:lstStyle/>
          <a:p>
            <a:pPr lvl="0"/>
            <a:r>
              <a:rPr lang="en-GB" altLang="zh-CN"/>
              <a:t>Click to edit the title text format</a:t>
            </a:r>
          </a:p>
        </p:txBody>
      </p:sp>
      <p:sp>
        <p:nvSpPr>
          <p:cNvPr id="2050" name="Rectangle 2"/>
          <p:cNvSpPr>
            <a:spLocks noGrp="1" noChangeArrowheads="1"/>
          </p:cNvSpPr>
          <p:nvPr>
            <p:ph type="body" idx="1"/>
          </p:nvPr>
        </p:nvSpPr>
        <p:spPr bwMode="auto">
          <a:xfrm>
            <a:off x="1371600" y="3886200"/>
            <a:ext cx="6399213" cy="175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zh-CN"/>
              <a:t>Click to add text</a:t>
            </a:r>
          </a:p>
        </p:txBody>
      </p:sp>
      <p:sp>
        <p:nvSpPr>
          <p:cNvPr id="2051" name="Rectangle 3"/>
          <p:cNvSpPr>
            <a:spLocks noGrp="1" noChangeArrowheads="1"/>
          </p:cNvSpPr>
          <p:nvPr>
            <p:ph type="dt"/>
          </p:nvPr>
        </p:nvSpPr>
        <p:spPr bwMode="auto">
          <a:xfrm>
            <a:off x="301625" y="6245225"/>
            <a:ext cx="228758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marL="215900" indent="-215900">
              <a:buSzPct val="45000"/>
              <a:buFont typeface="StarSymbol" charset="0"/>
              <a:buNone/>
              <a:tabLst>
                <a:tab pos="457200" algn="l"/>
                <a:tab pos="914400" algn="l"/>
                <a:tab pos="1371600" algn="l"/>
                <a:tab pos="1828800" algn="l"/>
                <a:tab pos="2286000" algn="l"/>
              </a:tabLst>
              <a:defRPr sz="1400">
                <a:solidFill>
                  <a:srgbClr val="000000"/>
                </a:solidFill>
                <a:latin typeface="Times New Roman" charset="0"/>
                <a:cs typeface="DejaVu Sans" charset="0"/>
              </a:defRPr>
            </a:lvl1pPr>
          </a:lstStyle>
          <a:p>
            <a:endParaRPr lang="en-US"/>
          </a:p>
        </p:txBody>
      </p:sp>
      <p:sp>
        <p:nvSpPr>
          <p:cNvPr id="2052" name="Rectangle 4"/>
          <p:cNvSpPr>
            <a:spLocks noGrp="1" noChangeArrowheads="1"/>
          </p:cNvSpPr>
          <p:nvPr>
            <p:ph type="sldNum"/>
          </p:nvPr>
        </p:nvSpPr>
        <p:spPr bwMode="auto">
          <a:xfrm>
            <a:off x="6553200" y="6245225"/>
            <a:ext cx="228758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marL="215900" indent="-215900" algn="r">
              <a:buSzPct val="45000"/>
              <a:buFont typeface="StarSymbol" charset="0"/>
              <a:buNone/>
              <a:tabLst>
                <a:tab pos="457200" algn="l"/>
                <a:tab pos="914400" algn="l"/>
                <a:tab pos="1371600" algn="l"/>
                <a:tab pos="1828800" algn="l"/>
                <a:tab pos="2286000" algn="l"/>
              </a:tabLst>
              <a:defRPr sz="1400">
                <a:solidFill>
                  <a:srgbClr val="000000"/>
                </a:solidFill>
                <a:latin typeface="Times New Roman" charset="0"/>
                <a:cs typeface="DejaVu Sans" charset="0"/>
              </a:defRPr>
            </a:lvl1pPr>
          </a:lstStyle>
          <a:p>
            <a:fld id="{58CAC77A-CAEE-C140-ACFC-DD068D97A26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fontAlgn="base">
        <a:spcBef>
          <a:spcPct val="0"/>
        </a:spcBef>
        <a:spcAft>
          <a:spcPct val="0"/>
        </a:spcAft>
        <a:buClr>
          <a:srgbClr val="000000"/>
        </a:buClr>
        <a:buSzPct val="100000"/>
        <a:buFont typeface="Times New Roman" charset="0"/>
        <a:defRPr sz="4400">
          <a:solidFill>
            <a:srgbClr val="003399"/>
          </a:solidFill>
          <a:latin typeface="+mj-lt"/>
          <a:ea typeface="+mj-ea"/>
          <a:cs typeface="+mj-cs"/>
        </a:defRPr>
      </a:lvl1pPr>
      <a:lvl2pPr marL="742950" indent="-28575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2pPr>
      <a:lvl3pPr marL="11430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3pPr>
      <a:lvl4pPr marL="16002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4pPr>
      <a:lvl5pPr marL="20574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5pPr>
      <a:lvl6pPr marL="25146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6pPr>
      <a:lvl7pPr marL="29718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7pPr>
      <a:lvl8pPr marL="34290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8pPr>
      <a:lvl9pPr marL="3886200" indent="-228600" algn="ctr" defTabSz="457200" rtl="0" fontAlgn="base">
        <a:spcBef>
          <a:spcPct val="0"/>
        </a:spcBef>
        <a:spcAft>
          <a:spcPct val="0"/>
        </a:spcAft>
        <a:buClr>
          <a:srgbClr val="000000"/>
        </a:buClr>
        <a:buSzPct val="100000"/>
        <a:buFont typeface="Times New Roman" charset="0"/>
        <a:defRPr sz="4400">
          <a:solidFill>
            <a:srgbClr val="003399"/>
          </a:solidFill>
          <a:latin typeface="Arial" charset="0"/>
          <a:ea typeface="宋体" charset="0"/>
          <a:cs typeface="宋体" charset="0"/>
        </a:defRPr>
      </a:lvl9pPr>
    </p:titleStyle>
    <p:bodyStyle>
      <a:lvl1pPr marL="342900" indent="-342900" algn="ctr" defTabSz="457200" rtl="0" fontAlgn="base">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ctr" defTabSz="457200" rtl="0" fontAlgn="base">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ctr" defTabSz="457200" rtl="0" fontAlgn="base">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ctr"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ctr"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ctr"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ctr"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ctr"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ctr" defTabSz="457200" rtl="0" fontAlgn="base">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body" idx="1"/>
          </p:nvPr>
        </p:nvSpPr>
        <p:spPr bwMode="auto">
          <a:xfrm>
            <a:off x="457200" y="1600200"/>
            <a:ext cx="8228013" cy="452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ltLang="zh-CN"/>
              <a:t>Click to edit the outline text format</a:t>
            </a:r>
          </a:p>
          <a:p>
            <a:pPr lvl="1"/>
            <a:r>
              <a:rPr lang="en-GB" altLang="zh-CN"/>
              <a:t>Second Outline Level</a:t>
            </a:r>
          </a:p>
          <a:p>
            <a:pPr lvl="2"/>
            <a:r>
              <a:rPr lang="en-GB" altLang="zh-CN"/>
              <a:t>Third Outline Level</a:t>
            </a:r>
          </a:p>
          <a:p>
            <a:pPr lvl="3"/>
            <a:r>
              <a:rPr lang="en-GB" altLang="zh-CN"/>
              <a:t>Fourth Outline Level</a:t>
            </a:r>
          </a:p>
          <a:p>
            <a:pPr lvl="4"/>
            <a:r>
              <a:rPr lang="en-GB" altLang="zh-CN"/>
              <a:t>Fifth Outline Level</a:t>
            </a:r>
          </a:p>
          <a:p>
            <a:pPr lvl="4"/>
            <a:r>
              <a:rPr lang="en-GB" altLang="zh-CN"/>
              <a:t>Sixth Outline Level</a:t>
            </a:r>
          </a:p>
          <a:p>
            <a:pPr lvl="4"/>
            <a:r>
              <a:rPr lang="en-GB" altLang="zh-CN"/>
              <a:t>Seventh Outline Level</a:t>
            </a:r>
          </a:p>
        </p:txBody>
      </p:sp>
      <p:sp>
        <p:nvSpPr>
          <p:cNvPr id="3074" name="Text Box 2"/>
          <p:cNvSpPr txBox="1">
            <a:spLocks noChangeArrowheads="1"/>
          </p:cNvSpPr>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0" fontAlgn="base" hangingPunct="0">
        <a:spcBef>
          <a:spcPct val="0"/>
        </a:spcBef>
        <a:spcAft>
          <a:spcPct val="0"/>
        </a:spcAft>
        <a:buClr>
          <a:srgbClr val="000000"/>
        </a:buClr>
        <a:buSzPct val="100000"/>
        <a:buFont typeface="Times New Roman" charset="0"/>
        <a:defRPr sz="4200">
          <a:solidFill>
            <a:srgbClr val="006633"/>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charset="0"/>
        <a:defRPr sz="4200">
          <a:solidFill>
            <a:srgbClr val="006633"/>
          </a:solidFill>
          <a:latin typeface="Garamond" charset="0"/>
          <a:ea typeface="宋体" charset="0"/>
          <a:cs typeface="宋体" charset="0"/>
        </a:defRPr>
      </a:lvl2pPr>
      <a:lvl3pPr marL="1143000" indent="-228600" algn="l" defTabSz="457200" rtl="0" eaLnBrk="0" fontAlgn="base" hangingPunct="0">
        <a:spcBef>
          <a:spcPct val="0"/>
        </a:spcBef>
        <a:spcAft>
          <a:spcPct val="0"/>
        </a:spcAft>
        <a:buClr>
          <a:srgbClr val="000000"/>
        </a:buClr>
        <a:buSzPct val="100000"/>
        <a:buFont typeface="Times New Roman" charset="0"/>
        <a:defRPr sz="4200">
          <a:solidFill>
            <a:srgbClr val="006633"/>
          </a:solidFill>
          <a:latin typeface="Garamond" charset="0"/>
          <a:ea typeface="宋体" charset="0"/>
          <a:cs typeface="宋体" charset="0"/>
        </a:defRPr>
      </a:lvl3pPr>
      <a:lvl4pPr marL="1600200" indent="-228600" algn="l" defTabSz="457200" rtl="0" eaLnBrk="0" fontAlgn="base" hangingPunct="0">
        <a:spcBef>
          <a:spcPct val="0"/>
        </a:spcBef>
        <a:spcAft>
          <a:spcPct val="0"/>
        </a:spcAft>
        <a:buClr>
          <a:srgbClr val="000000"/>
        </a:buClr>
        <a:buSzPct val="100000"/>
        <a:buFont typeface="Times New Roman" charset="0"/>
        <a:defRPr sz="4200">
          <a:solidFill>
            <a:srgbClr val="006633"/>
          </a:solidFill>
          <a:latin typeface="Garamond" charset="0"/>
          <a:ea typeface="宋体" charset="0"/>
          <a:cs typeface="宋体" charset="0"/>
        </a:defRPr>
      </a:lvl4pPr>
      <a:lvl5pPr marL="2057400" indent="-228600" algn="l" defTabSz="457200" rtl="0" eaLnBrk="0" fontAlgn="base" hangingPunct="0">
        <a:spcBef>
          <a:spcPct val="0"/>
        </a:spcBef>
        <a:spcAft>
          <a:spcPct val="0"/>
        </a:spcAft>
        <a:buClr>
          <a:srgbClr val="000000"/>
        </a:buClr>
        <a:buSzPct val="100000"/>
        <a:buFont typeface="Times New Roman" charset="0"/>
        <a:defRPr sz="4200">
          <a:solidFill>
            <a:srgbClr val="006633"/>
          </a:solidFill>
          <a:latin typeface="Garamond" charset="0"/>
          <a:ea typeface="宋体" charset="0"/>
          <a:cs typeface="宋体" charset="0"/>
        </a:defRPr>
      </a:lvl5pPr>
      <a:lvl6pPr marL="2514600" indent="-228600" algn="l" defTabSz="457200" rtl="0" eaLnBrk="0" fontAlgn="base" hangingPunct="0">
        <a:spcBef>
          <a:spcPct val="0"/>
        </a:spcBef>
        <a:spcAft>
          <a:spcPct val="0"/>
        </a:spcAft>
        <a:buClr>
          <a:srgbClr val="000000"/>
        </a:buClr>
        <a:buSzPct val="100000"/>
        <a:buFont typeface="Times New Roman" charset="0"/>
        <a:defRPr sz="4200">
          <a:solidFill>
            <a:srgbClr val="006633"/>
          </a:solidFill>
          <a:latin typeface="Garamond" charset="0"/>
          <a:ea typeface="宋体" charset="0"/>
          <a:cs typeface="宋体" charset="0"/>
        </a:defRPr>
      </a:lvl6pPr>
      <a:lvl7pPr marL="2971800" indent="-228600" algn="l" defTabSz="457200" rtl="0" eaLnBrk="0" fontAlgn="base" hangingPunct="0">
        <a:spcBef>
          <a:spcPct val="0"/>
        </a:spcBef>
        <a:spcAft>
          <a:spcPct val="0"/>
        </a:spcAft>
        <a:buClr>
          <a:srgbClr val="000000"/>
        </a:buClr>
        <a:buSzPct val="100000"/>
        <a:buFont typeface="Times New Roman" charset="0"/>
        <a:defRPr sz="4200">
          <a:solidFill>
            <a:srgbClr val="006633"/>
          </a:solidFill>
          <a:latin typeface="Garamond" charset="0"/>
          <a:ea typeface="宋体" charset="0"/>
          <a:cs typeface="宋体" charset="0"/>
        </a:defRPr>
      </a:lvl7pPr>
      <a:lvl8pPr marL="3429000" indent="-228600" algn="l" defTabSz="457200" rtl="0" eaLnBrk="0" fontAlgn="base" hangingPunct="0">
        <a:spcBef>
          <a:spcPct val="0"/>
        </a:spcBef>
        <a:spcAft>
          <a:spcPct val="0"/>
        </a:spcAft>
        <a:buClr>
          <a:srgbClr val="000000"/>
        </a:buClr>
        <a:buSzPct val="100000"/>
        <a:buFont typeface="Times New Roman" charset="0"/>
        <a:defRPr sz="4200">
          <a:solidFill>
            <a:srgbClr val="006633"/>
          </a:solidFill>
          <a:latin typeface="Garamond" charset="0"/>
          <a:ea typeface="宋体" charset="0"/>
          <a:cs typeface="宋体" charset="0"/>
        </a:defRPr>
      </a:lvl8pPr>
      <a:lvl9pPr marL="3886200" indent="-228600" algn="l" defTabSz="457200" rtl="0" eaLnBrk="0" fontAlgn="base" hangingPunct="0">
        <a:spcBef>
          <a:spcPct val="0"/>
        </a:spcBef>
        <a:spcAft>
          <a:spcPct val="0"/>
        </a:spcAft>
        <a:buClr>
          <a:srgbClr val="000000"/>
        </a:buClr>
        <a:buSzPct val="100000"/>
        <a:buFont typeface="Times New Roman" charset="0"/>
        <a:defRPr sz="4200">
          <a:solidFill>
            <a:srgbClr val="006633"/>
          </a:solidFill>
          <a:latin typeface="Garamond" charset="0"/>
          <a:ea typeface="宋体" charset="0"/>
          <a:cs typeface="宋体" charset="0"/>
        </a:defRPr>
      </a:lvl9pPr>
    </p:titleStyle>
    <p:bodyStyle>
      <a:lvl1pPr marL="342900" indent="-342900" algn="l" defTabSz="457200" rtl="0" eaLnBrk="0" fontAlgn="base" hangingPunct="0">
        <a:spcBef>
          <a:spcPts val="750"/>
        </a:spcBef>
        <a:spcAft>
          <a:spcPct val="0"/>
        </a:spcAft>
        <a:buClr>
          <a:srgbClr val="000000"/>
        </a:buClr>
        <a:buSzPct val="100000"/>
        <a:buFont typeface="Times New Roman" charset="0"/>
        <a:defRPr sz="3000">
          <a:solidFill>
            <a:srgbClr val="000000"/>
          </a:solidFill>
          <a:latin typeface="+mn-lt"/>
          <a:ea typeface="+mn-ea"/>
          <a:cs typeface="+mn-cs"/>
        </a:defRPr>
      </a:lvl1pPr>
      <a:lvl2pPr marL="742950" indent="-285750" algn="l" defTabSz="457200" rtl="0" eaLnBrk="0" fontAlgn="base" hangingPunct="0">
        <a:spcBef>
          <a:spcPts val="650"/>
        </a:spcBef>
        <a:spcAft>
          <a:spcPct val="0"/>
        </a:spcAft>
        <a:buClr>
          <a:srgbClr val="000000"/>
        </a:buClr>
        <a:buSzPct val="100000"/>
        <a:buFont typeface="Times New Roman" charset="0"/>
        <a:defRPr sz="2600">
          <a:solidFill>
            <a:srgbClr val="000000"/>
          </a:solidFill>
          <a:latin typeface="+mn-lt"/>
          <a:ea typeface="+mn-ea"/>
          <a:cs typeface="+mn-cs"/>
        </a:defRPr>
      </a:lvl2pPr>
      <a:lvl3pPr marL="1143000" indent="-228600" algn="l" defTabSz="457200" rtl="0" eaLnBrk="0" fontAlgn="base" hangingPunct="0">
        <a:spcBef>
          <a:spcPts val="550"/>
        </a:spcBef>
        <a:spcAft>
          <a:spcPct val="0"/>
        </a:spcAft>
        <a:buClr>
          <a:srgbClr val="000000"/>
        </a:buClr>
        <a:buSzPct val="100000"/>
        <a:buFont typeface="Times New Roman" charset="0"/>
        <a:defRPr sz="2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1.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1.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8.wmf"/><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1.jpe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9.wmf"/><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1.jpe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1.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1.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1.jpeg"/></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4.wmf"/><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eg"/></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5.wmf"/><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1.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1.jpeg"/></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6.wmf"/><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1.jpeg"/></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7.wmf"/><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jpeg"/></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1.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1.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1.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 Id="rId3"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 Id="rId3" Type="http://schemas.openxmlformats.org/officeDocument/2006/relationships/image" Target="../media/image1.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 Id="rId3" Type="http://schemas.openxmlformats.org/officeDocument/2006/relationships/image" Target="../media/image1.jpeg"/></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19.wmf"/><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59E7CF1F-CB89-164A-92F2-F7E776E573B7}" type="slidenum">
              <a:rPr lang="en-US"/>
              <a:pPr/>
              <a:t>1</a:t>
            </a:fld>
            <a:endParaRPr lang="en-US"/>
          </a:p>
        </p:txBody>
      </p:sp>
      <p:sp>
        <p:nvSpPr>
          <p:cNvPr id="5121" name="Rectangle 1"/>
          <p:cNvSpPr>
            <a:spLocks noChangeArrowheads="1"/>
          </p:cNvSpPr>
          <p:nvPr/>
        </p:nvSpPr>
        <p:spPr bwMode="auto">
          <a:xfrm>
            <a:off x="533400" y="144780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7120" tIns="43560" rIns="87120" bIns="4356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0">
                <a:solidFill>
                  <a:srgbClr val="FF0000"/>
                </a:solidFill>
                <a:cs typeface="Times New Roman" charset="0"/>
              </a:rPr>
              <a:t>ASW2</a:t>
            </a:r>
          </a:p>
        </p:txBody>
      </p:sp>
      <p:sp>
        <p:nvSpPr>
          <p:cNvPr id="5122" name="Rectangle 2"/>
          <p:cNvSpPr>
            <a:spLocks noChangeArrowheads="1"/>
          </p:cNvSpPr>
          <p:nvPr/>
        </p:nvSpPr>
        <p:spPr bwMode="auto">
          <a:xfrm>
            <a:off x="381000" y="2971800"/>
            <a:ext cx="8077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7120" tIns="43560" rIns="87120" bIns="43560"/>
          <a:lstStyle/>
          <a:p>
            <a:pPr marL="342900" indent="-341313" algn="ctr">
              <a:spcBef>
                <a:spcPts val="110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zh-CN" sz="4400" b="1">
                <a:solidFill>
                  <a:srgbClr val="FF0000"/>
                </a:solidFill>
              </a:rPr>
              <a:t>软件设计概述</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A84B2B9A-0DB7-4445-8975-2D8F062D4624}" type="slidenum">
              <a:rPr lang="en-US"/>
              <a:pPr/>
              <a:t>10</a:t>
            </a:fld>
            <a:endParaRPr lang="en-US"/>
          </a:p>
        </p:txBody>
      </p:sp>
      <p:sp>
        <p:nvSpPr>
          <p:cNvPr id="14337" name="Rectangle 1"/>
          <p:cNvSpPr>
            <a:spLocks noGrp="1" noChangeArrowheads="1"/>
          </p:cNvSpPr>
          <p:nvPr>
            <p:ph type="title" idx="4294967295"/>
          </p:nvPr>
        </p:nvSpPr>
        <p:spPr>
          <a:xfrm>
            <a:off x="304800" y="7620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3300"/>
                </a:solidFill>
              </a:rPr>
              <a:t>软件系统设计的重要性</a:t>
            </a:r>
          </a:p>
        </p:txBody>
      </p:sp>
      <p:sp>
        <p:nvSpPr>
          <p:cNvPr id="14338" name="Rectangle 2"/>
          <p:cNvSpPr>
            <a:spLocks noGrp="1" noChangeArrowheads="1"/>
          </p:cNvSpPr>
          <p:nvPr>
            <p:ph type="body" idx="4294967295"/>
          </p:nvPr>
        </p:nvSpPr>
        <p:spPr>
          <a:xfrm>
            <a:off x="457200" y="1905000"/>
            <a:ext cx="8156575" cy="4194175"/>
          </a:xfrm>
          <a:ln/>
        </p:spPr>
        <p:txBody>
          <a:bodyPr/>
          <a:lstStyle/>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i="1"/>
              <a:t>软件系统设计是开发者之间的分工和合作的基础</a:t>
            </a:r>
          </a:p>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i="1"/>
              <a:t>设计方案是决定系统质量的主要因素</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i="1"/>
              <a:t>设计方案可以借鉴成熟的设计经验</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i="1"/>
              <a:t>设计方案完成后需要经过质量分析和评审</a:t>
            </a:r>
          </a:p>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i="1"/>
              <a:t>好的设计方案不仅能很好地支持当前需求的实现，而且能减小未来的系统维护</a:t>
            </a:r>
            <a:r>
              <a:rPr lang="en-US" sz="2800" i="1"/>
              <a:t>(</a:t>
            </a:r>
            <a:r>
              <a:rPr lang="zh-CN" sz="2800" i="1"/>
              <a:t>理解、修改、扩展</a:t>
            </a:r>
            <a:r>
              <a:rPr lang="en-US" sz="2800" i="1"/>
              <a:t>)</a:t>
            </a:r>
            <a:r>
              <a:rPr lang="zh-CN" sz="2800" i="1"/>
              <a:t>成本</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43A77D01-5F87-3A40-A3CD-7B266039B839}" type="slidenum">
              <a:rPr lang="en-US"/>
              <a:pPr/>
              <a:t>11</a:t>
            </a:fld>
            <a:endParaRPr lang="en-US"/>
          </a:p>
        </p:txBody>
      </p:sp>
      <p:sp>
        <p:nvSpPr>
          <p:cNvPr id="15361" name="Rectangle 1"/>
          <p:cNvSpPr>
            <a:spLocks noGrp="1" noChangeArrowheads="1"/>
          </p:cNvSpPr>
          <p:nvPr>
            <p:ph type="title" idx="4294967295"/>
          </p:nvPr>
        </p:nvSpPr>
        <p:spPr>
          <a:xfrm>
            <a:off x="304800" y="6096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3300"/>
                </a:solidFill>
              </a:rPr>
              <a:t>软件设计的任务</a:t>
            </a:r>
            <a:r>
              <a:rPr lang="en-US" sz="4000"/>
              <a:t> </a:t>
            </a:r>
          </a:p>
        </p:txBody>
      </p:sp>
      <p:sp>
        <p:nvSpPr>
          <p:cNvPr id="15362" name="Rectangle 2"/>
          <p:cNvSpPr>
            <a:spLocks noGrp="1" noChangeArrowheads="1"/>
          </p:cNvSpPr>
          <p:nvPr>
            <p:ph type="body" idx="4294967295"/>
          </p:nvPr>
        </p:nvSpPr>
        <p:spPr>
          <a:xfrm>
            <a:off x="381000" y="1600200"/>
            <a:ext cx="7848600" cy="1219200"/>
          </a:xfrm>
          <a:ln/>
        </p:spPr>
        <p:txBody>
          <a:bodyPr/>
          <a:lstStyle/>
          <a:p>
            <a:pPr marL="341313" indent="-34131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在软件分析模型中的需求信息</a:t>
            </a:r>
            <a:r>
              <a:rPr lang="en-US"/>
              <a:t>(</a:t>
            </a:r>
            <a:r>
              <a:rPr lang="zh-CN"/>
              <a:t>数据、功能和行为</a:t>
            </a:r>
            <a:r>
              <a:rPr lang="en-US"/>
              <a:t>)</a:t>
            </a:r>
            <a:r>
              <a:rPr lang="zh-CN"/>
              <a:t>基础上，产生软件系统各个层次上的设计方案</a:t>
            </a:r>
          </a:p>
        </p:txBody>
      </p:sp>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438400"/>
            <a:ext cx="7696200"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幻灯片编号占位符 4"/>
          <p:cNvSpPr>
            <a:spLocks noGrp="1"/>
          </p:cNvSpPr>
          <p:nvPr>
            <p:ph type="sldNum" idx="11"/>
          </p:nvPr>
        </p:nvSpPr>
        <p:spPr/>
        <p:txBody>
          <a:bodyPr/>
          <a:lstStyle/>
          <a:p>
            <a:fld id="{B2DF5749-5A18-0043-9FC3-EA24583994F0}" type="slidenum">
              <a:rPr lang="en-US"/>
              <a:pPr/>
              <a:t>12</a:t>
            </a:fld>
            <a:endParaRPr lang="en-US"/>
          </a:p>
        </p:txBody>
      </p:sp>
      <p:sp>
        <p:nvSpPr>
          <p:cNvPr id="16385" name="Rectangle 1"/>
          <p:cNvSpPr>
            <a:spLocks noGrp="1" noChangeArrowheads="1"/>
          </p:cNvSpPr>
          <p:nvPr>
            <p:ph type="body" idx="4294967295"/>
          </p:nvPr>
        </p:nvSpPr>
        <p:spPr>
          <a:xfrm>
            <a:off x="457200" y="1295400"/>
            <a:ext cx="7772400" cy="4021138"/>
          </a:xfrm>
          <a:ln/>
        </p:spPr>
        <p:txBody>
          <a:bodyPr/>
          <a:lstStyle/>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solidFill>
                  <a:srgbClr val="FF0000"/>
                </a:solidFill>
              </a:rPr>
              <a:t>数据</a:t>
            </a:r>
            <a:r>
              <a:rPr lang="en-US" sz="2800">
                <a:solidFill>
                  <a:srgbClr val="FF0000"/>
                </a:solidFill>
              </a:rPr>
              <a:t>/</a:t>
            </a:r>
            <a:r>
              <a:rPr lang="zh-CN" sz="2800">
                <a:solidFill>
                  <a:srgbClr val="FF0000"/>
                </a:solidFill>
              </a:rPr>
              <a:t>类设计</a:t>
            </a:r>
            <a:r>
              <a:rPr lang="zh-CN" sz="2800"/>
              <a:t>：将分析</a:t>
            </a:r>
            <a:r>
              <a:rPr lang="en-US" sz="2800"/>
              <a:t>-</a:t>
            </a:r>
            <a:r>
              <a:rPr lang="zh-CN" sz="2800"/>
              <a:t>类模型变换成类的实现和软件实现所需要的数据结构</a:t>
            </a:r>
          </a:p>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solidFill>
                  <a:srgbClr val="FF0000"/>
                </a:solidFill>
              </a:rPr>
              <a:t>体系结构设计</a:t>
            </a:r>
            <a:r>
              <a:rPr lang="zh-CN" sz="2800"/>
              <a:t>：体系结构设计定义了软件的主要结构元素以及相互之间的关系</a:t>
            </a:r>
          </a:p>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solidFill>
                  <a:srgbClr val="FF0000"/>
                </a:solidFill>
              </a:rPr>
              <a:t>接口设计</a:t>
            </a:r>
            <a:r>
              <a:rPr lang="zh-CN" sz="2800"/>
              <a:t>：接口设计描述了软件内部、软件和协作系统之间以及软件同人之间如何通信</a:t>
            </a:r>
          </a:p>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solidFill>
                  <a:srgbClr val="FF0000"/>
                </a:solidFill>
              </a:rPr>
              <a:t>部件级设计</a:t>
            </a:r>
            <a:r>
              <a:rPr lang="zh-CN" sz="2800"/>
              <a:t>：部件级设计将软件体系结构的结构性元素变换为对软件部件的过程性描述</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37D0F6A7-296A-3F42-A222-D8A5C6FB18AA}" type="slidenum">
              <a:rPr lang="en-US"/>
              <a:pPr/>
              <a:t>13</a:t>
            </a:fld>
            <a:endParaRPr lang="en-US"/>
          </a:p>
        </p:txBody>
      </p:sp>
      <p:sp>
        <p:nvSpPr>
          <p:cNvPr id="17409" name="Rectangle 1"/>
          <p:cNvSpPr>
            <a:spLocks noGrp="1" noChangeArrowheads="1"/>
          </p:cNvSpPr>
          <p:nvPr>
            <p:ph type="title" idx="4294967295"/>
          </p:nvPr>
        </p:nvSpPr>
        <p:spPr>
          <a:xfrm>
            <a:off x="304800" y="685800"/>
            <a:ext cx="8229600" cy="8382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3300"/>
                </a:solidFill>
              </a:rPr>
              <a:t>设计任务</a:t>
            </a:r>
            <a:r>
              <a:rPr lang="en-US" sz="3600" b="1" i="1">
                <a:solidFill>
                  <a:srgbClr val="FF3300"/>
                </a:solidFill>
              </a:rPr>
              <a:t>1—</a:t>
            </a:r>
            <a:r>
              <a:rPr lang="zh-CN" sz="3600" b="1" i="1">
                <a:solidFill>
                  <a:srgbClr val="FF3300"/>
                </a:solidFill>
              </a:rPr>
              <a:t>数据</a:t>
            </a:r>
            <a:r>
              <a:rPr lang="en-US" sz="3600" b="1" i="1">
                <a:solidFill>
                  <a:srgbClr val="FF3300"/>
                </a:solidFill>
              </a:rPr>
              <a:t>/</a:t>
            </a:r>
            <a:r>
              <a:rPr lang="zh-CN" sz="3600" b="1" i="1">
                <a:solidFill>
                  <a:srgbClr val="FF3300"/>
                </a:solidFill>
              </a:rPr>
              <a:t>类设计</a:t>
            </a:r>
            <a:r>
              <a:rPr lang="en-US"/>
              <a:t> </a:t>
            </a:r>
          </a:p>
        </p:txBody>
      </p:sp>
      <p:sp>
        <p:nvSpPr>
          <p:cNvPr id="17410" name="Rectangle 2"/>
          <p:cNvSpPr>
            <a:spLocks noGrp="1" noChangeArrowheads="1"/>
          </p:cNvSpPr>
          <p:nvPr>
            <p:ph type="body" idx="4294967295"/>
          </p:nvPr>
        </p:nvSpPr>
        <p:spPr>
          <a:xfrm>
            <a:off x="304800" y="1752600"/>
            <a:ext cx="8540750" cy="4194175"/>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基础：在需求中</a:t>
            </a:r>
            <a:r>
              <a:rPr lang="zh-CN" sz="3600">
                <a:solidFill>
                  <a:srgbClr val="3D00EA"/>
                </a:solidFill>
              </a:rPr>
              <a:t>定义的数据对象和关系</a:t>
            </a:r>
            <a:r>
              <a:rPr lang="en-US" sz="3600">
                <a:solidFill>
                  <a:srgbClr val="3D00EA"/>
                </a:solidFill>
              </a:rPr>
              <a:t>(</a:t>
            </a:r>
            <a:r>
              <a:rPr lang="zh-CN" sz="3600">
                <a:solidFill>
                  <a:srgbClr val="3D00EA"/>
                </a:solidFill>
              </a:rPr>
              <a:t>实体及实体关系</a:t>
            </a:r>
            <a:r>
              <a:rPr lang="en-US" sz="3600">
                <a:solidFill>
                  <a:srgbClr val="3D00EA"/>
                </a:solidFill>
              </a:rPr>
              <a:t>)</a:t>
            </a:r>
            <a:r>
              <a:rPr lang="zh-CN" sz="3600"/>
              <a:t>以及</a:t>
            </a:r>
            <a:r>
              <a:rPr lang="zh-CN" sz="3600">
                <a:solidFill>
                  <a:srgbClr val="FF0000"/>
                </a:solidFill>
              </a:rPr>
              <a:t>数据字典中描述的详细数据内容</a:t>
            </a:r>
            <a:r>
              <a:rPr lang="en-US" sz="3600">
                <a:solidFill>
                  <a:srgbClr val="FF0000"/>
                </a:solidFill>
              </a:rPr>
              <a:t>(</a:t>
            </a:r>
            <a:r>
              <a:rPr lang="zh-CN" sz="3600">
                <a:solidFill>
                  <a:srgbClr val="FF0000"/>
                </a:solidFill>
              </a:rPr>
              <a:t>详细信息</a:t>
            </a:r>
            <a:r>
              <a:rPr lang="en-US" sz="3600">
                <a:solidFill>
                  <a:srgbClr val="FF0000"/>
                </a:solidFill>
              </a:rPr>
              <a:t>)</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数据设计的过程</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为在需求分析阶段所确定的数据对象选择逻辑表示</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确定对逻辑数据结构所必需的那些操作的程序模块</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34013250-733D-3C40-97B7-3412AADBB359}" type="slidenum">
              <a:rPr lang="en-US"/>
              <a:pPr/>
              <a:t>14</a:t>
            </a:fld>
            <a:endParaRPr lang="en-US"/>
          </a:p>
        </p:txBody>
      </p:sp>
      <p:sp>
        <p:nvSpPr>
          <p:cNvPr id="18433" name="Rectangle 1"/>
          <p:cNvSpPr>
            <a:spLocks noGrp="1" noChangeArrowheads="1"/>
          </p:cNvSpPr>
          <p:nvPr>
            <p:ph type="title" idx="4294967295"/>
          </p:nvPr>
        </p:nvSpPr>
        <p:spPr>
          <a:xfrm>
            <a:off x="457200" y="914400"/>
            <a:ext cx="8229600" cy="8382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3300"/>
                </a:solidFill>
              </a:rPr>
              <a:t>设计任务</a:t>
            </a:r>
            <a:r>
              <a:rPr lang="en-US" sz="3600" b="1" i="1">
                <a:solidFill>
                  <a:srgbClr val="FF3300"/>
                </a:solidFill>
              </a:rPr>
              <a:t>2—</a:t>
            </a:r>
            <a:r>
              <a:rPr lang="zh-CN" sz="3600" b="1" i="1">
                <a:solidFill>
                  <a:srgbClr val="FF3300"/>
                </a:solidFill>
              </a:rPr>
              <a:t>体系结构设计</a:t>
            </a:r>
            <a:r>
              <a:rPr lang="en-US"/>
              <a:t> </a:t>
            </a:r>
          </a:p>
        </p:txBody>
      </p:sp>
      <p:sp>
        <p:nvSpPr>
          <p:cNvPr id="18434" name="Rectangle 2"/>
          <p:cNvSpPr>
            <a:spLocks noGrp="1" noChangeArrowheads="1"/>
          </p:cNvSpPr>
          <p:nvPr>
            <p:ph type="body" idx="4294967295"/>
          </p:nvPr>
        </p:nvSpPr>
        <p:spPr>
          <a:xfrm>
            <a:off x="304800" y="2133600"/>
            <a:ext cx="8540750" cy="3048000"/>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定义软件的整体结构：软件部件、外部可见的属性和它们之间的关系</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体系结构设计：可以从系统规约、分析模型和分析模型中定义的子系统的交互导出</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9E084F4F-3D2B-3A4E-B850-BE77B69BCFDD}" type="slidenum">
              <a:rPr lang="en-US"/>
              <a:pPr/>
              <a:t>15</a:t>
            </a:fld>
            <a:endParaRPr lang="en-US"/>
          </a:p>
        </p:txBody>
      </p:sp>
      <p:sp>
        <p:nvSpPr>
          <p:cNvPr id="19457" name="Rectangle 1"/>
          <p:cNvSpPr>
            <a:spLocks noGrp="1" noChangeArrowheads="1"/>
          </p:cNvSpPr>
          <p:nvPr>
            <p:ph type="title" idx="4294967295"/>
          </p:nvPr>
        </p:nvSpPr>
        <p:spPr>
          <a:xfrm>
            <a:off x="381000" y="762000"/>
            <a:ext cx="8229600" cy="7620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rPr>
              <a:t>设计任务</a:t>
            </a:r>
            <a:r>
              <a:rPr lang="en-US" sz="4000" b="1" i="1">
                <a:solidFill>
                  <a:srgbClr val="FF0000"/>
                </a:solidFill>
              </a:rPr>
              <a:t>3—</a:t>
            </a:r>
            <a:r>
              <a:rPr lang="zh-CN" sz="4000" b="1" i="1">
                <a:solidFill>
                  <a:srgbClr val="FF0000"/>
                </a:solidFill>
              </a:rPr>
              <a:t>接口设计</a:t>
            </a:r>
            <a:r>
              <a:rPr lang="en-US"/>
              <a:t> </a:t>
            </a:r>
          </a:p>
        </p:txBody>
      </p:sp>
      <p:sp>
        <p:nvSpPr>
          <p:cNvPr id="19458" name="Rectangle 2"/>
          <p:cNvSpPr>
            <a:spLocks noGrp="1" noChangeArrowheads="1"/>
          </p:cNvSpPr>
          <p:nvPr>
            <p:ph type="body" idx="4294967295"/>
          </p:nvPr>
        </p:nvSpPr>
        <p:spPr>
          <a:xfrm>
            <a:off x="301625" y="1905000"/>
            <a:ext cx="8540750" cy="4194175"/>
          </a:xfrm>
          <a:ln/>
        </p:spPr>
        <p:txBody>
          <a:bodyPr/>
          <a:lstStyle/>
          <a:p>
            <a:pPr marL="341313" indent="-34131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接口设计主要包括三个方面</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a:t>UI</a:t>
            </a:r>
            <a:r>
              <a:rPr lang="zh-CN" sz="2400" b="1"/>
              <a:t>：用户和计算机间的接口</a:t>
            </a:r>
            <a:r>
              <a:rPr lang="en-US" sz="2400" b="1"/>
              <a:t>(</a:t>
            </a:r>
            <a:r>
              <a:rPr lang="zh-CN" sz="2400" b="1"/>
              <a:t>界面</a:t>
            </a:r>
            <a:r>
              <a:rPr lang="en-US" sz="2400" b="1"/>
              <a:t>)</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b="1"/>
              <a:t>和外部系统、设备、网络或信息生产者和消费者</a:t>
            </a:r>
            <a:r>
              <a:rPr lang="en-US" sz="2400" b="1"/>
              <a:t>(</a:t>
            </a:r>
            <a:r>
              <a:rPr lang="zh-CN" sz="2400" b="1"/>
              <a:t>比如外部实体</a:t>
            </a:r>
            <a:r>
              <a:rPr lang="en-US" sz="2400" b="1"/>
              <a:t>)</a:t>
            </a:r>
            <a:r>
              <a:rPr lang="zh-CN" sz="2400" b="1"/>
              <a:t>之间的接口</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外部系统接口：银行网上支付接口</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设备接口：读卡器、扫描枪、传感器接口</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信息接口：需要导入</a:t>
            </a:r>
            <a:r>
              <a:rPr lang="en-US" b="1"/>
              <a:t>/</a:t>
            </a:r>
            <a:r>
              <a:rPr lang="zh-CN" b="1"/>
              <a:t>导出的数据接口</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b="1"/>
              <a:t>设计软件内部各个部件间的接口</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7221024F-A44D-CC4C-A7D4-C8E4E9200609}" type="slidenum">
              <a:rPr lang="en-US"/>
              <a:pPr/>
              <a:t>16</a:t>
            </a:fld>
            <a:endParaRPr lang="en-US"/>
          </a:p>
        </p:txBody>
      </p:sp>
      <p:sp>
        <p:nvSpPr>
          <p:cNvPr id="20481" name="Rectangle 1"/>
          <p:cNvSpPr>
            <a:spLocks noGrp="1" noChangeArrowheads="1"/>
          </p:cNvSpPr>
          <p:nvPr>
            <p:ph type="title" idx="4294967295"/>
          </p:nvPr>
        </p:nvSpPr>
        <p:spPr>
          <a:xfrm>
            <a:off x="381000" y="6858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设计任务</a:t>
            </a:r>
            <a:r>
              <a:rPr lang="en-US" sz="3600" b="1" i="1">
                <a:solidFill>
                  <a:srgbClr val="FF0000"/>
                </a:solidFill>
              </a:rPr>
              <a:t>4—</a:t>
            </a:r>
            <a:r>
              <a:rPr lang="zh-CN" sz="3600" b="1" i="1">
                <a:solidFill>
                  <a:srgbClr val="FF0000"/>
                </a:solidFill>
              </a:rPr>
              <a:t>部件级设计</a:t>
            </a:r>
            <a:r>
              <a:rPr lang="en-US" sz="4000"/>
              <a:t> </a:t>
            </a:r>
          </a:p>
        </p:txBody>
      </p:sp>
      <p:sp>
        <p:nvSpPr>
          <p:cNvPr id="20482" name="Rectangle 2"/>
          <p:cNvSpPr>
            <a:spLocks noGrp="1" noChangeArrowheads="1"/>
          </p:cNvSpPr>
          <p:nvPr>
            <p:ph type="body" idx="4294967295"/>
          </p:nvPr>
        </p:nvSpPr>
        <p:spPr>
          <a:xfrm>
            <a:off x="301625" y="1905000"/>
            <a:ext cx="8540750" cy="4194175"/>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部件级设计完整地描述每个软件部件的内部细节</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部件整体的处理和执行流程</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部件内本地数据对象的数据结构</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部件内处理过程的算法</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从类为基础的模型、流模型、行为模型中得到的信息是部件设计的基础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9392EFF4-E81E-3E47-AFD1-C8D60B23BABF}" type="slidenum">
              <a:rPr lang="en-US"/>
              <a:pPr/>
              <a:t>17</a:t>
            </a:fld>
            <a:endParaRPr lang="en-US"/>
          </a:p>
        </p:txBody>
      </p:sp>
      <p:sp>
        <p:nvSpPr>
          <p:cNvPr id="21505" name="Rectangle 1"/>
          <p:cNvSpPr>
            <a:spLocks noGrp="1" noChangeArrowheads="1"/>
          </p:cNvSpPr>
          <p:nvPr>
            <p:ph type="title" idx="4294967295"/>
          </p:nvPr>
        </p:nvSpPr>
        <p:spPr>
          <a:xfrm>
            <a:off x="381000" y="8382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200" b="1" i="1">
                <a:solidFill>
                  <a:srgbClr val="FF0000"/>
                </a:solidFill>
              </a:rPr>
              <a:t>软件设计的</a:t>
            </a:r>
            <a:r>
              <a:rPr lang="en-US" sz="3200" b="1" i="1">
                <a:solidFill>
                  <a:srgbClr val="FF0000"/>
                </a:solidFill>
              </a:rPr>
              <a:t>(</a:t>
            </a:r>
            <a:r>
              <a:rPr lang="zh-CN" sz="3200" b="1" i="1">
                <a:solidFill>
                  <a:srgbClr val="FF0000"/>
                </a:solidFill>
              </a:rPr>
              <a:t>质量</a:t>
            </a:r>
            <a:r>
              <a:rPr lang="en-US" sz="3200" b="1" i="1">
                <a:solidFill>
                  <a:srgbClr val="FF0000"/>
                </a:solidFill>
              </a:rPr>
              <a:t>)</a:t>
            </a:r>
            <a:r>
              <a:rPr lang="zh-CN" sz="3200" b="1" i="1">
                <a:solidFill>
                  <a:srgbClr val="FF0000"/>
                </a:solidFill>
              </a:rPr>
              <a:t>目标</a:t>
            </a:r>
            <a:r>
              <a:rPr lang="en-US" sz="4000"/>
              <a:t> </a:t>
            </a:r>
          </a:p>
        </p:txBody>
      </p:sp>
      <p:sp>
        <p:nvSpPr>
          <p:cNvPr id="21506" name="Rectangle 2"/>
          <p:cNvSpPr>
            <a:spLocks noGrp="1" noChangeArrowheads="1"/>
          </p:cNvSpPr>
          <p:nvPr>
            <p:ph type="body" idx="4294967295"/>
          </p:nvPr>
        </p:nvSpPr>
        <p:spPr>
          <a:xfrm>
            <a:off x="301625" y="1905000"/>
            <a:ext cx="8540750" cy="4194175"/>
          </a:xfrm>
          <a:ln/>
        </p:spPr>
        <p:txBody>
          <a:bodyPr/>
          <a:lstStyle/>
          <a:p>
            <a:pPr marL="341313" indent="-341313">
              <a:lnSpc>
                <a:spcPct val="90000"/>
              </a:lnSpc>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solidFill>
                  <a:srgbClr val="FF0000"/>
                </a:solidFill>
              </a:rPr>
              <a:t>满足用户需求</a:t>
            </a:r>
          </a:p>
          <a:p>
            <a:pPr marL="741363" lvl="1" indent="-284163">
              <a:lnSpc>
                <a:spcPct val="90000"/>
              </a:lnSpc>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必须实现分析模型中所有的显式需求</a:t>
            </a:r>
          </a:p>
          <a:p>
            <a:pPr marL="741363" lvl="1" indent="-284163">
              <a:lnSpc>
                <a:spcPct val="90000"/>
              </a:lnSpc>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必须满足用户希望的所有隐式需求</a:t>
            </a:r>
          </a:p>
          <a:p>
            <a:pPr marL="341313" indent="-341313">
              <a:lnSpc>
                <a:spcPct val="90000"/>
              </a:lnSpc>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solidFill>
                  <a:srgbClr val="FF0000"/>
                </a:solidFill>
              </a:rPr>
              <a:t>可读、可理解</a:t>
            </a:r>
            <a:r>
              <a:rPr lang="zh-CN" sz="3600"/>
              <a:t>：设计必须是可读、可理解的，使得将来易于编程、易于测试、易于维护</a:t>
            </a:r>
          </a:p>
          <a:p>
            <a:pPr marL="341313" indent="-341313">
              <a:lnSpc>
                <a:spcPct val="90000"/>
              </a:lnSpc>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solidFill>
                  <a:srgbClr val="FF0000"/>
                </a:solidFill>
              </a:rPr>
              <a:t>全面性</a:t>
            </a:r>
            <a:r>
              <a:rPr lang="zh-CN" sz="3600"/>
              <a:t>：应从实现角度出发，给出与数据、功能、行为相关的软件全貌</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112F1E42-7D8E-3243-BE7D-CC01A1A35335}" type="slidenum">
              <a:rPr lang="en-US"/>
              <a:pPr/>
              <a:t>18</a:t>
            </a:fld>
            <a:endParaRPr lang="en-US"/>
          </a:p>
        </p:txBody>
      </p:sp>
      <p:sp>
        <p:nvSpPr>
          <p:cNvPr id="22529" name="Rectangle 1"/>
          <p:cNvSpPr>
            <a:spLocks noGrp="1" noChangeArrowheads="1"/>
          </p:cNvSpPr>
          <p:nvPr>
            <p:ph type="title" idx="4294967295"/>
          </p:nvPr>
        </p:nvSpPr>
        <p:spPr>
          <a:xfrm>
            <a:off x="457200" y="609600"/>
            <a:ext cx="8229600" cy="808038"/>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衡量设计的技术原则</a:t>
            </a:r>
            <a:r>
              <a:rPr lang="en-US" sz="3600" b="1" i="1">
                <a:solidFill>
                  <a:srgbClr val="FF0000"/>
                </a:solidFill>
              </a:rPr>
              <a:t>-1</a:t>
            </a:r>
            <a:r>
              <a:rPr lang="en-US"/>
              <a:t> </a:t>
            </a:r>
          </a:p>
        </p:txBody>
      </p:sp>
      <p:sp>
        <p:nvSpPr>
          <p:cNvPr id="22530" name="Rectangle 2"/>
          <p:cNvSpPr>
            <a:spLocks noGrp="1" noChangeArrowheads="1"/>
          </p:cNvSpPr>
          <p:nvPr>
            <p:ph type="body" idx="4294967295"/>
          </p:nvPr>
        </p:nvSpPr>
        <p:spPr>
          <a:xfrm>
            <a:off x="457200" y="1752600"/>
            <a:ext cx="7772400" cy="4114800"/>
          </a:xfrm>
          <a:ln/>
        </p:spPr>
        <p:txBody>
          <a:bodyPr/>
          <a:lstStyle/>
          <a:p>
            <a:pPr marL="341313" indent="-341313">
              <a:spcBef>
                <a:spcPts val="10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000">
                <a:solidFill>
                  <a:srgbClr val="FF0000"/>
                </a:solidFill>
              </a:rPr>
              <a:t>分层的设计结构</a:t>
            </a:r>
            <a:r>
              <a:rPr lang="zh-CN" sz="4000"/>
              <a:t>：从而建立软件系统的分层控制结构</a:t>
            </a:r>
          </a:p>
          <a:p>
            <a:pPr marL="341313" indent="-341313">
              <a:spcBef>
                <a:spcPts val="10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000">
                <a:solidFill>
                  <a:srgbClr val="FF0000"/>
                </a:solidFill>
              </a:rPr>
              <a:t>模块化</a:t>
            </a:r>
            <a:r>
              <a:rPr lang="zh-CN" sz="4000"/>
              <a:t>：从逻辑上将软件划分为完成特定功能或子功能的部件</a:t>
            </a:r>
          </a:p>
          <a:p>
            <a:pPr marL="341313" indent="-341313">
              <a:spcBef>
                <a:spcPts val="10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000">
                <a:solidFill>
                  <a:srgbClr val="FF0000"/>
                </a:solidFill>
              </a:rPr>
              <a:t>数据与过程</a:t>
            </a:r>
            <a:r>
              <a:rPr lang="zh-CN" sz="4000"/>
              <a:t>：设计既包含数据抽象，也包含过程抽象</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B837C0C8-85F1-6E46-A6AD-127F8BAEA9D6}" type="slidenum">
              <a:rPr lang="en-US"/>
              <a:pPr/>
              <a:t>19</a:t>
            </a:fld>
            <a:endParaRPr lang="en-US"/>
          </a:p>
        </p:txBody>
      </p:sp>
      <p:sp>
        <p:nvSpPr>
          <p:cNvPr id="23553" name="Rectangle 1"/>
          <p:cNvSpPr>
            <a:spLocks noGrp="1" noChangeArrowheads="1"/>
          </p:cNvSpPr>
          <p:nvPr>
            <p:ph type="title" idx="4294967295"/>
          </p:nvPr>
        </p:nvSpPr>
        <p:spPr>
          <a:xfrm>
            <a:off x="381000" y="609600"/>
            <a:ext cx="8229600" cy="7921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衡量设计的技术原则</a:t>
            </a:r>
            <a:r>
              <a:rPr lang="en-US" sz="3600" b="1" i="1">
                <a:solidFill>
                  <a:srgbClr val="FF0000"/>
                </a:solidFill>
              </a:rPr>
              <a:t>-2</a:t>
            </a:r>
            <a:r>
              <a:rPr lang="en-US"/>
              <a:t> </a:t>
            </a:r>
          </a:p>
        </p:txBody>
      </p:sp>
      <p:sp>
        <p:nvSpPr>
          <p:cNvPr id="23554" name="Rectangle 2"/>
          <p:cNvSpPr>
            <a:spLocks noGrp="1" noChangeArrowheads="1"/>
          </p:cNvSpPr>
          <p:nvPr>
            <p:ph type="body" idx="4294967295"/>
          </p:nvPr>
        </p:nvSpPr>
        <p:spPr>
          <a:xfrm>
            <a:off x="457200" y="1676400"/>
            <a:ext cx="7772400" cy="4191000"/>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solidFill>
                  <a:srgbClr val="FF0000"/>
                </a:solidFill>
              </a:rPr>
              <a:t>高内聚</a:t>
            </a:r>
            <a:r>
              <a:rPr lang="zh-CN" sz="3600"/>
              <a:t>：建立具有独立功能特征的模块</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solidFill>
                  <a:srgbClr val="FF0000"/>
                </a:solidFill>
              </a:rPr>
              <a:t>低耦合</a:t>
            </a:r>
            <a:r>
              <a:rPr lang="zh-CN" sz="3600"/>
              <a:t>：尽量降低模块与外部环境之间的接口复杂度</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solidFill>
                  <a:srgbClr val="FF0000"/>
                </a:solidFill>
              </a:rPr>
              <a:t>系统化</a:t>
            </a:r>
            <a:r>
              <a:rPr lang="en-US" sz="3600">
                <a:solidFill>
                  <a:srgbClr val="FF0000"/>
                </a:solidFill>
              </a:rPr>
              <a:t>/</a:t>
            </a:r>
            <a:r>
              <a:rPr lang="zh-CN" sz="3600">
                <a:solidFill>
                  <a:srgbClr val="FF0000"/>
                </a:solidFill>
              </a:rPr>
              <a:t>方法化</a:t>
            </a:r>
            <a:r>
              <a:rPr lang="zh-CN" sz="3600"/>
              <a:t>：设计应能根据软件需求分析获取的信息，建立可驱动、可重复的方法</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D787F6E3-A126-5247-B379-D615C028D442}" type="slidenum">
              <a:rPr lang="en-US"/>
              <a:pPr/>
              <a:t>2</a:t>
            </a:fld>
            <a:endParaRPr lang="en-US"/>
          </a:p>
        </p:txBody>
      </p:sp>
      <p:sp>
        <p:nvSpPr>
          <p:cNvPr id="6145" name="Rectangle 1"/>
          <p:cNvSpPr>
            <a:spLocks noGrp="1" noChangeArrowheads="1"/>
          </p:cNvSpPr>
          <p:nvPr>
            <p:ph type="title" idx="4294967295"/>
          </p:nvPr>
        </p:nvSpPr>
        <p:spPr>
          <a:xfrm>
            <a:off x="228600" y="914400"/>
            <a:ext cx="8229600" cy="7620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b="1">
                <a:solidFill>
                  <a:srgbClr val="FF3300"/>
                </a:solidFill>
              </a:rPr>
              <a:t>内容摘要</a:t>
            </a:r>
          </a:p>
        </p:txBody>
      </p:sp>
      <p:sp>
        <p:nvSpPr>
          <p:cNvPr id="6146" name="Rectangle 2"/>
          <p:cNvSpPr>
            <a:spLocks noGrp="1" noChangeArrowheads="1"/>
          </p:cNvSpPr>
          <p:nvPr>
            <p:ph type="body" idx="4294967295"/>
          </p:nvPr>
        </p:nvSpPr>
        <p:spPr>
          <a:xfrm>
            <a:off x="838200" y="1828800"/>
            <a:ext cx="7086600" cy="4191000"/>
          </a:xfrm>
          <a:ln/>
        </p:spPr>
        <p:txBody>
          <a:bodyPr/>
          <a:lstStyle/>
          <a:p>
            <a:pPr marL="341313" indent="-341313">
              <a:spcBef>
                <a:spcPts val="11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600"/>
              <a:t>软件设计概述</a:t>
            </a:r>
          </a:p>
          <a:p>
            <a:pPr marL="341313" indent="-341313">
              <a:spcBef>
                <a:spcPts val="11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600"/>
              <a:t>软件设计原则 </a:t>
            </a:r>
          </a:p>
          <a:p>
            <a:pPr marL="341313" indent="-341313">
              <a:spcBef>
                <a:spcPts val="11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600"/>
              <a:t>体系结构设计</a:t>
            </a:r>
          </a:p>
          <a:p>
            <a:pPr marL="341313" indent="-341313">
              <a:spcBef>
                <a:spcPts val="11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600"/>
              <a:t>部件级设计</a:t>
            </a:r>
          </a:p>
          <a:p>
            <a:pPr marL="341313" indent="-341313">
              <a:spcBef>
                <a:spcPts val="11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600"/>
              <a:t>设计规约与设计评审</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9D3FFAED-B01A-0047-8C05-215732C189DB}" type="slidenum">
              <a:rPr lang="en-US"/>
              <a:pPr/>
              <a:t>20</a:t>
            </a:fld>
            <a:endParaRPr lang="en-US"/>
          </a:p>
        </p:txBody>
      </p:sp>
      <p:sp>
        <p:nvSpPr>
          <p:cNvPr id="24577" name="Rectangle 1"/>
          <p:cNvSpPr>
            <a:spLocks noChangeArrowheads="1"/>
          </p:cNvSpPr>
          <p:nvPr/>
        </p:nvSpPr>
        <p:spPr bwMode="auto">
          <a:xfrm>
            <a:off x="179388" y="476250"/>
            <a:ext cx="8269287"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a:solidFill>
                  <a:srgbClr val="FF0000"/>
                </a:solidFill>
              </a:rPr>
              <a:t>1.6 </a:t>
            </a:r>
            <a:r>
              <a:rPr lang="zh-CN" sz="4000">
                <a:solidFill>
                  <a:srgbClr val="FF0000"/>
                </a:solidFill>
                <a:latin typeface="Times New Roman" charset="0"/>
              </a:rPr>
              <a:t>体系结构设计原则</a:t>
            </a:r>
          </a:p>
        </p:txBody>
      </p:sp>
      <p:sp>
        <p:nvSpPr>
          <p:cNvPr id="24578" name="Rectangle 2"/>
          <p:cNvSpPr>
            <a:spLocks noChangeArrowheads="1"/>
          </p:cNvSpPr>
          <p:nvPr/>
        </p:nvSpPr>
        <p:spPr bwMode="auto">
          <a:xfrm>
            <a:off x="385763" y="1219200"/>
            <a:ext cx="8269287" cy="513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lstStyle/>
          <a:p>
            <a:pPr marL="534988" lvl="1" indent="-304800" algn="just">
              <a:spcBef>
                <a:spcPts val="40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sz="1600" b="1">
                <a:solidFill>
                  <a:srgbClr val="FF0000"/>
                </a:solidFill>
                <a:latin typeface="宋体" charset="0"/>
              </a:rPr>
              <a:t>合适性：即体系结构是否适合于软件的</a:t>
            </a:r>
            <a:r>
              <a:rPr lang="zh-CN" sz="1600" b="1">
                <a:solidFill>
                  <a:srgbClr val="FF0000"/>
                </a:solidFill>
                <a:latin typeface="Arial"/>
              </a:rPr>
              <a:t>“</a:t>
            </a:r>
            <a:r>
              <a:rPr lang="zh-CN" sz="1600" b="1">
                <a:solidFill>
                  <a:srgbClr val="FF0000"/>
                </a:solidFill>
                <a:latin typeface="宋体" charset="0"/>
              </a:rPr>
              <a:t>功能性需求</a:t>
            </a:r>
            <a:r>
              <a:rPr lang="zh-CN" sz="1600" b="1">
                <a:solidFill>
                  <a:srgbClr val="FF0000"/>
                </a:solidFill>
                <a:latin typeface="Arial"/>
              </a:rPr>
              <a:t>”</a:t>
            </a:r>
            <a:r>
              <a:rPr lang="zh-CN" sz="1600" b="1">
                <a:solidFill>
                  <a:srgbClr val="FF0000"/>
                </a:solidFill>
                <a:latin typeface="宋体" charset="0"/>
              </a:rPr>
              <a:t>和</a:t>
            </a:r>
            <a:r>
              <a:rPr lang="zh-CN" sz="1600" b="1">
                <a:solidFill>
                  <a:srgbClr val="FF0000"/>
                </a:solidFill>
                <a:latin typeface="Arial"/>
              </a:rPr>
              <a:t>“</a:t>
            </a:r>
            <a:r>
              <a:rPr lang="zh-CN" sz="1600" b="1">
                <a:solidFill>
                  <a:srgbClr val="FF0000"/>
                </a:solidFill>
                <a:latin typeface="宋体" charset="0"/>
              </a:rPr>
              <a:t>非功能性需求</a:t>
            </a:r>
            <a:r>
              <a:rPr lang="zh-CN" sz="1600" b="1">
                <a:solidFill>
                  <a:srgbClr val="FF0000"/>
                </a:solidFill>
                <a:latin typeface="Arial"/>
              </a:rPr>
              <a:t>”</a:t>
            </a:r>
            <a:r>
              <a:rPr lang="zh-CN" sz="1600" b="1">
                <a:solidFill>
                  <a:srgbClr val="FF0000"/>
                </a:solidFill>
                <a:latin typeface="宋体" charset="0"/>
              </a:rPr>
              <a:t>。</a:t>
            </a:r>
          </a:p>
          <a:p>
            <a:pPr marL="1055688" lvl="2" indent="-303213" algn="just">
              <a:lnSpc>
                <a:spcPct val="130000"/>
              </a:lnSpc>
              <a:spcBef>
                <a:spcPts val="40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sz="1600">
                <a:solidFill>
                  <a:srgbClr val="000000"/>
                </a:solidFill>
                <a:latin typeface="宋体" charset="0"/>
              </a:rPr>
              <a:t>设计师可以充分发挥主观能动性，根据需求的特征，通过推理和归纳的方法设计出合适的体系结构。经验不丰富的设计师往往把注意力集中在</a:t>
            </a:r>
            <a:r>
              <a:rPr lang="zh-CN" sz="1600">
                <a:solidFill>
                  <a:srgbClr val="000000"/>
                </a:solidFill>
                <a:latin typeface="Arial"/>
              </a:rPr>
              <a:t>“</a:t>
            </a:r>
            <a:r>
              <a:rPr lang="zh-CN" sz="1600">
                <a:solidFill>
                  <a:srgbClr val="000000"/>
                </a:solidFill>
                <a:latin typeface="宋体" charset="0"/>
              </a:rPr>
              <a:t>功能性需求</a:t>
            </a:r>
            <a:r>
              <a:rPr lang="zh-CN" sz="1600">
                <a:solidFill>
                  <a:srgbClr val="000000"/>
                </a:solidFill>
                <a:latin typeface="Arial"/>
              </a:rPr>
              <a:t>”</a:t>
            </a:r>
            <a:r>
              <a:rPr lang="zh-CN" sz="1600">
                <a:solidFill>
                  <a:srgbClr val="000000"/>
                </a:solidFill>
                <a:latin typeface="宋体" charset="0"/>
              </a:rPr>
              <a:t>而疏忽了</a:t>
            </a:r>
            <a:r>
              <a:rPr lang="zh-CN" sz="1600">
                <a:solidFill>
                  <a:srgbClr val="000000"/>
                </a:solidFill>
                <a:latin typeface="Arial"/>
              </a:rPr>
              <a:t>“</a:t>
            </a:r>
            <a:r>
              <a:rPr lang="zh-CN" sz="1600">
                <a:solidFill>
                  <a:srgbClr val="000000"/>
                </a:solidFill>
                <a:latin typeface="宋体" charset="0"/>
              </a:rPr>
              <a:t>非功能性需求</a:t>
            </a:r>
            <a:r>
              <a:rPr lang="zh-CN" sz="1600">
                <a:solidFill>
                  <a:srgbClr val="000000"/>
                </a:solidFill>
                <a:latin typeface="Arial"/>
              </a:rPr>
              <a:t>”</a:t>
            </a:r>
            <a:r>
              <a:rPr lang="zh-CN" sz="1600">
                <a:solidFill>
                  <a:srgbClr val="000000"/>
                </a:solidFill>
                <a:latin typeface="宋体" charset="0"/>
              </a:rPr>
              <a:t>，殊不知后者恰恰是最能体现设计水平的地方。</a:t>
            </a:r>
          </a:p>
          <a:p>
            <a:pPr marL="1055688" lvl="2" indent="-303213" algn="just">
              <a:lnSpc>
                <a:spcPct val="130000"/>
              </a:lnSpc>
              <a:spcBef>
                <a:spcPts val="40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sz="1600">
                <a:solidFill>
                  <a:srgbClr val="000000"/>
                </a:solidFill>
                <a:latin typeface="宋体" charset="0"/>
              </a:rPr>
              <a:t>高水平的设计师高就高在</a:t>
            </a:r>
            <a:r>
              <a:rPr lang="zh-CN" sz="1600">
                <a:solidFill>
                  <a:srgbClr val="000000"/>
                </a:solidFill>
                <a:latin typeface="Arial"/>
              </a:rPr>
              <a:t>“</a:t>
            </a:r>
            <a:r>
              <a:rPr lang="zh-CN" sz="1600">
                <a:solidFill>
                  <a:srgbClr val="000000"/>
                </a:solidFill>
                <a:latin typeface="宋体" charset="0"/>
              </a:rPr>
              <a:t>设计出恰好满足客户需求的软件，并且使开发方和客户方获取最大的利益，而不是不惜代价设计出最先进的软件。</a:t>
            </a:r>
          </a:p>
          <a:p>
            <a:pPr marL="1055688" lvl="2" indent="-303213" algn="just">
              <a:lnSpc>
                <a:spcPct val="130000"/>
              </a:lnSpc>
              <a:spcBef>
                <a:spcPts val="30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sz="1600">
                <a:solidFill>
                  <a:srgbClr val="000000"/>
                </a:solidFill>
                <a:latin typeface="宋体" charset="0"/>
              </a:rPr>
              <a:t>对于软件系统而言，能够满足需求的设计方案可能有很多种，究竟该选哪一种？</a:t>
            </a:r>
            <a:r>
              <a:rPr lang="zh-CN" sz="1600" b="1">
                <a:solidFill>
                  <a:srgbClr val="000000"/>
                </a:solidFill>
                <a:latin typeface="宋体" charset="0"/>
              </a:rPr>
              <a:t>此时商业目标是决策依据，即选择能够为开发方和客户方带来最大利益的那个设计方案。</a:t>
            </a:r>
            <a:r>
              <a:rPr lang="zh-CN" sz="1600">
                <a:solidFill>
                  <a:srgbClr val="000000"/>
                </a:solidFill>
                <a:latin typeface="宋体" charset="0"/>
              </a:rPr>
              <a:t>大部分软件开发人员天生有使用新技术的倾向，而这种倾向对开发商业产品而言可能是不利的，切记切记。 </a:t>
            </a:r>
            <a:r>
              <a:rPr lang="en-US" sz="1200">
                <a:solidFill>
                  <a:srgbClr val="000000"/>
                </a:solidFill>
                <a:latin typeface="宋体" charset="0"/>
              </a:rPr>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additive="repl">
                                        <p:cTn id="7" dur="500"/>
                                        <p:tgtEl>
                                          <p:spTgt spid="24578">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24578">
                                            <p:txEl>
                                              <p:pRg st="1" end="1"/>
                                            </p:txEl>
                                          </p:spTgt>
                                        </p:tgtEl>
                                        <p:attrNameLst>
                                          <p:attrName>style.visibility</p:attrName>
                                        </p:attrNameLst>
                                      </p:cBhvr>
                                      <p:to>
                                        <p:strVal val="visible"/>
                                      </p:to>
                                    </p:set>
                                    <p:animEffect transition="in" filter="blinds(horizontal)">
                                      <p:cBhvr additive="repl">
                                        <p:cTn id="10" dur="500"/>
                                        <p:tgtEl>
                                          <p:spTgt spid="24578">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24578">
                                            <p:txEl>
                                              <p:pRg st="2" end="2"/>
                                            </p:txEl>
                                          </p:spTgt>
                                        </p:tgtEl>
                                        <p:attrNameLst>
                                          <p:attrName>style.visibility</p:attrName>
                                        </p:attrNameLst>
                                      </p:cBhvr>
                                      <p:to>
                                        <p:strVal val="visible"/>
                                      </p:to>
                                    </p:set>
                                    <p:animEffect transition="in" filter="blinds(horizontal)">
                                      <p:cBhvr additive="repl">
                                        <p:cTn id="13" dur="500"/>
                                        <p:tgtEl>
                                          <p:spTgt spid="24578">
                                            <p:txEl>
                                              <p:pRg st="2" end="2"/>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24578">
                                            <p:txEl>
                                              <p:pRg st="3" end="3"/>
                                            </p:txEl>
                                          </p:spTgt>
                                        </p:tgtEl>
                                        <p:attrNameLst>
                                          <p:attrName>style.visibility</p:attrName>
                                        </p:attrNameLst>
                                      </p:cBhvr>
                                      <p:to>
                                        <p:strVal val="visible"/>
                                      </p:to>
                                    </p:set>
                                    <p:animEffect transition="in" filter="blinds(horizontal)">
                                      <p:cBhvr additive="repl">
                                        <p:cTn id="16" dur="500"/>
                                        <p:tgtEl>
                                          <p:spTgt spid="245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DFBFC492-B82C-4444-96C8-A9535B814D43}" type="slidenum">
              <a:rPr lang="en-US"/>
              <a:pPr/>
              <a:t>21</a:t>
            </a:fld>
            <a:endParaRPr lang="en-US"/>
          </a:p>
        </p:txBody>
      </p:sp>
      <p:sp>
        <p:nvSpPr>
          <p:cNvPr id="25601" name="Rectangle 1"/>
          <p:cNvSpPr>
            <a:spLocks noChangeArrowheads="1"/>
          </p:cNvSpPr>
          <p:nvPr/>
        </p:nvSpPr>
        <p:spPr bwMode="auto">
          <a:xfrm>
            <a:off x="0" y="1125538"/>
            <a:ext cx="8748713" cy="554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lstStyle/>
          <a:p>
            <a:pPr marL="534988" lvl="1" indent="-304800" algn="just">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结构稳定性</a:t>
            </a:r>
          </a:p>
          <a:p>
            <a:pPr marL="1055688" lvl="2" indent="-303213" algn="just">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体系结构一旦设计完成，应当在一定的时间内保持稳定不变，只有这样才能使后续工作顺利开展。如果体系结构经常变动，那么建筑在体系结构之上的用户界面、数据库、模块、数据结构等等也跟着经常变动，用</a:t>
            </a:r>
            <a:r>
              <a:rPr lang="zh-CN">
                <a:solidFill>
                  <a:srgbClr val="000000"/>
                </a:solidFill>
                <a:latin typeface="Arial"/>
              </a:rPr>
              <a:t>“</a:t>
            </a:r>
            <a:r>
              <a:rPr lang="zh-CN">
                <a:solidFill>
                  <a:srgbClr val="000000"/>
                </a:solidFill>
                <a:latin typeface="宋体" charset="0"/>
              </a:rPr>
              <a:t>树倒猢狲散</a:t>
            </a:r>
            <a:r>
              <a:rPr lang="zh-CN">
                <a:solidFill>
                  <a:srgbClr val="000000"/>
                </a:solidFill>
                <a:latin typeface="Arial"/>
              </a:rPr>
              <a:t>”</a:t>
            </a:r>
            <a:r>
              <a:rPr lang="zh-CN">
                <a:solidFill>
                  <a:srgbClr val="000000"/>
                </a:solidFill>
                <a:latin typeface="宋体" charset="0"/>
              </a:rPr>
              <a:t>来比喻很恰当，这将导致项目发生混乱。</a:t>
            </a:r>
          </a:p>
          <a:p>
            <a:pPr marL="1055688" lvl="2" indent="-303213" algn="just">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高水平的设计师应当能够分析需求文档，判断出哪些需求是稳定不变的，哪些需求是可能变动的。</a:t>
            </a:r>
            <a:r>
              <a:rPr lang="zh-CN" b="1">
                <a:solidFill>
                  <a:srgbClr val="000000"/>
                </a:solidFill>
                <a:latin typeface="宋体" charset="0"/>
              </a:rPr>
              <a:t>于是根据那些稳定不变的需求设计体系结构，而根据那些可变的需求设计软件的</a:t>
            </a:r>
            <a:r>
              <a:rPr lang="zh-CN" b="1">
                <a:solidFill>
                  <a:srgbClr val="000000"/>
                </a:solidFill>
                <a:latin typeface="Arial"/>
              </a:rPr>
              <a:t>“</a:t>
            </a:r>
            <a:r>
              <a:rPr lang="zh-CN" b="1">
                <a:solidFill>
                  <a:srgbClr val="000000"/>
                </a:solidFill>
                <a:latin typeface="宋体" charset="0"/>
              </a:rPr>
              <a:t>可扩展性</a:t>
            </a:r>
            <a:r>
              <a:rPr lang="zh-CN" b="1">
                <a:solidFill>
                  <a:srgbClr val="000000"/>
                </a:solidFill>
                <a:latin typeface="Arial"/>
              </a:rPr>
              <a:t>”</a:t>
            </a:r>
            <a:r>
              <a:rPr lang="zh-CN" b="1">
                <a:solidFill>
                  <a:srgbClr val="000000"/>
                </a:solidFill>
                <a:latin typeface="宋体" charset="0"/>
              </a:rPr>
              <a:t>。</a:t>
            </a:r>
            <a:r>
              <a:rPr lang="en-US">
                <a:solidFill>
                  <a:srgbClr val="000000"/>
                </a:solidFill>
                <a:latin typeface="宋体" charset="0"/>
              </a:rPr>
              <a:t> </a:t>
            </a:r>
          </a:p>
          <a:p>
            <a:pPr marL="534988" lvl="1" indent="-304800" algn="just">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可扩展性：可扩展性是指软件扩展新功能的容易程度。可扩展性越好，表示软件适应</a:t>
            </a:r>
            <a:r>
              <a:rPr lang="zh-CN">
                <a:solidFill>
                  <a:srgbClr val="000000"/>
                </a:solidFill>
                <a:latin typeface="Arial"/>
              </a:rPr>
              <a:t>“</a:t>
            </a:r>
            <a:r>
              <a:rPr lang="zh-CN">
                <a:solidFill>
                  <a:srgbClr val="000000"/>
                </a:solidFill>
                <a:latin typeface="宋体" charset="0"/>
              </a:rPr>
              <a:t>变化</a:t>
            </a:r>
            <a:r>
              <a:rPr lang="zh-CN">
                <a:solidFill>
                  <a:srgbClr val="000000"/>
                </a:solidFill>
                <a:latin typeface="Arial"/>
              </a:rPr>
              <a:t>”</a:t>
            </a:r>
            <a:r>
              <a:rPr lang="zh-CN">
                <a:solidFill>
                  <a:srgbClr val="000000"/>
                </a:solidFill>
                <a:latin typeface="宋体" charset="0"/>
              </a:rPr>
              <a:t>的能力越强。可扩展性越来越重要，这是由现代软件的商业模式决定的： </a:t>
            </a:r>
          </a:p>
          <a:p>
            <a:pPr marL="1055688" lvl="2" indent="-303213" algn="just">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社会的商业越发达，需求变化就越快。 </a:t>
            </a:r>
          </a:p>
          <a:p>
            <a:pPr marL="1055688" lvl="2" indent="-303213" algn="just">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现代软件产品通常采用</a:t>
            </a:r>
            <a:r>
              <a:rPr lang="zh-CN">
                <a:solidFill>
                  <a:srgbClr val="000000"/>
                </a:solidFill>
                <a:latin typeface="Arial"/>
              </a:rPr>
              <a:t>“</a:t>
            </a:r>
            <a:r>
              <a:rPr lang="zh-CN">
                <a:solidFill>
                  <a:srgbClr val="000000"/>
                </a:solidFill>
                <a:latin typeface="宋体" charset="0"/>
              </a:rPr>
              <a:t>增量开发模式</a:t>
            </a:r>
            <a:r>
              <a:rPr lang="zh-CN">
                <a:solidFill>
                  <a:srgbClr val="000000"/>
                </a:solidFill>
                <a:latin typeface="Arial"/>
              </a:rPr>
              <a:t>”</a:t>
            </a:r>
            <a:r>
              <a:rPr lang="zh-CN">
                <a:solidFill>
                  <a:srgbClr val="000000"/>
                </a:solidFill>
                <a:latin typeface="宋体" charset="0"/>
              </a:rPr>
              <a:t>，开发商不断地推出软件产品的新版本，从而不断地获取增值利润。 </a:t>
            </a:r>
          </a:p>
          <a:p>
            <a:pPr marL="1055688" lvl="2" indent="-303213" algn="just">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稳定性和可扩展性之间存在辨证的关系：如果系统不可扩展的话，那么就没有发展前途，所以不能只关心稳定性而忽视可扩展性；而软件系统</a:t>
            </a:r>
            <a:r>
              <a:rPr lang="zh-CN">
                <a:solidFill>
                  <a:srgbClr val="000000"/>
                </a:solidFill>
                <a:latin typeface="Arial"/>
              </a:rPr>
              <a:t>“</a:t>
            </a:r>
            <a:r>
              <a:rPr lang="zh-CN">
                <a:solidFill>
                  <a:srgbClr val="000000"/>
                </a:solidFill>
                <a:latin typeface="宋体" charset="0"/>
              </a:rPr>
              <a:t>可扩展</a:t>
            </a:r>
            <a:r>
              <a:rPr lang="zh-CN">
                <a:solidFill>
                  <a:srgbClr val="000000"/>
                </a:solidFill>
                <a:latin typeface="Arial"/>
              </a:rPr>
              <a:t>”</a:t>
            </a:r>
            <a:r>
              <a:rPr lang="zh-CN">
                <a:solidFill>
                  <a:srgbClr val="000000"/>
                </a:solidFill>
                <a:latin typeface="宋体" charset="0"/>
              </a:rPr>
              <a:t>的前提条件是</a:t>
            </a:r>
            <a:r>
              <a:rPr lang="zh-CN">
                <a:solidFill>
                  <a:srgbClr val="000000"/>
                </a:solidFill>
                <a:latin typeface="Arial"/>
              </a:rPr>
              <a:t>“</a:t>
            </a:r>
            <a:r>
              <a:rPr lang="zh-CN">
                <a:solidFill>
                  <a:srgbClr val="000000"/>
                </a:solidFill>
                <a:latin typeface="宋体" charset="0"/>
              </a:rPr>
              <a:t>保持结构稳定</a:t>
            </a:r>
            <a:r>
              <a:rPr lang="zh-CN">
                <a:solidFill>
                  <a:srgbClr val="000000"/>
                </a:solidFill>
                <a:latin typeface="Arial"/>
              </a:rPr>
              <a:t>”</a:t>
            </a:r>
            <a:r>
              <a:rPr lang="zh-CN">
                <a:solidFill>
                  <a:srgbClr val="000000"/>
                </a:solidFill>
                <a:latin typeface="宋体" charset="0"/>
              </a:rPr>
              <a:t>，否则软件难以按计划开发出来，稳定性是使系统能够持续发展的基础。所以稳定性和可扩展性都是体系结构设计的要素。</a:t>
            </a:r>
          </a:p>
        </p:txBody>
      </p:sp>
      <p:sp>
        <p:nvSpPr>
          <p:cNvPr id="25602" name="Rectangle 2"/>
          <p:cNvSpPr>
            <a:spLocks noChangeArrowheads="1"/>
          </p:cNvSpPr>
          <p:nvPr/>
        </p:nvSpPr>
        <p:spPr bwMode="auto">
          <a:xfrm>
            <a:off x="179388" y="404813"/>
            <a:ext cx="8269287"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i="1">
                <a:solidFill>
                  <a:srgbClr val="FF0000"/>
                </a:solidFill>
                <a:latin typeface="Times New Roman" charset="0"/>
              </a:rPr>
              <a:t>体系结构设计原则</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5601">
                                            <p:txEl>
                                              <p:pRg st="0" end="0"/>
                                            </p:txEl>
                                          </p:spTgt>
                                        </p:tgtEl>
                                        <p:attrNameLst>
                                          <p:attrName>style.visibility</p:attrName>
                                        </p:attrNameLst>
                                      </p:cBhvr>
                                      <p:to>
                                        <p:strVal val="visible"/>
                                      </p:to>
                                    </p:set>
                                    <p:animEffect transition="in" filter="blinds(horizontal)">
                                      <p:cBhvr additive="repl">
                                        <p:cTn id="7" dur="500"/>
                                        <p:tgtEl>
                                          <p:spTgt spid="25601">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25601">
                                            <p:txEl>
                                              <p:pRg st="1" end="1"/>
                                            </p:txEl>
                                          </p:spTgt>
                                        </p:tgtEl>
                                        <p:attrNameLst>
                                          <p:attrName>style.visibility</p:attrName>
                                        </p:attrNameLst>
                                      </p:cBhvr>
                                      <p:to>
                                        <p:strVal val="visible"/>
                                      </p:to>
                                    </p:set>
                                    <p:animEffect transition="in" filter="blinds(horizontal)">
                                      <p:cBhvr additive="repl">
                                        <p:cTn id="10" dur="500"/>
                                        <p:tgtEl>
                                          <p:spTgt spid="25601">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25601">
                                            <p:txEl>
                                              <p:pRg st="2" end="2"/>
                                            </p:txEl>
                                          </p:spTgt>
                                        </p:tgtEl>
                                        <p:attrNameLst>
                                          <p:attrName>style.visibility</p:attrName>
                                        </p:attrNameLst>
                                      </p:cBhvr>
                                      <p:to>
                                        <p:strVal val="visible"/>
                                      </p:to>
                                    </p:set>
                                    <p:animEffect transition="in" filter="blinds(horizontal)">
                                      <p:cBhvr additive="repl">
                                        <p:cTn id="13" dur="500"/>
                                        <p:tgtEl>
                                          <p:spTgt spid="25601">
                                            <p:txEl>
                                              <p:pRg st="2" end="2"/>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25601">
                                            <p:txEl>
                                              <p:pRg st="3" end="3"/>
                                            </p:txEl>
                                          </p:spTgt>
                                        </p:tgtEl>
                                        <p:attrNameLst>
                                          <p:attrName>style.visibility</p:attrName>
                                        </p:attrNameLst>
                                      </p:cBhvr>
                                      <p:to>
                                        <p:strVal val="visible"/>
                                      </p:to>
                                    </p:set>
                                    <p:animEffect transition="in" filter="blinds(horizontal)">
                                      <p:cBhvr additive="repl">
                                        <p:cTn id="16" dur="500"/>
                                        <p:tgtEl>
                                          <p:spTgt spid="25601">
                                            <p:txEl>
                                              <p:pRg st="3" end="3"/>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25601">
                                            <p:txEl>
                                              <p:pRg st="4" end="4"/>
                                            </p:txEl>
                                          </p:spTgt>
                                        </p:tgtEl>
                                        <p:attrNameLst>
                                          <p:attrName>style.visibility</p:attrName>
                                        </p:attrNameLst>
                                      </p:cBhvr>
                                      <p:to>
                                        <p:strVal val="visible"/>
                                      </p:to>
                                    </p:set>
                                    <p:animEffect transition="in" filter="blinds(horizontal)">
                                      <p:cBhvr additive="repl">
                                        <p:cTn id="19" dur="500"/>
                                        <p:tgtEl>
                                          <p:spTgt spid="25601">
                                            <p:txEl>
                                              <p:pRg st="4" end="4"/>
                                            </p:txEl>
                                          </p:spTgt>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25601">
                                            <p:txEl>
                                              <p:pRg st="5" end="5"/>
                                            </p:txEl>
                                          </p:spTgt>
                                        </p:tgtEl>
                                        <p:attrNameLst>
                                          <p:attrName>style.visibility</p:attrName>
                                        </p:attrNameLst>
                                      </p:cBhvr>
                                      <p:to>
                                        <p:strVal val="visible"/>
                                      </p:to>
                                    </p:set>
                                    <p:animEffect transition="in" filter="blinds(horizontal)">
                                      <p:cBhvr additive="repl">
                                        <p:cTn id="22" dur="500"/>
                                        <p:tgtEl>
                                          <p:spTgt spid="25601">
                                            <p:txEl>
                                              <p:pRg st="5" end="5"/>
                                            </p:txEl>
                                          </p:spTgt>
                                        </p:tgtEl>
                                      </p:cBhvr>
                                    </p:animEffect>
                                  </p:childTnLst>
                                </p:cTn>
                              </p:par>
                              <p:par>
                                <p:cTn id="23" presetID="3" presetClass="entr" presetSubtype="10" fill="hold" nodeType="withEffect">
                                  <p:stCondLst>
                                    <p:cond delay="0"/>
                                  </p:stCondLst>
                                  <p:childTnLst>
                                    <p:set>
                                      <p:cBhvr additive="repl">
                                        <p:cTn id="24" dur="1" fill="hold">
                                          <p:stCondLst>
                                            <p:cond delay="0"/>
                                          </p:stCondLst>
                                        </p:cTn>
                                        <p:tgtEl>
                                          <p:spTgt spid="25601">
                                            <p:txEl>
                                              <p:pRg st="6" end="6"/>
                                            </p:txEl>
                                          </p:spTgt>
                                        </p:tgtEl>
                                        <p:attrNameLst>
                                          <p:attrName>style.visibility</p:attrName>
                                        </p:attrNameLst>
                                      </p:cBhvr>
                                      <p:to>
                                        <p:strVal val="visible"/>
                                      </p:to>
                                    </p:set>
                                    <p:animEffect transition="in" filter="blinds(horizontal)">
                                      <p:cBhvr additive="repl">
                                        <p:cTn id="25" dur="500"/>
                                        <p:tgtEl>
                                          <p:spTgt spid="256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72F41414-A5C3-064F-AC0C-02DAB7757462}" type="slidenum">
              <a:rPr lang="en-US"/>
              <a:pPr/>
              <a:t>22</a:t>
            </a:fld>
            <a:endParaRPr lang="en-US"/>
          </a:p>
        </p:txBody>
      </p:sp>
      <p:sp>
        <p:nvSpPr>
          <p:cNvPr id="26625" name="Rectangle 1"/>
          <p:cNvSpPr>
            <a:spLocks noChangeArrowheads="1"/>
          </p:cNvSpPr>
          <p:nvPr/>
        </p:nvSpPr>
        <p:spPr bwMode="auto">
          <a:xfrm>
            <a:off x="385763" y="1219200"/>
            <a:ext cx="8269287" cy="513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lstStyle/>
          <a:p>
            <a:pPr marL="534988" lvl="1" indent="-304800" algn="just">
              <a:lnSpc>
                <a:spcPct val="120000"/>
              </a:lnSpc>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b="1">
                <a:solidFill>
                  <a:srgbClr val="000000"/>
                </a:solidFill>
                <a:latin typeface="宋体" charset="0"/>
              </a:rPr>
              <a:t>可复用性</a:t>
            </a:r>
            <a:r>
              <a:rPr lang="en-US">
                <a:solidFill>
                  <a:srgbClr val="000000"/>
                </a:solidFill>
                <a:latin typeface="宋体" charset="0"/>
              </a:rPr>
              <a:t> ：</a:t>
            </a:r>
          </a:p>
          <a:p>
            <a:pPr marL="1055688" lvl="2" indent="-303213" algn="just">
              <a:lnSpc>
                <a:spcPct val="120000"/>
              </a:lnSpc>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复用就是指</a:t>
            </a:r>
            <a:r>
              <a:rPr lang="zh-CN">
                <a:solidFill>
                  <a:srgbClr val="000000"/>
                </a:solidFill>
                <a:latin typeface="Arial"/>
              </a:rPr>
              <a:t>“</a:t>
            </a:r>
            <a:r>
              <a:rPr lang="zh-CN">
                <a:solidFill>
                  <a:srgbClr val="000000"/>
                </a:solidFill>
                <a:latin typeface="宋体" charset="0"/>
              </a:rPr>
              <a:t>重复利用已经存在的东西</a:t>
            </a:r>
            <a:r>
              <a:rPr lang="zh-CN">
                <a:solidFill>
                  <a:srgbClr val="000000"/>
                </a:solidFill>
                <a:latin typeface="Arial"/>
              </a:rPr>
              <a:t>”</a:t>
            </a:r>
            <a:r>
              <a:rPr lang="zh-CN">
                <a:solidFill>
                  <a:srgbClr val="000000"/>
                </a:solidFill>
                <a:latin typeface="宋体" charset="0"/>
              </a:rPr>
              <a:t>。</a:t>
            </a:r>
          </a:p>
          <a:p>
            <a:pPr marL="1055688" lvl="2" indent="-303213" algn="just">
              <a:lnSpc>
                <a:spcPct val="120000"/>
              </a:lnSpc>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复用的有利于提高产品的质量、提高生产率和降低成本。由经验可知，通常在一个新系统中，大部分的内容是成熟的，只有小部分内容是创新的。一般地可以相信成熟的东西总是比较可靠的（即具有高质量），而大量成熟的工作可以通过复用来快速实现（即具有高生产率）</a:t>
            </a:r>
          </a:p>
          <a:p>
            <a:pPr marL="1055688" lvl="2" indent="-303213" algn="just">
              <a:lnSpc>
                <a:spcPct val="120000"/>
              </a:lnSpc>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复用的意义很容易理解，人们也乐意复用以前的成果，但是前提条件是该成果具有比较好的可复用性。可复用性是指成果被复用的容易程度。 </a:t>
            </a:r>
          </a:p>
          <a:p>
            <a:pPr marL="1055688" lvl="2" indent="-303213" algn="just">
              <a:lnSpc>
                <a:spcPct val="120000"/>
              </a:lnSpc>
              <a:spcBef>
                <a:spcPts val="3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b="1">
                <a:solidFill>
                  <a:srgbClr val="000000"/>
                </a:solidFill>
                <a:latin typeface="宋体" charset="0"/>
              </a:rPr>
              <a:t>可复用性是设计出来的，而不是偶然碰到的。</a:t>
            </a:r>
            <a:r>
              <a:rPr lang="zh-CN">
                <a:solidFill>
                  <a:srgbClr val="000000"/>
                </a:solidFill>
                <a:latin typeface="宋体" charset="0"/>
              </a:rPr>
              <a:t>要使体系结构具有良好的可复用性，设计师应当分析应用域的共性问题，然后设计出一种通用的体系结构模式，这样的体系结构才可以被复用。</a:t>
            </a:r>
            <a:r>
              <a:rPr lang="en-US" sz="1400">
                <a:solidFill>
                  <a:srgbClr val="000000"/>
                </a:solidFill>
                <a:latin typeface="宋体" charset="0"/>
              </a:rPr>
              <a:t> </a:t>
            </a:r>
          </a:p>
        </p:txBody>
      </p:sp>
      <p:sp>
        <p:nvSpPr>
          <p:cNvPr id="26626" name="Rectangle 2"/>
          <p:cNvSpPr>
            <a:spLocks noChangeArrowheads="1"/>
          </p:cNvSpPr>
          <p:nvPr/>
        </p:nvSpPr>
        <p:spPr bwMode="auto">
          <a:xfrm>
            <a:off x="179388" y="404813"/>
            <a:ext cx="8269287"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i="1">
                <a:solidFill>
                  <a:srgbClr val="FF0000"/>
                </a:solidFill>
                <a:latin typeface="Times New Roman" charset="0"/>
              </a:rPr>
              <a:t>体系结构设计原则</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6625">
                                            <p:txEl>
                                              <p:pRg st="0" end="0"/>
                                            </p:txEl>
                                          </p:spTgt>
                                        </p:tgtEl>
                                        <p:attrNameLst>
                                          <p:attrName>style.visibility</p:attrName>
                                        </p:attrNameLst>
                                      </p:cBhvr>
                                      <p:to>
                                        <p:strVal val="visible"/>
                                      </p:to>
                                    </p:set>
                                    <p:animEffect transition="in" filter="blinds(horizontal)">
                                      <p:cBhvr additive="repl">
                                        <p:cTn id="7" dur="500"/>
                                        <p:tgtEl>
                                          <p:spTgt spid="26625">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26625">
                                            <p:txEl>
                                              <p:pRg st="1" end="1"/>
                                            </p:txEl>
                                          </p:spTgt>
                                        </p:tgtEl>
                                        <p:attrNameLst>
                                          <p:attrName>style.visibility</p:attrName>
                                        </p:attrNameLst>
                                      </p:cBhvr>
                                      <p:to>
                                        <p:strVal val="visible"/>
                                      </p:to>
                                    </p:set>
                                    <p:animEffect transition="in" filter="blinds(horizontal)">
                                      <p:cBhvr additive="repl">
                                        <p:cTn id="10" dur="500"/>
                                        <p:tgtEl>
                                          <p:spTgt spid="26625">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26625">
                                            <p:txEl>
                                              <p:pRg st="2" end="2"/>
                                            </p:txEl>
                                          </p:spTgt>
                                        </p:tgtEl>
                                        <p:attrNameLst>
                                          <p:attrName>style.visibility</p:attrName>
                                        </p:attrNameLst>
                                      </p:cBhvr>
                                      <p:to>
                                        <p:strVal val="visible"/>
                                      </p:to>
                                    </p:set>
                                    <p:animEffect transition="in" filter="blinds(horizontal)">
                                      <p:cBhvr additive="repl">
                                        <p:cTn id="13" dur="500"/>
                                        <p:tgtEl>
                                          <p:spTgt spid="26625">
                                            <p:txEl>
                                              <p:pRg st="2" end="2"/>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26625">
                                            <p:txEl>
                                              <p:pRg st="3" end="3"/>
                                            </p:txEl>
                                          </p:spTgt>
                                        </p:tgtEl>
                                        <p:attrNameLst>
                                          <p:attrName>style.visibility</p:attrName>
                                        </p:attrNameLst>
                                      </p:cBhvr>
                                      <p:to>
                                        <p:strVal val="visible"/>
                                      </p:to>
                                    </p:set>
                                    <p:animEffect transition="in" filter="blinds(horizontal)">
                                      <p:cBhvr additive="repl">
                                        <p:cTn id="16" dur="500"/>
                                        <p:tgtEl>
                                          <p:spTgt spid="26625">
                                            <p:txEl>
                                              <p:pRg st="3" end="3"/>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26625">
                                            <p:txEl>
                                              <p:pRg st="4" end="4"/>
                                            </p:txEl>
                                          </p:spTgt>
                                        </p:tgtEl>
                                        <p:attrNameLst>
                                          <p:attrName>style.visibility</p:attrName>
                                        </p:attrNameLst>
                                      </p:cBhvr>
                                      <p:to>
                                        <p:strVal val="visible"/>
                                      </p:to>
                                    </p:set>
                                    <p:animEffect transition="in" filter="blinds(horizontal)">
                                      <p:cBhvr additive="repl">
                                        <p:cTn id="19" dur="500"/>
                                        <p:tgtEl>
                                          <p:spTgt spid="266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DCD052AE-05AF-1542-B6C7-73C03F596709}" type="slidenum">
              <a:rPr lang="en-US"/>
              <a:pPr/>
              <a:t>23</a:t>
            </a:fld>
            <a:endParaRPr lang="en-US"/>
          </a:p>
        </p:txBody>
      </p:sp>
      <p:sp>
        <p:nvSpPr>
          <p:cNvPr id="27649" name="Rectangle 1"/>
          <p:cNvSpPr>
            <a:spLocks noChangeArrowheads="1"/>
          </p:cNvSpPr>
          <p:nvPr/>
        </p:nvSpPr>
        <p:spPr bwMode="auto">
          <a:xfrm>
            <a:off x="385763" y="1219200"/>
            <a:ext cx="8269287" cy="513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lstStyle/>
          <a:p>
            <a:pPr marL="534988" lvl="1" indent="-304800" algn="just">
              <a:lnSpc>
                <a:spcPct val="120000"/>
              </a:lnSpc>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b="1">
                <a:solidFill>
                  <a:srgbClr val="000000"/>
                </a:solidFill>
                <a:latin typeface="宋体" charset="0"/>
              </a:rPr>
              <a:t>可复用性</a:t>
            </a:r>
            <a:r>
              <a:rPr lang="en-US">
                <a:solidFill>
                  <a:srgbClr val="000000"/>
                </a:solidFill>
                <a:latin typeface="宋体" charset="0"/>
              </a:rPr>
              <a:t> ：</a:t>
            </a:r>
          </a:p>
          <a:p>
            <a:pPr marL="1055688" lvl="2" indent="-303213" algn="just">
              <a:lnSpc>
                <a:spcPct val="120000"/>
              </a:lnSpc>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复用就是指</a:t>
            </a:r>
            <a:r>
              <a:rPr lang="zh-CN">
                <a:solidFill>
                  <a:srgbClr val="000000"/>
                </a:solidFill>
                <a:latin typeface="Arial"/>
              </a:rPr>
              <a:t>“</a:t>
            </a:r>
            <a:r>
              <a:rPr lang="zh-CN">
                <a:solidFill>
                  <a:srgbClr val="000000"/>
                </a:solidFill>
                <a:latin typeface="宋体" charset="0"/>
              </a:rPr>
              <a:t>重复利用已经存在的东西</a:t>
            </a:r>
            <a:r>
              <a:rPr lang="zh-CN">
                <a:solidFill>
                  <a:srgbClr val="000000"/>
                </a:solidFill>
                <a:latin typeface="Arial"/>
              </a:rPr>
              <a:t>”</a:t>
            </a:r>
            <a:r>
              <a:rPr lang="zh-CN">
                <a:solidFill>
                  <a:srgbClr val="000000"/>
                </a:solidFill>
                <a:latin typeface="宋体" charset="0"/>
              </a:rPr>
              <a:t>。</a:t>
            </a:r>
          </a:p>
          <a:p>
            <a:pPr marL="1055688" lvl="2" indent="-303213" algn="just">
              <a:lnSpc>
                <a:spcPct val="120000"/>
              </a:lnSpc>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复用的有利于提高产品的质量、提高生产率和降低成本。由经验可知，通常在一个新系统中，大部分的内容是成熟的，只有小部分内容是创新的。一般地可以相信成熟的东西总是比较可靠的（即具有高质量），而大量成熟的工作可以通过复用来快速实现（即具有高生产率）</a:t>
            </a:r>
          </a:p>
          <a:p>
            <a:pPr marL="1055688" lvl="2" indent="-303213" algn="just">
              <a:lnSpc>
                <a:spcPct val="120000"/>
              </a:lnSpc>
              <a:spcBef>
                <a:spcPts val="4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a:solidFill>
                  <a:srgbClr val="000000"/>
                </a:solidFill>
                <a:latin typeface="宋体" charset="0"/>
              </a:rPr>
              <a:t>复用的意义很容易理解，人们也乐意复用以前的成果，但是前提条件是该成果具有比较好的可复用性。可复用性是指成果被复用的容易程度。 </a:t>
            </a:r>
          </a:p>
          <a:p>
            <a:pPr marL="1055688" lvl="2" indent="-303213" algn="just">
              <a:lnSpc>
                <a:spcPct val="120000"/>
              </a:lnSpc>
              <a:spcBef>
                <a:spcPts val="350"/>
              </a:spcBef>
              <a:buClr>
                <a:srgbClr val="FF0000"/>
              </a:buClr>
              <a:buSzPct val="80000"/>
              <a:buFont typeface="Wingdings" charset="0"/>
              <a:buChar char=""/>
              <a:tabLst>
                <a:tab pos="534988" algn="l"/>
                <a:tab pos="1449388" algn="l"/>
                <a:tab pos="2363788" algn="l"/>
                <a:tab pos="3278188" algn="l"/>
                <a:tab pos="4192588" algn="l"/>
                <a:tab pos="5106988" algn="l"/>
                <a:tab pos="6021388" algn="l"/>
                <a:tab pos="6935788" algn="l"/>
                <a:tab pos="7850188" algn="l"/>
                <a:tab pos="8764588" algn="l"/>
                <a:tab pos="9678988" algn="l"/>
                <a:tab pos="10593388" algn="l"/>
              </a:tabLst>
            </a:pPr>
            <a:r>
              <a:rPr lang="zh-CN" b="1">
                <a:solidFill>
                  <a:srgbClr val="000000"/>
                </a:solidFill>
                <a:latin typeface="宋体" charset="0"/>
              </a:rPr>
              <a:t>可复用性是设计出来的，而不是偶然碰到的。</a:t>
            </a:r>
            <a:r>
              <a:rPr lang="zh-CN">
                <a:solidFill>
                  <a:srgbClr val="000000"/>
                </a:solidFill>
                <a:latin typeface="宋体" charset="0"/>
              </a:rPr>
              <a:t>要使体系结构具有良好的可复用性，设计师应当分析应用域的共性问题，然后设计出一种通用的体系结构模式，这样的体系结构才可以被复用。</a:t>
            </a:r>
            <a:r>
              <a:rPr lang="en-US" sz="1400">
                <a:solidFill>
                  <a:srgbClr val="000000"/>
                </a:solidFill>
                <a:latin typeface="宋体" charset="0"/>
              </a:rPr>
              <a:t> </a:t>
            </a:r>
          </a:p>
        </p:txBody>
      </p:sp>
      <p:sp>
        <p:nvSpPr>
          <p:cNvPr id="27650" name="Rectangle 2"/>
          <p:cNvSpPr>
            <a:spLocks noChangeArrowheads="1"/>
          </p:cNvSpPr>
          <p:nvPr/>
        </p:nvSpPr>
        <p:spPr bwMode="auto">
          <a:xfrm>
            <a:off x="179388" y="404813"/>
            <a:ext cx="8269287"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i="1">
                <a:solidFill>
                  <a:srgbClr val="FF0000"/>
                </a:solidFill>
                <a:latin typeface="Times New Roman" charset="0"/>
              </a:rPr>
              <a:t>体系结构设计原则</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7649">
                                            <p:txEl>
                                              <p:pRg st="0" end="0"/>
                                            </p:txEl>
                                          </p:spTgt>
                                        </p:tgtEl>
                                        <p:attrNameLst>
                                          <p:attrName>style.visibility</p:attrName>
                                        </p:attrNameLst>
                                      </p:cBhvr>
                                      <p:to>
                                        <p:strVal val="visible"/>
                                      </p:to>
                                    </p:set>
                                    <p:animEffect transition="in" filter="blinds(horizontal)">
                                      <p:cBhvr additive="repl">
                                        <p:cTn id="7" dur="500"/>
                                        <p:tgtEl>
                                          <p:spTgt spid="27649">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27649">
                                            <p:txEl>
                                              <p:pRg st="1" end="1"/>
                                            </p:txEl>
                                          </p:spTgt>
                                        </p:tgtEl>
                                        <p:attrNameLst>
                                          <p:attrName>style.visibility</p:attrName>
                                        </p:attrNameLst>
                                      </p:cBhvr>
                                      <p:to>
                                        <p:strVal val="visible"/>
                                      </p:to>
                                    </p:set>
                                    <p:animEffect transition="in" filter="blinds(horizontal)">
                                      <p:cBhvr additive="repl">
                                        <p:cTn id="10" dur="500"/>
                                        <p:tgtEl>
                                          <p:spTgt spid="27649">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27649">
                                            <p:txEl>
                                              <p:pRg st="2" end="2"/>
                                            </p:txEl>
                                          </p:spTgt>
                                        </p:tgtEl>
                                        <p:attrNameLst>
                                          <p:attrName>style.visibility</p:attrName>
                                        </p:attrNameLst>
                                      </p:cBhvr>
                                      <p:to>
                                        <p:strVal val="visible"/>
                                      </p:to>
                                    </p:set>
                                    <p:animEffect transition="in" filter="blinds(horizontal)">
                                      <p:cBhvr additive="repl">
                                        <p:cTn id="13" dur="500"/>
                                        <p:tgtEl>
                                          <p:spTgt spid="27649">
                                            <p:txEl>
                                              <p:pRg st="2" end="2"/>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27649">
                                            <p:txEl>
                                              <p:pRg st="3" end="3"/>
                                            </p:txEl>
                                          </p:spTgt>
                                        </p:tgtEl>
                                        <p:attrNameLst>
                                          <p:attrName>style.visibility</p:attrName>
                                        </p:attrNameLst>
                                      </p:cBhvr>
                                      <p:to>
                                        <p:strVal val="visible"/>
                                      </p:to>
                                    </p:set>
                                    <p:animEffect transition="in" filter="blinds(horizontal)">
                                      <p:cBhvr additive="repl">
                                        <p:cTn id="16" dur="500"/>
                                        <p:tgtEl>
                                          <p:spTgt spid="27649">
                                            <p:txEl>
                                              <p:pRg st="3" end="3"/>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27649">
                                            <p:txEl>
                                              <p:pRg st="4" end="4"/>
                                            </p:txEl>
                                          </p:spTgt>
                                        </p:tgtEl>
                                        <p:attrNameLst>
                                          <p:attrName>style.visibility</p:attrName>
                                        </p:attrNameLst>
                                      </p:cBhvr>
                                      <p:to>
                                        <p:strVal val="visible"/>
                                      </p:to>
                                    </p:set>
                                    <p:animEffect transition="in" filter="blinds(horizontal)">
                                      <p:cBhvr additive="repl">
                                        <p:cTn id="19" dur="500"/>
                                        <p:tgtEl>
                                          <p:spTgt spid="276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BFA51511-8124-3746-9519-478ED7CB780B}" type="slidenum">
              <a:rPr lang="en-US"/>
              <a:pPr/>
              <a:t>24</a:t>
            </a:fld>
            <a:endParaRPr lang="en-US"/>
          </a:p>
        </p:txBody>
      </p:sp>
      <p:sp>
        <p:nvSpPr>
          <p:cNvPr id="28673" name="Rectangle 1"/>
          <p:cNvSpPr>
            <a:spLocks noGrp="1" noChangeArrowheads="1"/>
          </p:cNvSpPr>
          <p:nvPr>
            <p:ph type="title" idx="4294967295"/>
          </p:nvPr>
        </p:nvSpPr>
        <p:spPr>
          <a:xfrm>
            <a:off x="381000" y="685800"/>
            <a:ext cx="8229600" cy="9144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软件设计的过程</a:t>
            </a:r>
            <a:r>
              <a:rPr lang="en-US" sz="3600" b="1" i="1">
                <a:solidFill>
                  <a:srgbClr val="FF0000"/>
                </a:solidFill>
              </a:rPr>
              <a:t>-1</a:t>
            </a:r>
            <a:r>
              <a:rPr lang="en-US"/>
              <a:t> </a:t>
            </a:r>
          </a:p>
        </p:txBody>
      </p:sp>
      <p:sp>
        <p:nvSpPr>
          <p:cNvPr id="28674" name="Rectangle 2"/>
          <p:cNvSpPr>
            <a:spLocks noGrp="1" noChangeArrowheads="1"/>
          </p:cNvSpPr>
          <p:nvPr>
            <p:ph type="body" idx="4294967295"/>
          </p:nvPr>
        </p:nvSpPr>
        <p:spPr>
          <a:xfrm>
            <a:off x="381000" y="1752600"/>
            <a:ext cx="7772400" cy="3810000"/>
          </a:xfrm>
          <a:ln/>
        </p:spPr>
        <p:txBody>
          <a:bodyPr/>
          <a:lstStyle/>
          <a:p>
            <a:pPr marL="341313" indent="-341313">
              <a:spcBef>
                <a:spcPts val="10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000"/>
              <a:t>制定设计规范</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通过阅读系统需求说明书确定设计目标以及这些目标的优先顺序</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设计方法：结构化、面向对象</a:t>
            </a:r>
            <a:r>
              <a:rPr lang="zh-CN" b="1">
                <a:latin typeface="Arial"/>
              </a:rPr>
              <a:t>…</a:t>
            </a:r>
            <a:endParaRPr lang="zh-CN" b="1"/>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设计文档的编制标准</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基本的实现规范：代码的信息形式、与硬件及操作系统的接口规约、命名规则</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9D6E453E-FF4D-E74E-897F-434ADC68B7FF}" type="slidenum">
              <a:rPr lang="en-US"/>
              <a:pPr/>
              <a:t>25</a:t>
            </a:fld>
            <a:endParaRPr lang="en-US"/>
          </a:p>
        </p:txBody>
      </p:sp>
      <p:sp>
        <p:nvSpPr>
          <p:cNvPr id="29697" name="Rectangle 1"/>
          <p:cNvSpPr>
            <a:spLocks noGrp="1" noChangeArrowheads="1"/>
          </p:cNvSpPr>
          <p:nvPr>
            <p:ph type="title" idx="4294967295"/>
          </p:nvPr>
        </p:nvSpPr>
        <p:spPr>
          <a:xfrm>
            <a:off x="381000" y="6858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软件设计的过程</a:t>
            </a:r>
            <a:r>
              <a:rPr lang="en-US" sz="3600" b="1" i="1">
                <a:solidFill>
                  <a:srgbClr val="FF0000"/>
                </a:solidFill>
              </a:rPr>
              <a:t>-2</a:t>
            </a:r>
          </a:p>
        </p:txBody>
      </p:sp>
      <p:sp>
        <p:nvSpPr>
          <p:cNvPr id="29698" name="Rectangle 2"/>
          <p:cNvSpPr>
            <a:spLocks noGrp="1" noChangeArrowheads="1"/>
          </p:cNvSpPr>
          <p:nvPr>
            <p:ph type="body" idx="4294967295"/>
          </p:nvPr>
        </p:nvSpPr>
        <p:spPr>
          <a:xfrm>
            <a:off x="1066800" y="1905000"/>
            <a:ext cx="7775575" cy="4194175"/>
          </a:xfrm>
          <a:ln/>
        </p:spPr>
        <p:txBody>
          <a:bodyPr/>
          <a:lstStyle/>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迭代展开、不断细化的系统设计</a:t>
            </a:r>
          </a:p>
          <a:p>
            <a:pPr marL="741363" lvl="1" indent="-284163">
              <a:spcBef>
                <a:spcPts val="8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200" b="1"/>
              <a:t>体系结构和接口设计</a:t>
            </a:r>
          </a:p>
          <a:p>
            <a:pPr marL="741363" lvl="1" indent="-284163">
              <a:spcBef>
                <a:spcPts val="8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200" b="1"/>
              <a:t>数据</a:t>
            </a:r>
            <a:r>
              <a:rPr lang="en-US" sz="3200" b="1"/>
              <a:t>/</a:t>
            </a:r>
            <a:r>
              <a:rPr lang="zh-CN" sz="3200" b="1"/>
              <a:t>类设计</a:t>
            </a:r>
          </a:p>
          <a:p>
            <a:pPr marL="741363" lvl="1" indent="-284163">
              <a:spcBef>
                <a:spcPts val="8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200" b="1"/>
              <a:t>部件级</a:t>
            </a:r>
            <a:r>
              <a:rPr lang="en-US" sz="3200" b="1"/>
              <a:t>(</a:t>
            </a:r>
            <a:r>
              <a:rPr lang="zh-CN" sz="3200" b="1"/>
              <a:t>过程</a:t>
            </a:r>
            <a:r>
              <a:rPr lang="en-US" sz="3200" b="1"/>
              <a:t>)</a:t>
            </a:r>
            <a:r>
              <a:rPr lang="zh-CN" sz="3200" b="1"/>
              <a:t>设计</a:t>
            </a:r>
          </a:p>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编写设计文档</a:t>
            </a:r>
          </a:p>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设计评审</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幻灯片编号占位符 4"/>
          <p:cNvSpPr>
            <a:spLocks noGrp="1"/>
          </p:cNvSpPr>
          <p:nvPr>
            <p:ph type="sldNum" idx="11"/>
          </p:nvPr>
        </p:nvSpPr>
        <p:spPr/>
        <p:txBody>
          <a:bodyPr/>
          <a:lstStyle/>
          <a:p>
            <a:fld id="{5908273D-3B21-E348-8DD4-8733BEE4E1F3}" type="slidenum">
              <a:rPr lang="en-US"/>
              <a:pPr/>
              <a:t>26</a:t>
            </a:fld>
            <a:endParaRPr lang="en-US"/>
          </a:p>
        </p:txBody>
      </p:sp>
      <p:sp>
        <p:nvSpPr>
          <p:cNvPr id="30721" name="Rectangle 1"/>
          <p:cNvSpPr>
            <a:spLocks noGrp="1" noChangeArrowheads="1"/>
          </p:cNvSpPr>
          <p:nvPr>
            <p:ph type="body" idx="4294967295"/>
          </p:nvPr>
        </p:nvSpPr>
        <p:spPr>
          <a:xfrm>
            <a:off x="304800" y="2209800"/>
            <a:ext cx="7924800" cy="914400"/>
          </a:xfrm>
          <a:ln/>
        </p:spPr>
        <p:txBody>
          <a:bodyPr/>
          <a:lstStyle/>
          <a:p>
            <a:pPr indent="-341313" algn="ctr">
              <a:spcBef>
                <a:spcPts val="11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zh-CN" sz="4600">
                <a:solidFill>
                  <a:srgbClr val="FF0000"/>
                </a:solidFill>
                <a:effectLst>
                  <a:outerShdw blurRad="38100" dist="38100" dir="2700000" algn="tl">
                    <a:srgbClr val="DDDDDD"/>
                  </a:outerShdw>
                </a:effectLst>
              </a:rPr>
              <a:t>二  软件设计原则</a:t>
            </a:r>
            <a:r>
              <a:rPr lang="en-US" sz="4600">
                <a:solidFill>
                  <a:srgbClr val="FF0000"/>
                </a:solidFill>
              </a:rPr>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8AC5FEB3-0BE0-0042-8F54-A3D14D51AE0C}" type="slidenum">
              <a:rPr lang="en-US"/>
              <a:pPr/>
              <a:t>27</a:t>
            </a:fld>
            <a:endParaRPr lang="en-US"/>
          </a:p>
        </p:txBody>
      </p:sp>
      <p:sp>
        <p:nvSpPr>
          <p:cNvPr id="31745" name="Rectangle 1"/>
          <p:cNvSpPr>
            <a:spLocks noGrp="1" noChangeArrowheads="1"/>
          </p:cNvSpPr>
          <p:nvPr>
            <p:ph type="title" idx="4294967295"/>
          </p:nvPr>
        </p:nvSpPr>
        <p:spPr>
          <a:xfrm>
            <a:off x="381000" y="7620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FF0000"/>
                </a:solidFill>
              </a:rPr>
              <a:t>1 </a:t>
            </a:r>
            <a:r>
              <a:rPr lang="zh-CN" sz="4000" b="1">
                <a:solidFill>
                  <a:srgbClr val="FF0000"/>
                </a:solidFill>
              </a:rPr>
              <a:t>软件设计的基本原则</a:t>
            </a:r>
          </a:p>
        </p:txBody>
      </p:sp>
      <p:sp>
        <p:nvSpPr>
          <p:cNvPr id="31746" name="Rectangle 2"/>
          <p:cNvSpPr>
            <a:spLocks noGrp="1" noChangeArrowheads="1"/>
          </p:cNvSpPr>
          <p:nvPr>
            <p:ph type="body" idx="4294967295"/>
          </p:nvPr>
        </p:nvSpPr>
        <p:spPr>
          <a:xfrm>
            <a:off x="301625" y="1905000"/>
            <a:ext cx="8540750" cy="4194175"/>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抽象：考虑高层问题时忽略低层细节</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逐步求精：不断接近问题的完整解</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模块化：将系统划分为</a:t>
            </a:r>
            <a:r>
              <a:rPr lang="zh-CN" sz="3600">
                <a:solidFill>
                  <a:srgbClr val="FF0000"/>
                </a:solidFill>
              </a:rPr>
              <a:t>相对独立</a:t>
            </a:r>
            <a:r>
              <a:rPr lang="zh-CN" sz="3600"/>
              <a:t>但又</a:t>
            </a:r>
            <a:r>
              <a:rPr lang="zh-CN" sz="3600">
                <a:solidFill>
                  <a:srgbClr val="FF0000"/>
                </a:solidFill>
              </a:rPr>
              <a:t>有所关联</a:t>
            </a:r>
            <a:r>
              <a:rPr lang="zh-CN" sz="3600"/>
              <a:t>的多个部分</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信息隐藏：对其它模块隐藏内部细节</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模块独立：模块功能相对独立</a:t>
            </a:r>
            <a:r>
              <a:rPr lang="zh-CN" sz="3600">
                <a:latin typeface="Arial"/>
              </a:rPr>
              <a:t>—</a:t>
            </a:r>
            <a:r>
              <a:rPr lang="zh-CN" sz="3600"/>
              <a:t>高内聚</a:t>
            </a:r>
            <a:r>
              <a:rPr lang="en-US" sz="3600"/>
              <a:t>/</a:t>
            </a:r>
            <a:r>
              <a:rPr lang="zh-CN" sz="3600"/>
              <a:t>低耦合</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B15214D8-2E77-154C-824E-7A69C7198470}" type="slidenum">
              <a:rPr lang="en-US"/>
              <a:pPr/>
              <a:t>28</a:t>
            </a:fld>
            <a:endParaRPr lang="en-US"/>
          </a:p>
        </p:txBody>
      </p:sp>
      <p:sp>
        <p:nvSpPr>
          <p:cNvPr id="32769" name="Rectangle 1"/>
          <p:cNvSpPr>
            <a:spLocks noGrp="1" noChangeArrowheads="1"/>
          </p:cNvSpPr>
          <p:nvPr>
            <p:ph type="title" idx="4294967295"/>
          </p:nvPr>
        </p:nvSpPr>
        <p:spPr>
          <a:xfrm>
            <a:off x="457200" y="685800"/>
            <a:ext cx="8229600" cy="8382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0000"/>
                </a:solidFill>
              </a:rPr>
              <a:t>(1) </a:t>
            </a:r>
            <a:r>
              <a:rPr lang="zh-CN" sz="3600" b="1">
                <a:solidFill>
                  <a:srgbClr val="FF0000"/>
                </a:solidFill>
              </a:rPr>
              <a:t>抽象</a:t>
            </a:r>
          </a:p>
        </p:txBody>
      </p:sp>
      <p:sp>
        <p:nvSpPr>
          <p:cNvPr id="32770" name="Rectangle 2"/>
          <p:cNvSpPr>
            <a:spLocks noGrp="1" noChangeArrowheads="1"/>
          </p:cNvSpPr>
          <p:nvPr>
            <p:ph type="body" idx="4294967295"/>
          </p:nvPr>
        </p:nvSpPr>
        <p:spPr>
          <a:xfrm>
            <a:off x="304800" y="1676400"/>
            <a:ext cx="8540750" cy="4572000"/>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控制复杂性的基本策略</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抽象过程：从特殊到一般的过程，上层概念是下层概念的抽象，下层概念是上层概念的精化和细化</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软件开发过程的每一步都是对较高一级抽象的解作一次具体化的描述</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a:t>与实现无关的需求</a:t>
            </a:r>
            <a:r>
              <a:rPr lang="zh-CN" sz="2400">
                <a:latin typeface="Arial"/>
              </a:rPr>
              <a:t>—</a:t>
            </a:r>
            <a:r>
              <a:rPr lang="zh-CN" sz="2400"/>
              <a:t>考虑特定实现技术的设计、将每个模块逐一编码实现</a:t>
            </a:r>
            <a:r>
              <a:rPr lang="zh-CN" sz="2400">
                <a:latin typeface="Arial"/>
              </a:rPr>
              <a:t>……</a:t>
            </a:r>
            <a:endParaRPr lang="zh-CN" sz="240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4C7AF31C-EF10-C64E-BC25-ECA764F9E88A}" type="slidenum">
              <a:rPr lang="en-US"/>
              <a:pPr/>
              <a:t>29</a:t>
            </a:fld>
            <a:endParaRPr lang="en-US"/>
          </a:p>
        </p:txBody>
      </p:sp>
      <p:sp>
        <p:nvSpPr>
          <p:cNvPr id="33793" name="Rectangle 1"/>
          <p:cNvSpPr>
            <a:spLocks noGrp="1" noChangeArrowheads="1"/>
          </p:cNvSpPr>
          <p:nvPr>
            <p:ph type="title" idx="4294967295"/>
          </p:nvPr>
        </p:nvSpPr>
        <p:spPr>
          <a:xfrm>
            <a:off x="304800" y="7620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过程抽象与数据抽象</a:t>
            </a:r>
          </a:p>
        </p:txBody>
      </p:sp>
      <p:sp>
        <p:nvSpPr>
          <p:cNvPr id="33794" name="Rectangle 2"/>
          <p:cNvSpPr>
            <a:spLocks noGrp="1" noChangeArrowheads="1"/>
          </p:cNvSpPr>
          <p:nvPr>
            <p:ph type="body" idx="4294967295"/>
          </p:nvPr>
        </p:nvSpPr>
        <p:spPr>
          <a:xfrm>
            <a:off x="301625" y="1905000"/>
            <a:ext cx="8537575" cy="4343400"/>
          </a:xfrm>
          <a:ln/>
        </p:spPr>
        <p:txBody>
          <a:bodyPr/>
          <a:lstStyle/>
          <a:p>
            <a:pPr marL="341313" indent="-341313">
              <a:lnSpc>
                <a:spcPct val="90000"/>
              </a:lnSpc>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过程抽象：功能角度的抽象</a:t>
            </a:r>
          </a:p>
          <a:p>
            <a:pPr marL="741363" lvl="1" indent="-284163">
              <a:lnSpc>
                <a:spcPct val="90000"/>
              </a:lnSpc>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a:t>使用者将功能体作为单个功能看待</a:t>
            </a:r>
          </a:p>
          <a:p>
            <a:pPr marL="741363" lvl="1" indent="-284163">
              <a:lnSpc>
                <a:spcPct val="90000"/>
              </a:lnSpc>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a:t>这些功能实际上是由一系列更低级的功能或代码来实现的</a:t>
            </a:r>
          </a:p>
          <a:p>
            <a:pPr marL="741363" lvl="1" indent="-284163">
              <a:lnSpc>
                <a:spcPct val="90000"/>
              </a:lnSpc>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a:solidFill>
                  <a:srgbClr val="FF0000"/>
                </a:solidFill>
              </a:rPr>
              <a:t>过程抽象例：函数、功能性的类</a:t>
            </a:r>
            <a:r>
              <a:rPr lang="en-US" sz="2400">
                <a:solidFill>
                  <a:srgbClr val="FF0000"/>
                </a:solidFill>
              </a:rPr>
              <a:t>/</a:t>
            </a:r>
            <a:r>
              <a:rPr lang="zh-CN" sz="2400">
                <a:solidFill>
                  <a:srgbClr val="FF0000"/>
                </a:solidFill>
              </a:rPr>
              <a:t>对象</a:t>
            </a:r>
          </a:p>
          <a:p>
            <a:pPr marL="341313" indent="-341313">
              <a:lnSpc>
                <a:spcPct val="90000"/>
              </a:lnSpc>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数据抽象</a:t>
            </a:r>
          </a:p>
          <a:p>
            <a:pPr marL="741363" lvl="1" indent="-284163">
              <a:lnSpc>
                <a:spcPct val="90000"/>
              </a:lnSpc>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a:t>定义数据类型和施加于该类型对象的操作</a:t>
            </a:r>
          </a:p>
          <a:p>
            <a:pPr marL="741363" lvl="1" indent="-284163">
              <a:lnSpc>
                <a:spcPct val="90000"/>
              </a:lnSpc>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a:t>限定了对象的取值范围，只能通过这些操作修改和观察数据</a:t>
            </a:r>
          </a:p>
          <a:p>
            <a:pPr lvl="2">
              <a:lnSpc>
                <a:spcPct val="90000"/>
              </a:lnSpc>
              <a:spcBef>
                <a:spcPts val="5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000">
                <a:solidFill>
                  <a:srgbClr val="FF0000"/>
                </a:solidFill>
              </a:rPr>
              <a:t>例如面向对象的</a:t>
            </a:r>
            <a:r>
              <a:rPr lang="en-US" sz="2000">
                <a:solidFill>
                  <a:srgbClr val="FF0000"/>
                </a:solidFill>
              </a:rPr>
              <a:t>person</a:t>
            </a:r>
            <a:r>
              <a:rPr lang="zh-CN" sz="2000">
                <a:solidFill>
                  <a:srgbClr val="FF0000"/>
                </a:solidFill>
              </a:rPr>
              <a:t>类封装实际年龄，</a:t>
            </a:r>
            <a:r>
              <a:rPr lang="en-US" sz="2000">
                <a:solidFill>
                  <a:srgbClr val="FF0000"/>
                </a:solidFill>
              </a:rPr>
              <a:t>public</a:t>
            </a:r>
            <a:r>
              <a:rPr lang="zh-CN" sz="2000">
                <a:solidFill>
                  <a:srgbClr val="FF0000"/>
                </a:solidFill>
              </a:rPr>
              <a:t>接口上开放的是转换为老年</a:t>
            </a:r>
            <a:r>
              <a:rPr lang="en-US" sz="2000">
                <a:solidFill>
                  <a:srgbClr val="FF0000"/>
                </a:solidFill>
              </a:rPr>
              <a:t>/</a:t>
            </a:r>
            <a:r>
              <a:rPr lang="zh-CN" sz="2000">
                <a:solidFill>
                  <a:srgbClr val="FF0000"/>
                </a:solidFill>
              </a:rPr>
              <a:t>中年</a:t>
            </a:r>
            <a:r>
              <a:rPr lang="en-US" sz="2000">
                <a:solidFill>
                  <a:srgbClr val="FF0000"/>
                </a:solidFill>
              </a:rPr>
              <a:t>/</a:t>
            </a:r>
            <a:r>
              <a:rPr lang="zh-CN" sz="2000">
                <a:solidFill>
                  <a:srgbClr val="FF0000"/>
                </a:solidFill>
              </a:rPr>
              <a:t>青年</a:t>
            </a:r>
            <a:r>
              <a:rPr lang="en-US" sz="2000">
                <a:solidFill>
                  <a:srgbClr val="FF0000"/>
                </a:solidFill>
              </a:rPr>
              <a:t>/</a:t>
            </a:r>
            <a:r>
              <a:rPr lang="zh-CN" sz="2000">
                <a:solidFill>
                  <a:srgbClr val="FF0000"/>
                </a:solidFill>
              </a:rPr>
              <a:t>少年</a:t>
            </a:r>
            <a:r>
              <a:rPr lang="zh-CN" sz="2000">
                <a:solidFill>
                  <a:srgbClr val="FF0000"/>
                </a:solidFill>
                <a:latin typeface="Arial"/>
              </a:rPr>
              <a:t>…</a:t>
            </a:r>
            <a:r>
              <a:rPr lang="zh-CN" sz="2000">
                <a:solidFill>
                  <a:srgbClr val="FF0000"/>
                </a:solidFill>
              </a:rPr>
              <a:t>后的年龄段信息</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幻灯片编号占位符 2"/>
          <p:cNvSpPr>
            <a:spLocks noGrp="1"/>
          </p:cNvSpPr>
          <p:nvPr>
            <p:ph type="sldNum" idx="11"/>
          </p:nvPr>
        </p:nvSpPr>
        <p:spPr/>
        <p:txBody>
          <a:bodyPr/>
          <a:lstStyle/>
          <a:p>
            <a:fld id="{E85C8F4B-DB01-6F47-B37F-3C815B42D212}" type="slidenum">
              <a:rPr lang="en-US"/>
              <a:pPr/>
              <a:t>3</a:t>
            </a:fld>
            <a:endParaRPr lang="en-US"/>
          </a:p>
        </p:txBody>
      </p:sp>
      <p:sp>
        <p:nvSpPr>
          <p:cNvPr id="7169" name="Rectangle 1"/>
          <p:cNvSpPr>
            <a:spLocks noChangeArrowheads="1"/>
          </p:cNvSpPr>
          <p:nvPr/>
        </p:nvSpPr>
        <p:spPr bwMode="auto">
          <a:xfrm>
            <a:off x="611188" y="2349500"/>
            <a:ext cx="76327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7120" tIns="43560" rIns="87120" bIns="43560"/>
          <a:lstStyle/>
          <a:p>
            <a:pPr marL="342900" indent="-341313" algn="ctr">
              <a:spcBef>
                <a:spcPts val="110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zh-CN" sz="4400" b="1">
                <a:solidFill>
                  <a:srgbClr val="FF0000"/>
                </a:solidFill>
              </a:rPr>
              <a:t>一  软件设计基本概念</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CF6CEC02-E626-014F-94DE-62CAD0CC7198}" type="slidenum">
              <a:rPr lang="en-US"/>
              <a:pPr/>
              <a:t>30</a:t>
            </a:fld>
            <a:endParaRPr lang="en-US"/>
          </a:p>
        </p:txBody>
      </p:sp>
      <p:sp>
        <p:nvSpPr>
          <p:cNvPr id="34817" name="Rectangle 1"/>
          <p:cNvSpPr>
            <a:spLocks noGrp="1" noChangeArrowheads="1"/>
          </p:cNvSpPr>
          <p:nvPr>
            <p:ph type="title" idx="4294967295"/>
          </p:nvPr>
        </p:nvSpPr>
        <p:spPr>
          <a:xfrm>
            <a:off x="381000" y="7620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0000"/>
                </a:solidFill>
              </a:rPr>
              <a:t>(2) </a:t>
            </a:r>
            <a:r>
              <a:rPr lang="zh-CN" sz="3600" b="1">
                <a:solidFill>
                  <a:srgbClr val="FF0000"/>
                </a:solidFill>
              </a:rPr>
              <a:t>逐步求精</a:t>
            </a:r>
            <a:r>
              <a:rPr lang="en-US" sz="3600">
                <a:solidFill>
                  <a:srgbClr val="FF0000"/>
                </a:solidFill>
              </a:rPr>
              <a:t> </a:t>
            </a:r>
          </a:p>
        </p:txBody>
      </p:sp>
      <p:sp>
        <p:nvSpPr>
          <p:cNvPr id="34818" name="Rectangle 2"/>
          <p:cNvSpPr>
            <a:spLocks noGrp="1" noChangeArrowheads="1"/>
          </p:cNvSpPr>
          <p:nvPr>
            <p:ph type="body" idx="4294967295"/>
          </p:nvPr>
        </p:nvSpPr>
        <p:spPr>
          <a:xfrm>
            <a:off x="304800" y="1676400"/>
            <a:ext cx="8540750" cy="4194175"/>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把问题的求解过程分解成若干步骤或阶段，每步都比上步更精化，更接近问题的解法</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常与分层抽象的思想相结合</a:t>
            </a:r>
          </a:p>
          <a:p>
            <a:pPr marL="741363" lvl="1" indent="-284163">
              <a:spcBef>
                <a:spcPts val="6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600" b="1">
                <a:solidFill>
                  <a:srgbClr val="FF0000"/>
                </a:solidFill>
              </a:rPr>
              <a:t>抽象</a:t>
            </a:r>
            <a:r>
              <a:rPr lang="zh-CN" sz="2600"/>
              <a:t>使得设计者能够描述过程和数据而忽略低层的细节</a:t>
            </a:r>
          </a:p>
          <a:p>
            <a:pPr marL="741363" lvl="1" indent="-284163">
              <a:spcBef>
                <a:spcPts val="6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600" b="1">
                <a:solidFill>
                  <a:srgbClr val="FF0000"/>
                </a:solidFill>
              </a:rPr>
              <a:t>求精</a:t>
            </a:r>
            <a:r>
              <a:rPr lang="zh-CN" sz="2600"/>
              <a:t>有助于设计者在设计过程中揭示低层的细节</a:t>
            </a:r>
          </a:p>
          <a:p>
            <a:pPr marL="741363" lvl="1" indent="-284163">
              <a:spcBef>
                <a:spcPts val="6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600">
                <a:solidFill>
                  <a:srgbClr val="FF0000"/>
                </a:solidFill>
              </a:rPr>
              <a:t>高层抽象将在下层不断精化，最终得到软件实现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1047A445-8BA6-2743-A997-F7533F71A63C}" type="slidenum">
              <a:rPr lang="en-US"/>
              <a:pPr/>
              <a:t>31</a:t>
            </a:fld>
            <a:endParaRPr lang="en-US"/>
          </a:p>
        </p:txBody>
      </p:sp>
      <p:sp>
        <p:nvSpPr>
          <p:cNvPr id="35841" name="Rectangle 1"/>
          <p:cNvSpPr>
            <a:spLocks noGrp="1" noChangeArrowheads="1"/>
          </p:cNvSpPr>
          <p:nvPr>
            <p:ph type="title" idx="4294967295"/>
          </p:nvPr>
        </p:nvSpPr>
        <p:spPr>
          <a:xfrm>
            <a:off x="152400" y="685800"/>
            <a:ext cx="8229600" cy="7620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0000"/>
                </a:solidFill>
              </a:rPr>
              <a:t>(3) </a:t>
            </a:r>
            <a:r>
              <a:rPr lang="zh-CN" sz="3600" b="1">
                <a:solidFill>
                  <a:srgbClr val="FF0000"/>
                </a:solidFill>
              </a:rPr>
              <a:t>模块化</a:t>
            </a:r>
            <a:r>
              <a:rPr lang="en-US" sz="3600" b="1">
                <a:solidFill>
                  <a:srgbClr val="FF0000"/>
                </a:solidFill>
              </a:rPr>
              <a:t>(</a:t>
            </a:r>
            <a:r>
              <a:rPr lang="zh-CN" sz="3600" b="1">
                <a:solidFill>
                  <a:srgbClr val="FF0000"/>
                </a:solidFill>
              </a:rPr>
              <a:t>分解</a:t>
            </a:r>
            <a:r>
              <a:rPr lang="en-US" sz="3600" b="1">
                <a:solidFill>
                  <a:srgbClr val="FF0000"/>
                </a:solidFill>
              </a:rPr>
              <a:t>)</a:t>
            </a:r>
            <a:r>
              <a:rPr lang="en-US"/>
              <a:t> </a:t>
            </a:r>
          </a:p>
        </p:txBody>
      </p:sp>
      <p:sp>
        <p:nvSpPr>
          <p:cNvPr id="35842" name="Rectangle 2"/>
          <p:cNvSpPr>
            <a:spLocks noGrp="1" noChangeArrowheads="1"/>
          </p:cNvSpPr>
          <p:nvPr>
            <p:ph type="body" idx="4294967295"/>
          </p:nvPr>
        </p:nvSpPr>
        <p:spPr>
          <a:xfrm>
            <a:off x="304800" y="1676400"/>
            <a:ext cx="8534400" cy="4419600"/>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按照设计原则将系统划分为若干个较小的模块</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相互独立但又相互关联</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实际上是系统分解和抽象的过程 </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模块是相对独立的程序体</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是数据说明、可执行语句等程序对象的集合</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单独命名的，并且可以通过名字来访问 </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例如：类、过程、函数、子程序、宏等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E7441EF6-11E2-9448-AD31-81D7CBCA7F8B}" type="slidenum">
              <a:rPr lang="en-US"/>
              <a:pPr/>
              <a:t>32</a:t>
            </a:fld>
            <a:endParaRPr lang="en-US"/>
          </a:p>
        </p:txBody>
      </p:sp>
      <p:sp>
        <p:nvSpPr>
          <p:cNvPr id="36865" name="Rectangle 1"/>
          <p:cNvSpPr>
            <a:spLocks noGrp="1" noChangeArrowheads="1"/>
          </p:cNvSpPr>
          <p:nvPr>
            <p:ph type="title" idx="4294967295"/>
          </p:nvPr>
        </p:nvSpPr>
        <p:spPr>
          <a:xfrm>
            <a:off x="381000" y="685800"/>
            <a:ext cx="8229600" cy="9144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3300"/>
                </a:solidFill>
              </a:rPr>
              <a:t>通过模块化降低开发复杂度</a:t>
            </a:r>
            <a:r>
              <a:rPr lang="en-US"/>
              <a:t> </a:t>
            </a:r>
          </a:p>
        </p:txBody>
      </p:sp>
      <p:sp>
        <p:nvSpPr>
          <p:cNvPr id="36866" name="Rectangle 2"/>
          <p:cNvSpPr>
            <a:spLocks noGrp="1" noChangeArrowheads="1"/>
          </p:cNvSpPr>
          <p:nvPr>
            <p:ph type="body" idx="4294967295"/>
          </p:nvPr>
        </p:nvSpPr>
        <p:spPr>
          <a:xfrm>
            <a:off x="301625" y="1905000"/>
            <a:ext cx="8540750" cy="4194175"/>
          </a:xfrm>
          <a:ln/>
        </p:spPr>
        <p:txBody>
          <a:bodyPr/>
          <a:lstStyle/>
          <a:p>
            <a:pPr marL="0" indent="0">
              <a:buClrTx/>
              <a:buSzPct val="8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solidFill>
                  <a:srgbClr val="FF0000"/>
                </a:solidFill>
              </a:rPr>
              <a:t>C(x)</a:t>
            </a:r>
            <a:r>
              <a:rPr lang="zh-CN">
                <a:solidFill>
                  <a:srgbClr val="FF0000"/>
                </a:solidFill>
              </a:rPr>
              <a:t>：问题</a:t>
            </a:r>
            <a:r>
              <a:rPr lang="en-US">
                <a:solidFill>
                  <a:srgbClr val="FF0000"/>
                </a:solidFill>
              </a:rPr>
              <a:t>x</a:t>
            </a:r>
            <a:r>
              <a:rPr lang="zh-CN">
                <a:solidFill>
                  <a:srgbClr val="FF0000"/>
                </a:solidFill>
              </a:rPr>
              <a:t>的复杂性</a:t>
            </a:r>
          </a:p>
          <a:p>
            <a:pPr marL="0" indent="0">
              <a:buClrTx/>
              <a:buSzPct val="8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solidFill>
                  <a:srgbClr val="FF0000"/>
                </a:solidFill>
              </a:rPr>
              <a:t>E(x)</a:t>
            </a:r>
            <a:r>
              <a:rPr lang="zh-CN">
                <a:solidFill>
                  <a:srgbClr val="FF0000"/>
                </a:solidFill>
              </a:rPr>
              <a:t>：解决问题</a:t>
            </a:r>
            <a:r>
              <a:rPr lang="en-US">
                <a:solidFill>
                  <a:srgbClr val="FF0000"/>
                </a:solidFill>
              </a:rPr>
              <a:t>x</a:t>
            </a:r>
            <a:r>
              <a:rPr lang="zh-CN">
                <a:solidFill>
                  <a:srgbClr val="FF0000"/>
                </a:solidFill>
              </a:rPr>
              <a:t>所需工作量</a:t>
            </a:r>
          </a:p>
          <a:p>
            <a:pPr marL="0" indent="0">
              <a:buClrTx/>
              <a:buSzPct val="8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zh-CN"/>
              <a:t>对于两个问题</a:t>
            </a:r>
            <a:r>
              <a:rPr lang="en-US"/>
              <a:t>p1 </a:t>
            </a:r>
            <a:r>
              <a:rPr lang="zh-CN"/>
              <a:t>和</a:t>
            </a:r>
            <a:r>
              <a:rPr lang="en-US"/>
              <a:t>p2</a:t>
            </a:r>
            <a:r>
              <a:rPr lang="zh-CN"/>
              <a:t>：</a:t>
            </a:r>
          </a:p>
          <a:p>
            <a:pPr marL="0" indent="0">
              <a:spcBef>
                <a:spcPts val="600"/>
              </a:spcBef>
              <a:buClrTx/>
              <a:buSzPct val="8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t>1) </a:t>
            </a:r>
            <a:r>
              <a:rPr lang="zh-CN"/>
              <a:t>如果</a:t>
            </a:r>
            <a:r>
              <a:rPr lang="en-US"/>
              <a:t>C(p1)&gt;C(p2) </a:t>
            </a:r>
            <a:r>
              <a:rPr lang="zh-CN"/>
              <a:t>那么 </a:t>
            </a:r>
            <a:r>
              <a:rPr lang="en-US"/>
              <a:t>E(p1)&gt;E(p2)	</a:t>
            </a:r>
          </a:p>
          <a:p>
            <a:pPr marL="0" indent="0">
              <a:buClrTx/>
              <a:buSzPct val="8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zh-CN">
                <a:solidFill>
                  <a:srgbClr val="FF0000"/>
                </a:solidFill>
              </a:rPr>
              <a:t>问题越复杂解决问题所需要的花费更多</a:t>
            </a:r>
          </a:p>
          <a:p>
            <a:pPr marL="0" indent="0">
              <a:spcBef>
                <a:spcPts val="600"/>
              </a:spcBef>
              <a:buClrTx/>
              <a:buSzPct val="8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US"/>
              <a:t>2) C(p1+p2)&gt;C(p1)+C(p2)</a:t>
            </a:r>
            <a:r>
              <a:rPr lang="zh-CN"/>
              <a:t>因此</a:t>
            </a:r>
            <a:r>
              <a:rPr lang="en-US"/>
              <a:t>E(p1</a:t>
            </a:r>
            <a:r>
              <a:rPr lang="zh-CN"/>
              <a:t>＋</a:t>
            </a:r>
            <a:r>
              <a:rPr lang="en-US"/>
              <a:t>p2)&gt;E(p1)+E(p2)</a:t>
            </a:r>
          </a:p>
          <a:p>
            <a:pPr marL="0" indent="0">
              <a:buClrTx/>
              <a:buSzPct val="8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zh-CN">
                <a:solidFill>
                  <a:srgbClr val="FF0000"/>
                </a:solidFill>
              </a:rPr>
              <a:t>将复杂问题分解成可以多个子问题分别解决会更加容易</a:t>
            </a:r>
            <a:r>
              <a:rPr lang="en-US">
                <a:solidFill>
                  <a:srgbClr val="FF0000"/>
                </a:solidFill>
              </a:rPr>
              <a:t>(</a:t>
            </a:r>
            <a:r>
              <a:rPr lang="zh-CN">
                <a:solidFill>
                  <a:srgbClr val="FF0000"/>
                </a:solidFill>
              </a:rPr>
              <a:t>模块化思想的依据</a:t>
            </a:r>
            <a:r>
              <a:rPr lang="en-US">
                <a:solidFill>
                  <a:srgbClr val="FF0000"/>
                </a:solidFill>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DADFFD88-DE49-3F42-A91B-FA40F2AFE52F}" type="slidenum">
              <a:rPr lang="en-US"/>
              <a:pPr/>
              <a:t>33</a:t>
            </a:fld>
            <a:endParaRPr lang="en-US"/>
          </a:p>
        </p:txBody>
      </p:sp>
      <p:sp>
        <p:nvSpPr>
          <p:cNvPr id="37889" name="Rectangle 1"/>
          <p:cNvSpPr>
            <a:spLocks noGrp="1" noChangeArrowheads="1"/>
          </p:cNvSpPr>
          <p:nvPr>
            <p:ph type="title" idx="4294967295"/>
          </p:nvPr>
        </p:nvSpPr>
        <p:spPr>
          <a:xfrm>
            <a:off x="381000" y="685800"/>
            <a:ext cx="8229600" cy="7620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模块化例：智能灌溉</a:t>
            </a:r>
          </a:p>
        </p:txBody>
      </p:sp>
      <p:sp>
        <p:nvSpPr>
          <p:cNvPr id="37890" name="Rectangle 2"/>
          <p:cNvSpPr>
            <a:spLocks noGrp="1" noChangeArrowheads="1"/>
          </p:cNvSpPr>
          <p:nvPr>
            <p:ph type="body" idx="4294967295"/>
          </p:nvPr>
        </p:nvSpPr>
        <p:spPr>
          <a:xfrm>
            <a:off x="228600" y="1752600"/>
            <a:ext cx="8534400" cy="3352800"/>
          </a:xfrm>
          <a:ln/>
        </p:spPr>
        <p:txBody>
          <a:bodyPr/>
          <a:lstStyle/>
          <a:p>
            <a:pPr marL="341313" indent="-341313">
              <a:lnSpc>
                <a:spcPct val="80000"/>
              </a:lnSpc>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总体设计：将系统划分为</a:t>
            </a:r>
            <a:r>
              <a:rPr lang="zh-CN">
                <a:solidFill>
                  <a:srgbClr val="FF0000"/>
                </a:solidFill>
              </a:rPr>
              <a:t>传感器</a:t>
            </a:r>
            <a:r>
              <a:rPr lang="zh-CN"/>
              <a:t>、</a:t>
            </a:r>
            <a:r>
              <a:rPr lang="zh-CN">
                <a:solidFill>
                  <a:srgbClr val="FF0000"/>
                </a:solidFill>
              </a:rPr>
              <a:t>灌溉决策</a:t>
            </a:r>
            <a:r>
              <a:rPr lang="zh-CN"/>
              <a:t>和</a:t>
            </a:r>
            <a:r>
              <a:rPr lang="zh-CN">
                <a:solidFill>
                  <a:srgbClr val="FF0000"/>
                </a:solidFill>
              </a:rPr>
              <a:t>灌溉设备控制</a:t>
            </a:r>
            <a:r>
              <a:rPr lang="zh-CN"/>
              <a:t>三个模块，定义好相互之间的数据和控制接口</a:t>
            </a:r>
          </a:p>
          <a:p>
            <a:pPr marL="741363" lvl="1" indent="-284163">
              <a:lnSpc>
                <a:spcPct val="80000"/>
              </a:lnSpc>
              <a:spcBef>
                <a:spcPts val="6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600"/>
              <a:t>传感器模块：接受传感器收集的温度、湿度、土壤等各种数据</a:t>
            </a:r>
          </a:p>
          <a:p>
            <a:pPr marL="741363" lvl="1" indent="-284163">
              <a:lnSpc>
                <a:spcPct val="80000"/>
              </a:lnSpc>
              <a:spcBef>
                <a:spcPts val="6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600"/>
              <a:t>灌溉决策：根据种植经验和收集到的数据判断灌溉决策</a:t>
            </a:r>
          </a:p>
          <a:p>
            <a:pPr marL="741363" lvl="1" indent="-284163">
              <a:lnSpc>
                <a:spcPct val="80000"/>
              </a:lnSpc>
              <a:spcBef>
                <a:spcPts val="6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600"/>
              <a:t>灌溉设备控制：根据决策控制灌溉设备进行灌溉</a:t>
            </a:r>
          </a:p>
        </p:txBody>
      </p:sp>
      <p:sp>
        <p:nvSpPr>
          <p:cNvPr id="37891" name="Rectangle 3"/>
          <p:cNvSpPr>
            <a:spLocks noChangeArrowheads="1"/>
          </p:cNvSpPr>
          <p:nvPr/>
        </p:nvSpPr>
        <p:spPr bwMode="auto">
          <a:xfrm>
            <a:off x="714375" y="5334000"/>
            <a:ext cx="7216775"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800" b="1">
                <a:solidFill>
                  <a:srgbClr val="FF0000"/>
                </a:solidFill>
                <a:latin typeface="Comic Sans MS" charset="0"/>
                <a:ea typeface="黑体" charset="0"/>
                <a:cs typeface="黑体" charset="0"/>
              </a:rPr>
              <a:t>降低整体复杂度：可以分而治之而且</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2800" b="1">
                <a:solidFill>
                  <a:srgbClr val="FF0000"/>
                </a:solidFill>
                <a:latin typeface="Comic Sans MS" charset="0"/>
                <a:ea typeface="黑体" charset="0"/>
                <a:cs typeface="黑体" charset="0"/>
              </a:rPr>
              <a:t>可以由具备不同专业知识的开发者分别承担</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additive="repl">
                                        <p:cTn id="6" dur="1" fill="hold">
                                          <p:stCondLst>
                                            <p:cond delay="0"/>
                                          </p:stCondLst>
                                        </p:cTn>
                                        <p:tgtEl>
                                          <p:spTgt spid="37891"/>
                                        </p:tgtEl>
                                        <p:attrNameLst>
                                          <p:attrName>style.visibility</p:attrName>
                                        </p:attrNameLst>
                                      </p:cBhvr>
                                      <p:to>
                                        <p:strVal val="visible"/>
                                      </p:to>
                                    </p:set>
                                    <p:animEffect transition="in" filter="box(in)">
                                      <p:cBhvr additive="repl">
                                        <p:cTn id="7" dur="500"/>
                                        <p:tgtEl>
                                          <p:spTgt spid="37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4C1FDA27-0324-6642-8F5F-FF385591B2F7}" type="slidenum">
              <a:rPr lang="en-US"/>
              <a:pPr/>
              <a:t>34</a:t>
            </a:fld>
            <a:endParaRPr lang="en-US"/>
          </a:p>
        </p:txBody>
      </p:sp>
      <p:sp>
        <p:nvSpPr>
          <p:cNvPr id="38913" name="Rectangle 1"/>
          <p:cNvSpPr>
            <a:spLocks noGrp="1" noChangeArrowheads="1"/>
          </p:cNvSpPr>
          <p:nvPr>
            <p:ph type="title" idx="4294967295"/>
          </p:nvPr>
        </p:nvSpPr>
        <p:spPr>
          <a:xfrm>
            <a:off x="304800" y="8382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误区：无限制地进行模块化分</a:t>
            </a:r>
            <a:r>
              <a:rPr lang="en-US" sz="3600" b="1" i="1">
                <a:solidFill>
                  <a:srgbClr val="FF0000"/>
                </a:solidFill>
              </a:rPr>
              <a:t>?</a:t>
            </a:r>
          </a:p>
        </p:txBody>
      </p:sp>
      <p:sp>
        <p:nvSpPr>
          <p:cNvPr id="38914" name="Rectangle 2"/>
          <p:cNvSpPr>
            <a:spLocks noGrp="1" noChangeArrowheads="1"/>
          </p:cNvSpPr>
          <p:nvPr>
            <p:ph type="body" idx="4294967295"/>
          </p:nvPr>
        </p:nvSpPr>
        <p:spPr>
          <a:xfrm>
            <a:off x="301625" y="1905000"/>
            <a:ext cx="8540750" cy="4194175"/>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solidFill>
                  <a:srgbClr val="FF0000"/>
                </a:solidFill>
              </a:rPr>
              <a:t>如果我们无限制地划分软件，开发它所需的工作量会变得小到可以忽略</a:t>
            </a:r>
            <a:r>
              <a:rPr lang="en-US" sz="3600">
                <a:solidFill>
                  <a:srgbClr val="FF0000"/>
                </a:solidFill>
              </a:rPr>
              <a:t>?</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结论：</a:t>
            </a:r>
            <a:r>
              <a:rPr lang="en-US" sz="3600">
                <a:solidFill>
                  <a:srgbClr val="FF0000"/>
                </a:solidFill>
              </a:rPr>
              <a:t>NO</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a:t>模块数量增加时，只是使各个子模块的工作量之和有所减小 </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a:t>然而开发工作量还有很大一部分来自于模块间的接口和集成</a:t>
            </a:r>
          </a:p>
          <a:p>
            <a:pPr lvl="2">
              <a:spcBef>
                <a:spcPts val="5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000"/>
              <a:t>除了技术上的接口和集成，还包括</a:t>
            </a:r>
            <a:r>
              <a:rPr lang="zh-CN" sz="2000">
                <a:solidFill>
                  <a:srgbClr val="FF0000"/>
                </a:solidFill>
              </a:rPr>
              <a:t>人与人之间的沟通</a:t>
            </a:r>
          </a:p>
          <a:p>
            <a:pPr lvl="2">
              <a:spcBef>
                <a:spcPts val="5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000">
                <a:solidFill>
                  <a:srgbClr val="FF0000"/>
                </a:solidFill>
              </a:rPr>
              <a:t>集成和沟通的开销到了一定程度就会成为开发工作量的主要部分</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B4F6FEA4-BA1A-B342-A2D7-2DF7B7552C3D}" type="slidenum">
              <a:rPr lang="en-US"/>
              <a:pPr/>
              <a:t>35</a:t>
            </a:fld>
            <a:endParaRPr lang="en-US"/>
          </a:p>
        </p:txBody>
      </p:sp>
      <p:sp>
        <p:nvSpPr>
          <p:cNvPr id="39937" name="Rectangle 1"/>
          <p:cNvSpPr>
            <a:spLocks noGrp="1" noChangeArrowheads="1"/>
          </p:cNvSpPr>
          <p:nvPr>
            <p:ph type="title" idx="4294967295"/>
          </p:nvPr>
        </p:nvSpPr>
        <p:spPr>
          <a:xfrm>
            <a:off x="304800" y="6096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结论：适度的模块化</a:t>
            </a:r>
          </a:p>
        </p:txBody>
      </p:sp>
      <p:sp>
        <p:nvSpPr>
          <p:cNvPr id="39938" name="Rectangle 2"/>
          <p:cNvSpPr>
            <a:spLocks noGrp="1" noChangeArrowheads="1"/>
          </p:cNvSpPr>
          <p:nvPr>
            <p:ph type="body" idx="4294967295"/>
          </p:nvPr>
        </p:nvSpPr>
        <p:spPr>
          <a:xfrm>
            <a:off x="304800" y="1524000"/>
            <a:ext cx="8077200" cy="1447800"/>
          </a:xfrm>
          <a:ln/>
        </p:spPr>
        <p:txBody>
          <a:bodyPr/>
          <a:lstStyle/>
          <a:p>
            <a:pPr marL="341313" indent="-341313">
              <a:lnSpc>
                <a:spcPct val="90000"/>
              </a:lnSpc>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模块数增加时，模块间的关系也随之增加，接口和集成的工作量也随之增加</a:t>
            </a:r>
          </a:p>
          <a:p>
            <a:pPr marL="341313" indent="-341313">
              <a:lnSpc>
                <a:spcPct val="90000"/>
              </a:lnSpc>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solidFill>
                  <a:srgbClr val="FF0000"/>
                </a:solidFill>
              </a:rPr>
              <a:t>结论：寻找最佳模块化程度平衡点</a:t>
            </a:r>
          </a:p>
        </p:txBody>
      </p:sp>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124200"/>
            <a:ext cx="4724400" cy="3179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0B698B9D-F2A2-E441-ACFD-745CD099F449}" type="slidenum">
              <a:rPr lang="en-US"/>
              <a:pPr/>
              <a:t>36</a:t>
            </a:fld>
            <a:endParaRPr lang="en-US"/>
          </a:p>
        </p:txBody>
      </p:sp>
      <p:sp>
        <p:nvSpPr>
          <p:cNvPr id="40961" name="Rectangle 1"/>
          <p:cNvSpPr>
            <a:spLocks noGrp="1" noChangeArrowheads="1"/>
          </p:cNvSpPr>
          <p:nvPr>
            <p:ph type="title" idx="4294967295"/>
          </p:nvPr>
        </p:nvSpPr>
        <p:spPr>
          <a:xfrm>
            <a:off x="457200" y="9144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0000"/>
                </a:solidFill>
              </a:rPr>
              <a:t>(4) </a:t>
            </a:r>
            <a:r>
              <a:rPr lang="zh-CN" sz="3600" b="1">
                <a:solidFill>
                  <a:srgbClr val="FF0000"/>
                </a:solidFill>
              </a:rPr>
              <a:t>信息隐藏</a:t>
            </a:r>
          </a:p>
        </p:txBody>
      </p:sp>
      <p:sp>
        <p:nvSpPr>
          <p:cNvPr id="40962" name="Rectangle 2"/>
          <p:cNvSpPr>
            <a:spLocks noGrp="1" noChangeArrowheads="1"/>
          </p:cNvSpPr>
          <p:nvPr>
            <p:ph type="body" idx="4294967295"/>
          </p:nvPr>
        </p:nvSpPr>
        <p:spPr>
          <a:xfrm>
            <a:off x="301625" y="1905000"/>
            <a:ext cx="8540750" cy="4194175"/>
          </a:xfrm>
          <a:ln/>
        </p:spPr>
        <p:txBody>
          <a:bodyPr/>
          <a:lstStyle/>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每个模块都尽量对其他模块隐藏自己的内部实现细节</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模块内部的数据和过程不允许其它不需要这些信息的模块使用</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定义和实施对模块的过程细节和局部数据结构的存取限制</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solidFill>
                  <a:srgbClr val="FF0000"/>
                </a:solidFill>
              </a:rPr>
              <a:t>典型的信息隐藏：面向对象的访问控制符</a:t>
            </a:r>
          </a:p>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信息隐藏是实现抽象</a:t>
            </a:r>
            <a:r>
              <a:rPr lang="en-US" sz="2800"/>
              <a:t>/</a:t>
            </a:r>
            <a:r>
              <a:rPr lang="zh-CN" sz="2800"/>
              <a:t>模块化机制的基本支撑</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96E2A104-4D49-7D42-B87A-90930CA1E0B6}" type="slidenum">
              <a:rPr lang="en-US"/>
              <a:pPr/>
              <a:t>37</a:t>
            </a:fld>
            <a:endParaRPr lang="en-US"/>
          </a:p>
        </p:txBody>
      </p:sp>
      <p:sp>
        <p:nvSpPr>
          <p:cNvPr id="41985" name="Rectangle 1"/>
          <p:cNvSpPr>
            <a:spLocks noGrp="1" noChangeArrowheads="1"/>
          </p:cNvSpPr>
          <p:nvPr>
            <p:ph type="title" idx="4294967295"/>
          </p:nvPr>
        </p:nvSpPr>
        <p:spPr>
          <a:xfrm>
            <a:off x="381000" y="9144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0000"/>
                </a:solidFill>
              </a:rPr>
              <a:t>(5) </a:t>
            </a:r>
            <a:r>
              <a:rPr lang="zh-CN" sz="3600" b="1">
                <a:solidFill>
                  <a:srgbClr val="FF0000"/>
                </a:solidFill>
              </a:rPr>
              <a:t>模块独立</a:t>
            </a:r>
            <a:r>
              <a:rPr lang="en-US" sz="3600" b="1">
                <a:solidFill>
                  <a:srgbClr val="FF0000"/>
                </a:solidFill>
              </a:rPr>
              <a:t>(</a:t>
            </a:r>
            <a:r>
              <a:rPr lang="zh-CN" sz="3600" b="1">
                <a:solidFill>
                  <a:srgbClr val="FF0000"/>
                </a:solidFill>
              </a:rPr>
              <a:t>高内聚</a:t>
            </a:r>
            <a:r>
              <a:rPr lang="en-US" sz="3600" b="1">
                <a:solidFill>
                  <a:srgbClr val="FF0000"/>
                </a:solidFill>
              </a:rPr>
              <a:t>/</a:t>
            </a:r>
            <a:r>
              <a:rPr lang="zh-CN" sz="3600" b="1">
                <a:solidFill>
                  <a:srgbClr val="FF0000"/>
                </a:solidFill>
              </a:rPr>
              <a:t>低耦合</a:t>
            </a:r>
            <a:r>
              <a:rPr lang="en-US" sz="3600" b="1">
                <a:solidFill>
                  <a:srgbClr val="FF0000"/>
                </a:solidFill>
              </a:rPr>
              <a:t>)</a:t>
            </a:r>
            <a:r>
              <a:rPr lang="en-US" sz="4000"/>
              <a:t> </a:t>
            </a:r>
          </a:p>
        </p:txBody>
      </p:sp>
      <p:sp>
        <p:nvSpPr>
          <p:cNvPr id="41986" name="Rectangle 2"/>
          <p:cNvSpPr>
            <a:spLocks noGrp="1" noChangeArrowheads="1"/>
          </p:cNvSpPr>
          <p:nvPr>
            <p:ph type="body" idx="4294967295"/>
          </p:nvPr>
        </p:nvSpPr>
        <p:spPr>
          <a:xfrm>
            <a:off x="685800" y="1905000"/>
            <a:ext cx="7696200" cy="3733800"/>
          </a:xfrm>
          <a:ln/>
        </p:spPr>
        <p:txBody>
          <a:bodyPr/>
          <a:lstStyle/>
          <a:p>
            <a:pPr marL="341313" indent="-341313">
              <a:spcBef>
                <a:spcPts val="105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200"/>
              <a:t>模块独立是模块化的根本要求</a:t>
            </a:r>
          </a:p>
          <a:p>
            <a:pPr marL="741363" lvl="1" indent="-284163">
              <a:spcBef>
                <a:spcPts val="8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200" b="1"/>
              <a:t>模块完成独立的功能：明确可辨识</a:t>
            </a:r>
          </a:p>
          <a:p>
            <a:pPr marL="741363" lvl="1" indent="-284163">
              <a:spcBef>
                <a:spcPts val="8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200" b="1"/>
              <a:t>高内聚：内部结构紧密</a:t>
            </a:r>
          </a:p>
          <a:p>
            <a:pPr marL="741363" lvl="1" indent="-284163">
              <a:spcBef>
                <a:spcPts val="8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200" b="1"/>
              <a:t>低耦合：模块间关联和依赖程度尽可能小，与其他模块的接口简单</a:t>
            </a:r>
          </a:p>
          <a:p>
            <a:pPr marL="741363" lvl="1" indent="-284163">
              <a:spcBef>
                <a:spcPts val="8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200" b="1"/>
              <a:t>符合</a:t>
            </a:r>
            <a:r>
              <a:rPr lang="zh-CN" sz="3200" b="1">
                <a:solidFill>
                  <a:srgbClr val="FF0000"/>
                </a:solidFill>
              </a:rPr>
              <a:t>信息隐蔽</a:t>
            </a:r>
            <a:r>
              <a:rPr lang="zh-CN" sz="3200" b="1"/>
              <a:t>和</a:t>
            </a:r>
            <a:r>
              <a:rPr lang="zh-CN" sz="3200" b="1">
                <a:solidFill>
                  <a:srgbClr val="FF0000"/>
                </a:solidFill>
              </a:rPr>
              <a:t>信息局部化</a:t>
            </a:r>
            <a:r>
              <a:rPr lang="zh-CN" sz="3200" b="1"/>
              <a:t>原则</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3D5B8A81-7AD8-6E4B-9101-109C410ACDB3}" type="slidenum">
              <a:rPr lang="en-US"/>
              <a:pPr/>
              <a:t>38</a:t>
            </a:fld>
            <a:endParaRPr lang="en-US"/>
          </a:p>
        </p:txBody>
      </p:sp>
      <p:sp>
        <p:nvSpPr>
          <p:cNvPr id="43009" name="Rectangle 1"/>
          <p:cNvSpPr>
            <a:spLocks noGrp="1" noChangeArrowheads="1"/>
          </p:cNvSpPr>
          <p:nvPr>
            <p:ph type="title" idx="4294967295"/>
          </p:nvPr>
        </p:nvSpPr>
        <p:spPr>
          <a:xfrm>
            <a:off x="304800" y="7620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a:solidFill>
                  <a:srgbClr val="FF0000"/>
                </a:solidFill>
              </a:rPr>
              <a:t>模块独立的重要性</a:t>
            </a:r>
          </a:p>
        </p:txBody>
      </p:sp>
      <p:sp>
        <p:nvSpPr>
          <p:cNvPr id="43010" name="Rectangle 2"/>
          <p:cNvSpPr>
            <a:spLocks noGrp="1" noChangeArrowheads="1"/>
          </p:cNvSpPr>
          <p:nvPr>
            <p:ph type="body" idx="4294967295"/>
          </p:nvPr>
        </p:nvSpPr>
        <p:spPr>
          <a:xfrm>
            <a:off x="381000" y="1752600"/>
            <a:ext cx="8540750" cy="4194175"/>
          </a:xfrm>
          <a:ln/>
        </p:spPr>
        <p:txBody>
          <a:bodyPr/>
          <a:lstStyle/>
          <a:p>
            <a:pPr marL="341313" indent="-341313">
              <a:spcBef>
                <a:spcPts val="10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000"/>
              <a:t>模块的开发者专注于某一个相对独立的部分</a:t>
            </a:r>
          </a:p>
          <a:p>
            <a:pPr marL="341313" indent="-341313">
              <a:spcBef>
                <a:spcPts val="10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000"/>
              <a:t>不用过多关心其他模块</a:t>
            </a:r>
          </a:p>
          <a:p>
            <a:pPr marL="341313" indent="-341313">
              <a:spcBef>
                <a:spcPts val="10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000"/>
              <a:t>修改和</a:t>
            </a:r>
            <a:r>
              <a:rPr lang="en-US" sz="4000"/>
              <a:t>bug</a:t>
            </a:r>
            <a:r>
              <a:rPr lang="zh-CN" sz="4000"/>
              <a:t>影响的范围被局部化</a:t>
            </a:r>
          </a:p>
          <a:p>
            <a:pPr marL="341313" indent="-341313">
              <a:spcBef>
                <a:spcPts val="10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000"/>
              <a:t>单个模块更容易复用</a:t>
            </a:r>
          </a:p>
          <a:p>
            <a:pPr marL="341313" indent="-341313">
              <a:spcBef>
                <a:spcPts val="10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000"/>
              <a:t>独立的模块更易于维护和测试</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25444604-211A-3F40-9537-B0BF33F2CBD6}" type="slidenum">
              <a:rPr lang="en-US"/>
              <a:pPr/>
              <a:t>39</a:t>
            </a:fld>
            <a:endParaRPr lang="en-US"/>
          </a:p>
        </p:txBody>
      </p:sp>
      <p:sp>
        <p:nvSpPr>
          <p:cNvPr id="44033" name="Rectangle 1"/>
          <p:cNvSpPr>
            <a:spLocks noGrp="1" noChangeArrowheads="1"/>
          </p:cNvSpPr>
          <p:nvPr>
            <p:ph type="title" idx="4294967295"/>
          </p:nvPr>
        </p:nvSpPr>
        <p:spPr>
          <a:xfrm>
            <a:off x="381000" y="8382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a:solidFill>
                  <a:srgbClr val="FF0000"/>
                </a:solidFill>
              </a:rPr>
              <a:t>模块独立性的指标</a:t>
            </a:r>
          </a:p>
        </p:txBody>
      </p:sp>
      <p:sp>
        <p:nvSpPr>
          <p:cNvPr id="44034" name="Rectangle 2"/>
          <p:cNvSpPr>
            <a:spLocks noGrp="1" noChangeArrowheads="1"/>
          </p:cNvSpPr>
          <p:nvPr>
            <p:ph type="body" idx="4294967295"/>
          </p:nvPr>
        </p:nvSpPr>
        <p:spPr>
          <a:xfrm>
            <a:off x="301625" y="1905000"/>
            <a:ext cx="8540750" cy="4194175"/>
          </a:xfrm>
          <a:ln/>
        </p:spPr>
        <p:txBody>
          <a:bodyPr/>
          <a:lstStyle/>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solidFill>
                  <a:srgbClr val="FF0000"/>
                </a:solidFill>
              </a:rPr>
              <a:t>内聚度</a:t>
            </a:r>
            <a:r>
              <a:rPr lang="zh-CN"/>
              <a:t>与</a:t>
            </a:r>
            <a:r>
              <a:rPr lang="zh-CN">
                <a:solidFill>
                  <a:srgbClr val="FF0000"/>
                </a:solidFill>
              </a:rPr>
              <a:t>耦合度</a:t>
            </a:r>
          </a:p>
          <a:p>
            <a:pPr marL="741363" lvl="1" indent="-284163">
              <a:spcBef>
                <a:spcPts val="8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200">
                <a:solidFill>
                  <a:srgbClr val="FF0000"/>
                </a:solidFill>
              </a:rPr>
              <a:t>内聚</a:t>
            </a:r>
            <a:r>
              <a:rPr lang="en-US" sz="3200">
                <a:solidFill>
                  <a:srgbClr val="FF0000"/>
                </a:solidFill>
              </a:rPr>
              <a:t>(cohesion)</a:t>
            </a:r>
            <a:r>
              <a:rPr lang="zh-CN" sz="3200"/>
              <a:t>：一个模块内部各个元素彼此结合的紧密程度</a:t>
            </a:r>
            <a:r>
              <a:rPr lang="en-US" sz="3200"/>
              <a:t/>
            </a:r>
            <a:br>
              <a:rPr lang="en-US" sz="3200"/>
            </a:br>
            <a:r>
              <a:rPr lang="en-US" sz="3200">
                <a:solidFill>
                  <a:srgbClr val="FF0000"/>
                </a:solidFill>
              </a:rPr>
              <a:t>—尽量高</a:t>
            </a:r>
          </a:p>
          <a:p>
            <a:pPr marL="741363" lvl="1" indent="-284163">
              <a:spcBef>
                <a:spcPts val="8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200">
                <a:solidFill>
                  <a:srgbClr val="FF0000"/>
                </a:solidFill>
              </a:rPr>
              <a:t>耦合</a:t>
            </a:r>
            <a:r>
              <a:rPr lang="en-US" sz="3200">
                <a:solidFill>
                  <a:srgbClr val="FF0000"/>
                </a:solidFill>
              </a:rPr>
              <a:t>(coupling)</a:t>
            </a:r>
            <a:r>
              <a:rPr lang="zh-CN" sz="3200"/>
              <a:t>：模块之间相互关联的程度</a:t>
            </a:r>
            <a:r>
              <a:rPr lang="en-US" sz="3200"/>
              <a:t/>
            </a:r>
            <a:br>
              <a:rPr lang="en-US" sz="3200"/>
            </a:br>
            <a:r>
              <a:rPr lang="en-US" sz="3200">
                <a:solidFill>
                  <a:srgbClr val="FF0000"/>
                </a:solidFill>
              </a:rPr>
              <a:t>—尽量低</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01F1DCA9-91F4-DC41-B73C-652FE3E50D80}" type="slidenum">
              <a:rPr lang="en-US"/>
              <a:pPr/>
              <a:t>4</a:t>
            </a:fld>
            <a:endParaRPr lang="en-US"/>
          </a:p>
        </p:txBody>
      </p:sp>
      <p:sp>
        <p:nvSpPr>
          <p:cNvPr id="8193" name="Rectangle 1"/>
          <p:cNvSpPr>
            <a:spLocks noChangeArrowheads="1"/>
          </p:cNvSpPr>
          <p:nvPr/>
        </p:nvSpPr>
        <p:spPr bwMode="auto">
          <a:xfrm>
            <a:off x="250825" y="476250"/>
            <a:ext cx="8269288"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a:solidFill>
                  <a:srgbClr val="FF0000"/>
                </a:solidFill>
              </a:rPr>
              <a:t>1. </a:t>
            </a:r>
            <a:r>
              <a:rPr lang="zh-CN" sz="4000">
                <a:solidFill>
                  <a:srgbClr val="FF0000"/>
                </a:solidFill>
              </a:rPr>
              <a:t>软件设计基本概念</a:t>
            </a:r>
            <a:r>
              <a:rPr lang="en-US" sz="4400">
                <a:solidFill>
                  <a:srgbClr val="003399"/>
                </a:solidFill>
              </a:rPr>
              <a:t> </a:t>
            </a:r>
          </a:p>
        </p:txBody>
      </p:sp>
      <p:sp>
        <p:nvSpPr>
          <p:cNvPr id="8194" name="Rectangle 2"/>
          <p:cNvSpPr>
            <a:spLocks noChangeArrowheads="1"/>
          </p:cNvSpPr>
          <p:nvPr/>
        </p:nvSpPr>
        <p:spPr bwMode="auto">
          <a:xfrm>
            <a:off x="0" y="1219200"/>
            <a:ext cx="9144000" cy="508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lstStyle/>
          <a:p>
            <a:pPr marL="341313" indent="-341313">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宋体" charset="0"/>
              </a:rPr>
              <a:t>基本概念 </a:t>
            </a:r>
          </a:p>
          <a:p>
            <a:pPr marL="741363" lvl="1" indent="-284163">
              <a:lnSpc>
                <a:spcPct val="120000"/>
              </a:lnSpc>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宋体" charset="0"/>
              </a:rPr>
              <a:t>设计师与程序员的地位。软件设计的技术难度要比编程、测试的高。所以程序员、测试员称为</a:t>
            </a:r>
            <a:r>
              <a:rPr lang="zh-CN" sz="1600">
                <a:solidFill>
                  <a:srgbClr val="000000"/>
                </a:solidFill>
                <a:latin typeface="Arial"/>
              </a:rPr>
              <a:t>“</a:t>
            </a:r>
            <a:r>
              <a:rPr lang="zh-CN" sz="1600">
                <a:solidFill>
                  <a:srgbClr val="000000"/>
                </a:solidFill>
                <a:latin typeface="宋体" charset="0"/>
              </a:rPr>
              <a:t>员</a:t>
            </a:r>
            <a:r>
              <a:rPr lang="zh-CN" sz="1600">
                <a:solidFill>
                  <a:srgbClr val="000000"/>
                </a:solidFill>
                <a:latin typeface="Arial"/>
              </a:rPr>
              <a:t>”</a:t>
            </a:r>
            <a:r>
              <a:rPr lang="zh-CN" sz="1600">
                <a:solidFill>
                  <a:srgbClr val="000000"/>
                </a:solidFill>
                <a:latin typeface="宋体" charset="0"/>
              </a:rPr>
              <a:t>，而设计师尊称为</a:t>
            </a:r>
            <a:r>
              <a:rPr lang="zh-CN" sz="1600">
                <a:solidFill>
                  <a:srgbClr val="000000"/>
                </a:solidFill>
                <a:latin typeface="Arial"/>
              </a:rPr>
              <a:t>“</a:t>
            </a:r>
            <a:r>
              <a:rPr lang="zh-CN" sz="1600">
                <a:solidFill>
                  <a:srgbClr val="000000"/>
                </a:solidFill>
                <a:latin typeface="宋体" charset="0"/>
              </a:rPr>
              <a:t>师</a:t>
            </a:r>
            <a:r>
              <a:rPr lang="zh-CN" sz="1600">
                <a:solidFill>
                  <a:srgbClr val="000000"/>
                </a:solidFill>
                <a:latin typeface="Arial"/>
              </a:rPr>
              <a:t>”</a:t>
            </a:r>
            <a:r>
              <a:rPr lang="zh-CN" sz="1600">
                <a:solidFill>
                  <a:srgbClr val="000000"/>
                </a:solidFill>
                <a:latin typeface="宋体" charset="0"/>
              </a:rPr>
              <a:t>。  </a:t>
            </a:r>
          </a:p>
          <a:p>
            <a:pPr marL="741363" lvl="1" indent="-284163">
              <a:lnSpc>
                <a:spcPct val="120000"/>
              </a:lnSpc>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宋体" charset="0"/>
              </a:rPr>
              <a:t>设计的好坏在根本上决定了软件的优劣。我们可以断言</a:t>
            </a:r>
            <a:r>
              <a:rPr lang="zh-CN" sz="1600">
                <a:solidFill>
                  <a:srgbClr val="000000"/>
                </a:solidFill>
                <a:latin typeface="Arial"/>
              </a:rPr>
              <a:t>“</a:t>
            </a:r>
            <a:r>
              <a:rPr lang="zh-CN" sz="1600">
                <a:solidFill>
                  <a:srgbClr val="000000"/>
                </a:solidFill>
                <a:latin typeface="宋体" charset="0"/>
              </a:rPr>
              <a:t>差的系统设计必定产生差的软件系统</a:t>
            </a:r>
            <a:r>
              <a:rPr lang="zh-CN" sz="1600">
                <a:solidFill>
                  <a:srgbClr val="000000"/>
                </a:solidFill>
                <a:latin typeface="Arial"/>
              </a:rPr>
              <a:t>”</a:t>
            </a:r>
            <a:r>
              <a:rPr lang="zh-CN" sz="1600">
                <a:solidFill>
                  <a:srgbClr val="000000"/>
                </a:solidFill>
                <a:latin typeface="宋体" charset="0"/>
              </a:rPr>
              <a:t>，但是不能保证</a:t>
            </a:r>
            <a:r>
              <a:rPr lang="zh-CN" sz="1600">
                <a:solidFill>
                  <a:srgbClr val="000000"/>
                </a:solidFill>
                <a:latin typeface="Arial"/>
              </a:rPr>
              <a:t>“</a:t>
            </a:r>
            <a:r>
              <a:rPr lang="zh-CN" sz="1600">
                <a:solidFill>
                  <a:srgbClr val="000000"/>
                </a:solidFill>
                <a:latin typeface="宋体" charset="0"/>
              </a:rPr>
              <a:t>好的系统设计必定产生好的软件系统</a:t>
            </a:r>
            <a:r>
              <a:rPr lang="zh-CN" sz="1600">
                <a:solidFill>
                  <a:srgbClr val="000000"/>
                </a:solidFill>
                <a:latin typeface="Arial"/>
              </a:rPr>
              <a:t>”</a:t>
            </a:r>
            <a:r>
              <a:rPr lang="zh-CN" sz="1600">
                <a:solidFill>
                  <a:srgbClr val="000000"/>
                </a:solidFill>
                <a:latin typeface="宋体" charset="0"/>
              </a:rPr>
              <a:t>。因为在设计之前有需求开发工作，在设计之后还有编程、测试和维护工作，无论哪个环节出了差错，都会把好事搞砸了。</a:t>
            </a:r>
          </a:p>
          <a:p>
            <a:pPr marL="741363" lvl="1" indent="-284163">
              <a:lnSpc>
                <a:spcPct val="120000"/>
              </a:lnSpc>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宋体" charset="0"/>
              </a:rPr>
              <a:t>软件设计之源是软件需求，包括</a:t>
            </a:r>
            <a:r>
              <a:rPr lang="zh-CN" sz="1600">
                <a:solidFill>
                  <a:srgbClr val="000000"/>
                </a:solidFill>
                <a:latin typeface="Arial"/>
              </a:rPr>
              <a:t>“</a:t>
            </a:r>
            <a:r>
              <a:rPr lang="zh-CN" sz="1600">
                <a:solidFill>
                  <a:srgbClr val="000000"/>
                </a:solidFill>
                <a:latin typeface="宋体" charset="0"/>
              </a:rPr>
              <a:t>功能性需求</a:t>
            </a:r>
            <a:r>
              <a:rPr lang="zh-CN" sz="1600">
                <a:solidFill>
                  <a:srgbClr val="000000"/>
                </a:solidFill>
                <a:latin typeface="Arial"/>
              </a:rPr>
              <a:t>”</a:t>
            </a:r>
            <a:r>
              <a:rPr lang="zh-CN" sz="1600">
                <a:solidFill>
                  <a:srgbClr val="000000"/>
                </a:solidFill>
                <a:latin typeface="宋体" charset="0"/>
              </a:rPr>
              <a:t>与</a:t>
            </a:r>
            <a:r>
              <a:rPr lang="zh-CN" sz="1600">
                <a:solidFill>
                  <a:srgbClr val="000000"/>
                </a:solidFill>
                <a:latin typeface="Arial"/>
              </a:rPr>
              <a:t>“</a:t>
            </a:r>
            <a:r>
              <a:rPr lang="zh-CN" sz="1600">
                <a:solidFill>
                  <a:srgbClr val="000000"/>
                </a:solidFill>
                <a:latin typeface="宋体" charset="0"/>
              </a:rPr>
              <a:t>非功能性需求</a:t>
            </a:r>
            <a:r>
              <a:rPr lang="zh-CN" sz="1600">
                <a:solidFill>
                  <a:srgbClr val="000000"/>
                </a:solidFill>
                <a:latin typeface="Arial"/>
              </a:rPr>
              <a:t>”</a:t>
            </a:r>
            <a:r>
              <a:rPr lang="zh-CN" sz="1600">
                <a:solidFill>
                  <a:srgbClr val="000000"/>
                </a:solidFill>
                <a:latin typeface="宋体" charset="0"/>
              </a:rPr>
              <a:t>。设计的目标就是使所设计的系统能够被开发方顺利地实现，并且恰如其分地满足用户的需求，使开发方和用户的利益极大化。开发人员不万不能偏离需求，为了追求技术的先进性而开展系统设计工作。 </a:t>
            </a:r>
          </a:p>
          <a:p>
            <a:pPr marL="741363" lvl="1" indent="-284163">
              <a:lnSpc>
                <a:spcPct val="120000"/>
              </a:lnSpc>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宋体" charset="0"/>
              </a:rPr>
              <a:t>依据</a:t>
            </a:r>
            <a:r>
              <a:rPr lang="zh-CN" sz="1600">
                <a:solidFill>
                  <a:srgbClr val="000000"/>
                </a:solidFill>
                <a:latin typeface="Arial"/>
              </a:rPr>
              <a:t>“</a:t>
            </a:r>
            <a:r>
              <a:rPr lang="zh-CN" sz="1600">
                <a:solidFill>
                  <a:srgbClr val="000000"/>
                </a:solidFill>
                <a:latin typeface="宋体" charset="0"/>
              </a:rPr>
              <a:t>分而治之</a:t>
            </a:r>
            <a:r>
              <a:rPr lang="zh-CN" sz="1600">
                <a:solidFill>
                  <a:srgbClr val="000000"/>
                </a:solidFill>
                <a:latin typeface="Arial"/>
              </a:rPr>
              <a:t>”</a:t>
            </a:r>
            <a:r>
              <a:rPr lang="zh-CN" sz="1600">
                <a:solidFill>
                  <a:srgbClr val="000000"/>
                </a:solidFill>
                <a:latin typeface="宋体" charset="0"/>
              </a:rPr>
              <a:t>的思想，我们把系统设计过程划分为两个阶段：高层设计阶段和详细设计阶段。高层设计阶段的重点是系统结构设计。详细设计阶段的重点是用户界面设计、数据库设计、模块设计、数据结构与算法设计等。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8194">
                                            <p:txEl>
                                              <p:pRg st="0" end="0"/>
                                            </p:txEl>
                                          </p:spTgt>
                                        </p:tgtEl>
                                        <p:attrNameLst>
                                          <p:attrName>style.visibility</p:attrName>
                                        </p:attrNameLst>
                                      </p:cBhvr>
                                      <p:to>
                                        <p:strVal val="visible"/>
                                      </p:to>
                                    </p:set>
                                    <p:animEffect transition="in" filter="blinds(horizontal)">
                                      <p:cBhvr additive="repl">
                                        <p:cTn id="7" dur="500"/>
                                        <p:tgtEl>
                                          <p:spTgt spid="8194">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8194">
                                            <p:txEl>
                                              <p:pRg st="1" end="1"/>
                                            </p:txEl>
                                          </p:spTgt>
                                        </p:tgtEl>
                                        <p:attrNameLst>
                                          <p:attrName>style.visibility</p:attrName>
                                        </p:attrNameLst>
                                      </p:cBhvr>
                                      <p:to>
                                        <p:strVal val="visible"/>
                                      </p:to>
                                    </p:set>
                                    <p:animEffect transition="in" filter="blinds(horizontal)">
                                      <p:cBhvr additive="repl">
                                        <p:cTn id="10" dur="500"/>
                                        <p:tgtEl>
                                          <p:spTgt spid="8194">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8194">
                                            <p:txEl>
                                              <p:pRg st="2" end="2"/>
                                            </p:txEl>
                                          </p:spTgt>
                                        </p:tgtEl>
                                        <p:attrNameLst>
                                          <p:attrName>style.visibility</p:attrName>
                                        </p:attrNameLst>
                                      </p:cBhvr>
                                      <p:to>
                                        <p:strVal val="visible"/>
                                      </p:to>
                                    </p:set>
                                    <p:animEffect transition="in" filter="blinds(horizontal)">
                                      <p:cBhvr additive="repl">
                                        <p:cTn id="13" dur="500"/>
                                        <p:tgtEl>
                                          <p:spTgt spid="8194">
                                            <p:txEl>
                                              <p:pRg st="2" end="2"/>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8194">
                                            <p:txEl>
                                              <p:pRg st="3" end="3"/>
                                            </p:txEl>
                                          </p:spTgt>
                                        </p:tgtEl>
                                        <p:attrNameLst>
                                          <p:attrName>style.visibility</p:attrName>
                                        </p:attrNameLst>
                                      </p:cBhvr>
                                      <p:to>
                                        <p:strVal val="visible"/>
                                      </p:to>
                                    </p:set>
                                    <p:animEffect transition="in" filter="blinds(horizontal)">
                                      <p:cBhvr additive="repl">
                                        <p:cTn id="16" dur="500"/>
                                        <p:tgtEl>
                                          <p:spTgt spid="8194">
                                            <p:txEl>
                                              <p:pRg st="3" end="3"/>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8194">
                                            <p:txEl>
                                              <p:pRg st="4" end="4"/>
                                            </p:txEl>
                                          </p:spTgt>
                                        </p:tgtEl>
                                        <p:attrNameLst>
                                          <p:attrName>style.visibility</p:attrName>
                                        </p:attrNameLst>
                                      </p:cBhvr>
                                      <p:to>
                                        <p:strVal val="visible"/>
                                      </p:to>
                                    </p:set>
                                    <p:animEffect transition="in" filter="blinds(horizontal)">
                                      <p:cBhvr additive="repl">
                                        <p:cTn id="19" dur="500"/>
                                        <p:tgtEl>
                                          <p:spTgt spid="81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4772A30C-E937-3B40-AF8C-A15ED462BFED}" type="slidenum">
              <a:rPr lang="en-US"/>
              <a:pPr/>
              <a:t>40</a:t>
            </a:fld>
            <a:endParaRPr lang="en-US"/>
          </a:p>
        </p:txBody>
      </p:sp>
      <p:sp>
        <p:nvSpPr>
          <p:cNvPr id="45057" name="Rectangle 1"/>
          <p:cNvSpPr>
            <a:spLocks noGrp="1" noChangeArrowheads="1"/>
          </p:cNvSpPr>
          <p:nvPr>
            <p:ph type="title" idx="4294967295"/>
          </p:nvPr>
        </p:nvSpPr>
        <p:spPr>
          <a:xfrm>
            <a:off x="381000" y="838200"/>
            <a:ext cx="8229600" cy="8382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a:solidFill>
                  <a:srgbClr val="FF0000"/>
                </a:solidFill>
              </a:rPr>
              <a:t>内聚度的七个层次</a:t>
            </a:r>
            <a:r>
              <a:rPr lang="en-US" sz="3600" b="1">
                <a:solidFill>
                  <a:srgbClr val="FF0000"/>
                </a:solidFill>
              </a:rPr>
              <a:t>-1</a:t>
            </a:r>
          </a:p>
        </p:txBody>
      </p:sp>
      <p:pic>
        <p:nvPicPr>
          <p:cNvPr id="450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267200"/>
            <a:ext cx="8458200" cy="18653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5059" name="Rectangle 3"/>
          <p:cNvSpPr>
            <a:spLocks noGrp="1" noChangeArrowheads="1"/>
          </p:cNvSpPr>
          <p:nvPr>
            <p:ph type="body" idx="4294967295"/>
          </p:nvPr>
        </p:nvSpPr>
        <p:spPr>
          <a:xfrm>
            <a:off x="304800" y="1676400"/>
            <a:ext cx="8534400" cy="2514600"/>
          </a:xfrm>
          <a:ln/>
        </p:spPr>
        <p:txBody>
          <a:bodyPr/>
          <a:lstStyle/>
          <a:p>
            <a:pPr marL="341313" indent="-34131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巧合内聚</a:t>
            </a:r>
            <a:r>
              <a:rPr lang="en-US"/>
              <a:t>(</a:t>
            </a:r>
            <a:r>
              <a:rPr lang="zh-CN"/>
              <a:t>偶然内聚</a:t>
            </a:r>
            <a:r>
              <a:rPr lang="en-US"/>
              <a:t>)</a:t>
            </a:r>
            <a:r>
              <a:rPr lang="zh-CN"/>
              <a:t>：将几个模块中的相同程序代码段独立出来建立的模块</a:t>
            </a:r>
            <a:r>
              <a:rPr lang="en-US"/>
              <a:t>(</a:t>
            </a:r>
            <a:r>
              <a:rPr lang="zh-CN"/>
              <a:t>无明显独立性</a:t>
            </a:r>
            <a:r>
              <a:rPr lang="en-US"/>
              <a:t>)</a:t>
            </a:r>
          </a:p>
          <a:p>
            <a:pPr marL="341313" indent="-34131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逻辑内聚：完成一组逻辑相关任务的模块，由控制型参数来确定执行哪一种功能</a:t>
            </a:r>
          </a:p>
          <a:p>
            <a:pPr marL="341313" indent="-34131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时间内聚：模块中的多个任务必须在一段时间内先后执行</a:t>
            </a:r>
            <a:r>
              <a:rPr lang="en-US"/>
              <a:t>(</a:t>
            </a:r>
            <a:r>
              <a:rPr lang="zh-CN"/>
              <a:t>无明确的过程约束</a:t>
            </a:r>
            <a:r>
              <a:rPr lang="en-US"/>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FBBEF94F-6884-804A-B971-221A4189CEC9}" type="slidenum">
              <a:rPr lang="en-US"/>
              <a:pPr/>
              <a:t>41</a:t>
            </a:fld>
            <a:endParaRPr lang="en-US"/>
          </a:p>
        </p:txBody>
      </p:sp>
      <p:sp>
        <p:nvSpPr>
          <p:cNvPr id="46081" name="Rectangle 1"/>
          <p:cNvSpPr>
            <a:spLocks noGrp="1" noChangeArrowheads="1"/>
          </p:cNvSpPr>
          <p:nvPr>
            <p:ph type="title" idx="4294967295"/>
          </p:nvPr>
        </p:nvSpPr>
        <p:spPr>
          <a:xfrm>
            <a:off x="457200" y="914400"/>
            <a:ext cx="8229600" cy="5635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200" b="1" i="1">
                <a:solidFill>
                  <a:srgbClr val="FF0000"/>
                </a:solidFill>
              </a:rPr>
              <a:t>内聚度的七个层次</a:t>
            </a:r>
            <a:r>
              <a:rPr lang="en-US" sz="3200" b="1" i="1">
                <a:solidFill>
                  <a:srgbClr val="FF0000"/>
                </a:solidFill>
              </a:rPr>
              <a:t>-2</a:t>
            </a:r>
          </a:p>
        </p:txBody>
      </p:sp>
      <p:pic>
        <p:nvPicPr>
          <p:cNvPr id="460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724400"/>
            <a:ext cx="8458200" cy="1600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46083" name="Rectangle 3"/>
          <p:cNvSpPr>
            <a:spLocks noGrp="1" noChangeArrowheads="1"/>
          </p:cNvSpPr>
          <p:nvPr>
            <p:ph type="body" idx="4294967295"/>
          </p:nvPr>
        </p:nvSpPr>
        <p:spPr>
          <a:xfrm>
            <a:off x="304800" y="1828800"/>
            <a:ext cx="8540750" cy="2667000"/>
          </a:xfrm>
          <a:ln/>
        </p:spPr>
        <p:txBody>
          <a:bodyPr/>
          <a:lstStyle/>
          <a:p>
            <a:pPr marL="341313" indent="-341313">
              <a:lnSpc>
                <a:spcPct val="90000"/>
              </a:lnSpc>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过程内聚：模块内的多个任务必须按指定的过程执行</a:t>
            </a:r>
          </a:p>
          <a:p>
            <a:pPr marL="341313" indent="-341313">
              <a:lnSpc>
                <a:spcPct val="90000"/>
              </a:lnSpc>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通信内聚：模块内所有处理元素都集中在某个数据结构的一块区域中</a:t>
            </a:r>
            <a:r>
              <a:rPr lang="en-US"/>
              <a:t>(</a:t>
            </a:r>
            <a:r>
              <a:rPr lang="zh-CN"/>
              <a:t>例如对课程进行选、退课和查询</a:t>
            </a:r>
            <a:r>
              <a:rPr lang="en-US"/>
              <a:t>)</a:t>
            </a:r>
          </a:p>
          <a:p>
            <a:pPr marL="341313" indent="-341313">
              <a:lnSpc>
                <a:spcPct val="90000"/>
              </a:lnSpc>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顺序内聚：指一个模块完成多个功能，这些功能又必须顺序执行</a:t>
            </a:r>
            <a:r>
              <a:rPr lang="en-US"/>
              <a:t>(</a:t>
            </a:r>
            <a:r>
              <a:rPr lang="zh-CN"/>
              <a:t>更加单一的过程内聚</a:t>
            </a:r>
            <a:r>
              <a:rPr lang="en-US"/>
              <a:t>)</a:t>
            </a:r>
          </a:p>
          <a:p>
            <a:pPr marL="341313" indent="-341313">
              <a:lnSpc>
                <a:spcPct val="90000"/>
              </a:lnSpc>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功能内聚 ：指一个模块中各个部分都是为完成一项具体功能而协同工作，紧密联系，不可分割的</a:t>
            </a:r>
            <a:r>
              <a:rPr lang="en-US"/>
              <a:t>(</a:t>
            </a:r>
            <a:r>
              <a:rPr lang="zh-CN"/>
              <a:t>单个功能</a:t>
            </a:r>
            <a:r>
              <a:rPr lang="en-US"/>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5FB78EEF-90E2-6743-A84D-EA192A233038}" type="slidenum">
              <a:rPr lang="en-US"/>
              <a:pPr/>
              <a:t>42</a:t>
            </a:fld>
            <a:endParaRPr lang="en-US"/>
          </a:p>
        </p:txBody>
      </p:sp>
      <p:sp>
        <p:nvSpPr>
          <p:cNvPr id="47105" name="Rectangle 1"/>
          <p:cNvSpPr>
            <a:spLocks noGrp="1" noChangeArrowheads="1"/>
          </p:cNvSpPr>
          <p:nvPr>
            <p:ph type="title" idx="4294967295"/>
          </p:nvPr>
        </p:nvSpPr>
        <p:spPr>
          <a:xfrm>
            <a:off x="457200" y="762000"/>
            <a:ext cx="8229600" cy="6397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a:solidFill>
                  <a:srgbClr val="FF0000"/>
                </a:solidFill>
              </a:rPr>
              <a:t>耦合度的七个层次</a:t>
            </a:r>
            <a:r>
              <a:rPr lang="en-US" sz="3600" b="1">
                <a:solidFill>
                  <a:srgbClr val="FF0000"/>
                </a:solidFill>
              </a:rPr>
              <a:t>-1</a:t>
            </a:r>
          </a:p>
        </p:txBody>
      </p:sp>
      <p:sp>
        <p:nvSpPr>
          <p:cNvPr id="47106" name="Rectangle 2"/>
          <p:cNvSpPr>
            <a:spLocks noGrp="1" noChangeArrowheads="1"/>
          </p:cNvSpPr>
          <p:nvPr>
            <p:ph type="body" idx="4294967295"/>
          </p:nvPr>
        </p:nvSpPr>
        <p:spPr>
          <a:xfrm>
            <a:off x="304800" y="1676400"/>
            <a:ext cx="8308975" cy="2590800"/>
          </a:xfrm>
          <a:ln/>
        </p:spPr>
        <p:txBody>
          <a:bodyPr/>
          <a:lstStyle/>
          <a:p>
            <a:pPr marL="341313" indent="-341313">
              <a:lnSpc>
                <a:spcPct val="80000"/>
              </a:lnSpc>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内容耦合：一个模块可以直接访问另一个模块的内部数据或内部功能</a:t>
            </a:r>
          </a:p>
          <a:p>
            <a:pPr marL="341313" indent="-341313">
              <a:lnSpc>
                <a:spcPct val="80000"/>
              </a:lnSpc>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公共耦合：多个模块共同访问某些公共数据元素</a:t>
            </a:r>
          </a:p>
          <a:p>
            <a:pPr marL="341313" indent="-341313">
              <a:lnSpc>
                <a:spcPct val="80000"/>
              </a:lnSpc>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外部耦合：多个模块间需要遵循同样的外部约束，例如通信协议、数据格式等</a:t>
            </a:r>
          </a:p>
        </p:txBody>
      </p:sp>
      <p:pic>
        <p:nvPicPr>
          <p:cNvPr id="471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67200"/>
            <a:ext cx="8991600" cy="1806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5FD4213D-8745-A54D-9D09-DF96014CF358}" type="slidenum">
              <a:rPr lang="en-US"/>
              <a:pPr/>
              <a:t>43</a:t>
            </a:fld>
            <a:endParaRPr lang="en-US"/>
          </a:p>
        </p:txBody>
      </p:sp>
      <p:sp>
        <p:nvSpPr>
          <p:cNvPr id="48129" name="Rectangle 1"/>
          <p:cNvSpPr>
            <a:spLocks noGrp="1" noChangeArrowheads="1"/>
          </p:cNvSpPr>
          <p:nvPr>
            <p:ph type="title" idx="4294967295"/>
          </p:nvPr>
        </p:nvSpPr>
        <p:spPr>
          <a:xfrm>
            <a:off x="457200" y="7620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a:solidFill>
                  <a:srgbClr val="FF0000"/>
                </a:solidFill>
              </a:rPr>
              <a:t>耦合度的七个层次</a:t>
            </a:r>
            <a:r>
              <a:rPr lang="en-US" sz="3600" b="1">
                <a:solidFill>
                  <a:srgbClr val="FF0000"/>
                </a:solidFill>
              </a:rPr>
              <a:t>-2</a:t>
            </a:r>
          </a:p>
        </p:txBody>
      </p:sp>
      <p:sp>
        <p:nvSpPr>
          <p:cNvPr id="48130" name="Rectangle 2"/>
          <p:cNvSpPr>
            <a:spLocks noGrp="1" noChangeArrowheads="1"/>
          </p:cNvSpPr>
          <p:nvPr>
            <p:ph type="body" idx="4294967295"/>
          </p:nvPr>
        </p:nvSpPr>
        <p:spPr>
          <a:xfrm>
            <a:off x="381000" y="1752600"/>
            <a:ext cx="8308975" cy="2438400"/>
          </a:xfrm>
          <a:ln/>
        </p:spPr>
        <p:txBody>
          <a:bodyPr/>
          <a:lstStyle/>
          <a:p>
            <a:pPr marL="341313" indent="-341313">
              <a:lnSpc>
                <a:spcPct val="90000"/>
              </a:lnSpc>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控制耦合：模块间的交互参数包含控制信息，可影响另一个模块的执行逻辑</a:t>
            </a:r>
          </a:p>
          <a:p>
            <a:pPr marL="341313" indent="-341313">
              <a:lnSpc>
                <a:spcPct val="90000"/>
              </a:lnSpc>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标记耦合：模块间传递特定的数据结构</a:t>
            </a:r>
          </a:p>
          <a:p>
            <a:pPr marL="341313" indent="-341313">
              <a:lnSpc>
                <a:spcPct val="90000"/>
              </a:lnSpc>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数据耦合：模块间仅传递简单数据</a:t>
            </a:r>
          </a:p>
          <a:p>
            <a:pPr marL="341313" indent="-341313">
              <a:lnSpc>
                <a:spcPct val="90000"/>
              </a:lnSpc>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非直接耦合：两个模块可以相对独立工作</a:t>
            </a:r>
          </a:p>
        </p:txBody>
      </p:sp>
      <p:pic>
        <p:nvPicPr>
          <p:cNvPr id="48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267200"/>
            <a:ext cx="8991600" cy="1806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9B0EC05D-9289-3144-8478-B02B792975BA}" type="slidenum">
              <a:rPr lang="en-US"/>
              <a:pPr/>
              <a:t>44</a:t>
            </a:fld>
            <a:endParaRPr lang="en-US"/>
          </a:p>
        </p:txBody>
      </p:sp>
      <p:sp>
        <p:nvSpPr>
          <p:cNvPr id="49153" name="Rectangle 1"/>
          <p:cNvSpPr>
            <a:spLocks noGrp="1" noChangeArrowheads="1"/>
          </p:cNvSpPr>
          <p:nvPr>
            <p:ph type="title" idx="4294967295"/>
          </p:nvPr>
        </p:nvSpPr>
        <p:spPr>
          <a:xfrm>
            <a:off x="304800" y="9144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a:solidFill>
                  <a:srgbClr val="FF0000"/>
                </a:solidFill>
              </a:rPr>
              <a:t>模块独立性：高内聚低耦合</a:t>
            </a:r>
          </a:p>
        </p:txBody>
      </p:sp>
      <p:sp>
        <p:nvSpPr>
          <p:cNvPr id="49154" name="Rectangle 2"/>
          <p:cNvSpPr>
            <a:spLocks noGrp="1" noChangeArrowheads="1"/>
          </p:cNvSpPr>
          <p:nvPr>
            <p:ph type="body" idx="4294967295"/>
          </p:nvPr>
        </p:nvSpPr>
        <p:spPr>
          <a:xfrm>
            <a:off x="304800" y="2057400"/>
            <a:ext cx="8540750" cy="2971800"/>
          </a:xfrm>
          <a:ln/>
        </p:spPr>
        <p:txBody>
          <a:bodyPr/>
          <a:lstStyle/>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模块独立性的模块：高内聚低耦合的模块 </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一个模块内部各个元素之间的联系越紧密，则它的内聚性就越高</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模块之间的连接越紧密，联系越多，耦合性就越高，而其模块独立性就越弱</a:t>
            </a:r>
          </a:p>
          <a:p>
            <a:pPr marL="341313" indent="-341313">
              <a:buClr>
                <a:srgbClr val="FF0000"/>
              </a:buClr>
              <a:buSzPct val="80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幻灯片编号占位符 4"/>
          <p:cNvSpPr>
            <a:spLocks noGrp="1"/>
          </p:cNvSpPr>
          <p:nvPr>
            <p:ph type="sldNum" idx="11"/>
          </p:nvPr>
        </p:nvSpPr>
        <p:spPr/>
        <p:txBody>
          <a:bodyPr/>
          <a:lstStyle/>
          <a:p>
            <a:fld id="{7379F82A-FB31-FA4C-880F-FF0F8017D564}" type="slidenum">
              <a:rPr lang="en-US"/>
              <a:pPr/>
              <a:t>45</a:t>
            </a:fld>
            <a:endParaRPr lang="en-US"/>
          </a:p>
        </p:txBody>
      </p:sp>
      <p:sp>
        <p:nvSpPr>
          <p:cNvPr id="50177" name="Rectangle 1"/>
          <p:cNvSpPr>
            <a:spLocks noGrp="1" noChangeArrowheads="1"/>
          </p:cNvSpPr>
          <p:nvPr>
            <p:ph type="body" idx="4294967295"/>
          </p:nvPr>
        </p:nvSpPr>
        <p:spPr>
          <a:xfrm>
            <a:off x="304800" y="2286000"/>
            <a:ext cx="7848600" cy="838200"/>
          </a:xfrm>
          <a:ln/>
        </p:spPr>
        <p:txBody>
          <a:bodyPr/>
          <a:lstStyle/>
          <a:p>
            <a:pPr indent="-341313" algn="ctr">
              <a:spcBef>
                <a:spcPts val="11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zh-CN" sz="4600">
                <a:solidFill>
                  <a:srgbClr val="FF0000"/>
                </a:solidFill>
                <a:effectLst>
                  <a:outerShdw blurRad="38100" dist="38100" dir="2700000" algn="tl">
                    <a:srgbClr val="DDDDDD"/>
                  </a:outerShdw>
                </a:effectLst>
              </a:rPr>
              <a:t>三   软件体系结构设计</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408443FA-C54F-8E4F-B018-3C076BB5403F}" type="slidenum">
              <a:rPr lang="en-US"/>
              <a:pPr/>
              <a:t>46</a:t>
            </a:fld>
            <a:endParaRPr lang="en-US"/>
          </a:p>
        </p:txBody>
      </p:sp>
      <p:sp>
        <p:nvSpPr>
          <p:cNvPr id="51201" name="Rectangle 1"/>
          <p:cNvSpPr>
            <a:spLocks noChangeArrowheads="1"/>
          </p:cNvSpPr>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solidFill>
                  <a:srgbClr val="FF0000"/>
                </a:solidFill>
              </a:rPr>
              <a:t>1 </a:t>
            </a:r>
            <a:r>
              <a:rPr lang="zh-CN" sz="4000" b="1">
                <a:solidFill>
                  <a:srgbClr val="FF0000"/>
                </a:solidFill>
              </a:rPr>
              <a:t>软件体系结构设计概述</a:t>
            </a:r>
          </a:p>
        </p:txBody>
      </p:sp>
      <p:sp>
        <p:nvSpPr>
          <p:cNvPr id="51202" name="Rectangle 2"/>
          <p:cNvSpPr>
            <a:spLocks noChangeArrowheads="1"/>
          </p:cNvSpPr>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latin typeface="宋体" charset="0"/>
              </a:rPr>
              <a:t>体系结构设计是识别组成系统的子系统和子系统控制和通信框架的设计过程</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latin typeface="宋体" charset="0"/>
              </a:rPr>
              <a:t>软件体系结构关注系统的一个或多个结构，包含</a:t>
            </a:r>
            <a:r>
              <a:rPr lang="zh-CN" sz="3200" b="1">
                <a:solidFill>
                  <a:srgbClr val="FF0000"/>
                </a:solidFill>
                <a:latin typeface="宋体" charset="0"/>
              </a:rPr>
              <a:t>软件部件</a:t>
            </a:r>
            <a:r>
              <a:rPr lang="zh-CN" sz="3200" b="1">
                <a:solidFill>
                  <a:srgbClr val="000000"/>
                </a:solidFill>
                <a:latin typeface="宋体" charset="0"/>
              </a:rPr>
              <a:t>、</a:t>
            </a:r>
            <a:r>
              <a:rPr lang="zh-CN" sz="3200" b="1">
                <a:solidFill>
                  <a:srgbClr val="FF0000"/>
                </a:solidFill>
                <a:latin typeface="宋体" charset="0"/>
              </a:rPr>
              <a:t>部件对外可见的属性</a:t>
            </a:r>
            <a:r>
              <a:rPr lang="zh-CN" sz="3200" b="1">
                <a:solidFill>
                  <a:srgbClr val="000000"/>
                </a:solidFill>
                <a:latin typeface="宋体" charset="0"/>
              </a:rPr>
              <a:t>以及</a:t>
            </a:r>
            <a:r>
              <a:rPr lang="zh-CN" sz="3200" b="1">
                <a:solidFill>
                  <a:srgbClr val="FF0000"/>
                </a:solidFill>
                <a:latin typeface="宋体" charset="0"/>
              </a:rPr>
              <a:t>部件间的关系</a:t>
            </a:r>
            <a:r>
              <a:rPr lang="en-US" sz="3200" b="1">
                <a:solidFill>
                  <a:srgbClr val="000000"/>
                </a:solidFill>
                <a:latin typeface="宋体" charset="0"/>
              </a:rPr>
              <a:t> </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latin typeface="宋体" charset="0"/>
              </a:rPr>
              <a:t>输出是软件体系结构的一个描述</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E0A80527-E8FD-A74E-A1B7-E64BB7F3A7EE}" type="slidenum">
              <a:rPr lang="en-US"/>
              <a:pPr/>
              <a:t>47</a:t>
            </a:fld>
            <a:endParaRPr lang="en-US"/>
          </a:p>
        </p:txBody>
      </p:sp>
      <p:sp>
        <p:nvSpPr>
          <p:cNvPr id="52225" name="Rectangle 1"/>
          <p:cNvSpPr>
            <a:spLocks noChangeArrowheads="1"/>
          </p:cNvSpPr>
          <p:nvPr/>
        </p:nvSpPr>
        <p:spPr bwMode="auto">
          <a:xfrm>
            <a:off x="609600" y="60960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rPr>
              <a:t>软件体系结构设计</a:t>
            </a:r>
          </a:p>
        </p:txBody>
      </p:sp>
      <p:sp>
        <p:nvSpPr>
          <p:cNvPr id="52226" name="Rectangle 2"/>
          <p:cNvSpPr>
            <a:spLocks noChangeArrowheads="1"/>
          </p:cNvSpPr>
          <p:nvPr/>
        </p:nvSpPr>
        <p:spPr bwMode="auto">
          <a:xfrm>
            <a:off x="685800" y="17526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latin typeface="宋体" charset="0"/>
              </a:rPr>
              <a:t>体系结构设计的过程是为软件系统建立一个基本框架</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latin typeface="宋体" charset="0"/>
              </a:rPr>
              <a:t>体系结构设计的过程包括要识别出系统的主要组件以及这些组件之间的通信</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latin typeface="宋体" charset="0"/>
              </a:rPr>
              <a:t>是系统设计过程的一个早期阶段</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latin typeface="宋体" charset="0"/>
              </a:rPr>
              <a:t>是需求描述和系统设计之间的桥梁</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latin typeface="宋体" charset="0"/>
              </a:rPr>
              <a:t>常与一些需求描述活动齐头并进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C6925BEA-EFE1-464E-AD4D-040CD504B86C}" type="slidenum">
              <a:rPr lang="en-US"/>
              <a:pPr/>
              <a:t>48</a:t>
            </a:fld>
            <a:endParaRPr lang="en-US"/>
          </a:p>
        </p:txBody>
      </p:sp>
      <p:sp>
        <p:nvSpPr>
          <p:cNvPr id="53249" name="Rectangle 1"/>
          <p:cNvSpPr>
            <a:spLocks noChangeArrowheads="1"/>
          </p:cNvSpPr>
          <p:nvPr/>
        </p:nvSpPr>
        <p:spPr bwMode="auto">
          <a:xfrm>
            <a:off x="304800" y="685800"/>
            <a:ext cx="854075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rPr>
              <a:t>清晰的体系结构带来好处</a:t>
            </a:r>
          </a:p>
        </p:txBody>
      </p:sp>
      <p:sp>
        <p:nvSpPr>
          <p:cNvPr id="53250" name="Rectangle 2"/>
          <p:cNvSpPr>
            <a:spLocks noChangeArrowheads="1"/>
          </p:cNvSpPr>
          <p:nvPr/>
        </p:nvSpPr>
        <p:spPr bwMode="auto">
          <a:xfrm>
            <a:off x="381000" y="1600200"/>
            <a:ext cx="854075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marL="341313" indent="-341313">
              <a:lnSpc>
                <a:spcPct val="90000"/>
              </a:lnSpc>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项目相关人员之间的沟通</a:t>
            </a:r>
          </a:p>
          <a:p>
            <a:pPr marL="741363" lvl="1" indent="-28416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体系结构可能被当作系统信息持有者之间讨论焦点</a:t>
            </a:r>
            <a:r>
              <a:rPr lang="en-GB" sz="2800">
                <a:solidFill>
                  <a:srgbClr val="000000"/>
                </a:solidFill>
                <a:ea typeface="黑体" charset="0"/>
                <a:cs typeface="黑体" charset="0"/>
              </a:rPr>
              <a:t>(</a:t>
            </a:r>
            <a:r>
              <a:rPr lang="zh-CN" sz="2800">
                <a:solidFill>
                  <a:srgbClr val="000000"/>
                </a:solidFill>
                <a:ea typeface="黑体" charset="0"/>
                <a:cs typeface="黑体" charset="0"/>
              </a:rPr>
              <a:t>桥梁</a:t>
            </a:r>
            <a:r>
              <a:rPr lang="en-GB" sz="2800">
                <a:solidFill>
                  <a:srgbClr val="000000"/>
                </a:solidFill>
                <a:ea typeface="黑体" charset="0"/>
                <a:cs typeface="黑体" charset="0"/>
              </a:rPr>
              <a:t>)</a:t>
            </a:r>
          </a:p>
          <a:p>
            <a:pPr marL="341313" indent="-341313">
              <a:lnSpc>
                <a:spcPct val="90000"/>
              </a:lnSpc>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系统分析</a:t>
            </a:r>
          </a:p>
          <a:p>
            <a:pPr marL="741363" lvl="1" indent="-28416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实际是对系统的分析过程，系统体系结构的设计对系统能否满足非功能需求具有极深的影响</a:t>
            </a:r>
            <a:r>
              <a:rPr lang="en-GB" sz="2800">
                <a:solidFill>
                  <a:srgbClr val="000000"/>
                </a:solidFill>
                <a:ea typeface="黑体" charset="0"/>
                <a:cs typeface="黑体" charset="0"/>
              </a:rPr>
              <a:t>,</a:t>
            </a:r>
            <a:r>
              <a:rPr lang="zh-CN" sz="2800">
                <a:solidFill>
                  <a:srgbClr val="000000"/>
                </a:solidFill>
                <a:latin typeface="黑体" charset="0"/>
                <a:ea typeface="黑体" charset="0"/>
                <a:cs typeface="黑体" charset="0"/>
              </a:rPr>
              <a:t>有利于系统设计的前期决策 </a:t>
            </a:r>
          </a:p>
          <a:p>
            <a:pPr marL="341313" indent="-341313">
              <a:lnSpc>
                <a:spcPct val="90000"/>
              </a:lnSpc>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大规模复用</a:t>
            </a:r>
          </a:p>
          <a:p>
            <a:pPr marL="741363" lvl="1" indent="-28416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体系结构可能在一定的系统范围内再度复用</a:t>
            </a:r>
            <a:r>
              <a:rPr lang="en-GB" sz="2800">
                <a:solidFill>
                  <a:srgbClr val="000000"/>
                </a:solidFill>
                <a:ea typeface="黑体" charset="0"/>
                <a:cs typeface="黑体" charset="0"/>
              </a:rPr>
              <a:t>,</a:t>
            </a:r>
            <a:r>
              <a:rPr lang="zh-CN" sz="2800">
                <a:solidFill>
                  <a:srgbClr val="000000"/>
                </a:solidFill>
                <a:ea typeface="黑体" charset="0"/>
                <a:cs typeface="黑体" charset="0"/>
              </a:rPr>
              <a:t>可传递、易于理解的系统级抽象</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E7992BFB-1AF7-7446-89AE-F3E640ABE665}" type="slidenum">
              <a:rPr lang="en-US"/>
              <a:pPr/>
              <a:t>49</a:t>
            </a:fld>
            <a:endParaRPr lang="en-US"/>
          </a:p>
        </p:txBody>
      </p:sp>
      <p:sp>
        <p:nvSpPr>
          <p:cNvPr id="54273" name="Rectangle 1"/>
          <p:cNvSpPr>
            <a:spLocks noChangeArrowheads="1"/>
          </p:cNvSpPr>
          <p:nvPr/>
        </p:nvSpPr>
        <p:spPr bwMode="auto">
          <a:xfrm>
            <a:off x="250825" y="692150"/>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rPr>
              <a:t>体系结构的设计过程</a:t>
            </a:r>
          </a:p>
        </p:txBody>
      </p:sp>
      <p:sp>
        <p:nvSpPr>
          <p:cNvPr id="54274" name="Rectangle 2"/>
          <p:cNvSpPr>
            <a:spLocks noChangeArrowheads="1"/>
          </p:cNvSpPr>
          <p:nvPr/>
        </p:nvSpPr>
        <p:spPr bwMode="auto">
          <a:xfrm>
            <a:off x="323850" y="1773238"/>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系统结构化</a:t>
            </a:r>
          </a:p>
          <a:p>
            <a:pPr marL="741363" lvl="1" indent="-28416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系统被分解成一些主要的子系统，同时识别出他们之间的通信</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控制建模</a:t>
            </a:r>
          </a:p>
          <a:p>
            <a:pPr marL="741363" lvl="1" indent="-28416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建立了系统不同部分之间的控制关系的一般模型</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模块分解</a:t>
            </a:r>
          </a:p>
          <a:p>
            <a:pPr marL="741363" lvl="1" indent="-28416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将被识别的子系统进一步分解成模块</a:t>
            </a:r>
            <a:r>
              <a:rPr lang="en-GB" sz="2800">
                <a:solidFill>
                  <a:srgbClr val="000000"/>
                </a:solidFill>
                <a:ea typeface="黑体" charset="0"/>
                <a:cs typeface="黑体" charset="0"/>
              </a:rPr>
              <a:t>(</a:t>
            </a:r>
            <a:r>
              <a:rPr lang="zh-CN" sz="2800">
                <a:solidFill>
                  <a:srgbClr val="000000"/>
                </a:solidFill>
                <a:ea typeface="黑体" charset="0"/>
                <a:cs typeface="黑体" charset="0"/>
              </a:rPr>
              <a:t>组件</a:t>
            </a:r>
            <a:r>
              <a:rPr lang="en-GB" sz="2800">
                <a:solidFill>
                  <a:srgbClr val="000000"/>
                </a:solidFill>
                <a:ea typeface="黑体" charset="0"/>
                <a:cs typeface="黑体"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幻灯片编号占位符 2"/>
          <p:cNvSpPr>
            <a:spLocks noGrp="1"/>
          </p:cNvSpPr>
          <p:nvPr>
            <p:ph type="sldNum" idx="11"/>
          </p:nvPr>
        </p:nvSpPr>
        <p:spPr/>
        <p:txBody>
          <a:bodyPr/>
          <a:lstStyle/>
          <a:p>
            <a:fld id="{826E0C2E-0B40-5149-B706-FDA076D16D77}" type="slidenum">
              <a:rPr lang="en-US"/>
              <a:pPr/>
              <a:t>5</a:t>
            </a:fld>
            <a:endParaRPr lang="en-US"/>
          </a:p>
        </p:txBody>
      </p:sp>
      <p:sp>
        <p:nvSpPr>
          <p:cNvPr id="9217" name="Rectangle 1"/>
          <p:cNvSpPr>
            <a:spLocks noChangeArrowheads="1"/>
          </p:cNvSpPr>
          <p:nvPr/>
        </p:nvSpPr>
        <p:spPr bwMode="auto">
          <a:xfrm>
            <a:off x="385763" y="1219200"/>
            <a:ext cx="8269287"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lstStyle/>
          <a:p>
            <a:pPr marL="341313" indent="-341313">
              <a:spcBef>
                <a:spcPts val="800"/>
              </a:spcBef>
              <a:buClr>
                <a:srgbClr val="FF0000"/>
              </a:buClr>
              <a:buSzPct val="80000"/>
              <a:buFont typeface="Wingdings"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3200">
              <a:solidFill>
                <a:srgbClr val="000000"/>
              </a:solidFill>
            </a:endParaRPr>
          </a:p>
          <a:p>
            <a:pPr lvl="1" indent="-284163">
              <a:spcBef>
                <a:spcPts val="700"/>
              </a:spcBef>
              <a:buClrTx/>
              <a:buSzPct val="80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800">
              <a:solidFill>
                <a:srgbClr val="000000"/>
              </a:solidFill>
            </a:endParaRPr>
          </a:p>
        </p:txBody>
      </p:sp>
      <p:sp>
        <p:nvSpPr>
          <p:cNvPr id="9218" name="Text Box 2"/>
          <p:cNvSpPr txBox="1">
            <a:spLocks noChangeArrowheads="1"/>
          </p:cNvSpPr>
          <p:nvPr/>
        </p:nvSpPr>
        <p:spPr bwMode="auto">
          <a:xfrm>
            <a:off x="2700338" y="5300663"/>
            <a:ext cx="2590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algn="ctr" eaLnBrk="0" hangingPunct="0">
              <a:spcBef>
                <a:spcPts val="750"/>
              </a:spcBef>
              <a:buClrTx/>
              <a:buFontTx/>
              <a:buNone/>
            </a:pPr>
            <a:r>
              <a:rPr lang="zh-CN" sz="1600">
                <a:solidFill>
                  <a:srgbClr val="000000"/>
                </a:solidFill>
                <a:latin typeface="Times New Roman" charset="0"/>
              </a:rPr>
              <a:t>系统设计过程示意图</a:t>
            </a:r>
            <a:r>
              <a:rPr lang="en-US" sz="1200">
                <a:solidFill>
                  <a:srgbClr val="000000"/>
                </a:solidFill>
              </a:rPr>
              <a:t> </a:t>
            </a: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95488"/>
            <a:ext cx="7404100" cy="3262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220" name="Rectangle 4"/>
          <p:cNvSpPr>
            <a:spLocks noChangeArrowheads="1"/>
          </p:cNvSpPr>
          <p:nvPr/>
        </p:nvSpPr>
        <p:spPr bwMode="auto">
          <a:xfrm>
            <a:off x="250825" y="692150"/>
            <a:ext cx="8269288"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i="1">
                <a:solidFill>
                  <a:srgbClr val="FF0000"/>
                </a:solidFill>
              </a:rPr>
              <a:t>软件设计基本概念</a:t>
            </a:r>
            <a:r>
              <a:rPr lang="en-US" sz="4400" i="1">
                <a:solidFill>
                  <a:srgbClr val="003399"/>
                </a:solidFill>
              </a:rPr>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endCondLst>
                                    <p:cond delay="0"/>
                                  </p:endCondLst>
                                  <p:childTnLst>
                                    <p:set>
                                      <p:cBhvr additive="repl">
                                        <p:cTn id="6" dur="1" fill="hold">
                                          <p:stCondLst>
                                            <p:cond delay="0"/>
                                          </p:stCondLst>
                                        </p:cTn>
                                        <p:tgtEl>
                                          <p:spTgt spid="9217">
                                            <p:txEl>
                                              <p:pRg st="0" end="0"/>
                                            </p:txEl>
                                          </p:spTgt>
                                        </p:tgtEl>
                                        <p:attrNameLst>
                                          <p:attrName>style.visibility</p:attrName>
                                        </p:attrNameLst>
                                      </p:cBhvr>
                                      <p:to>
                                        <p:strVal val="visible"/>
                                      </p:to>
                                    </p:set>
                                    <p:animEffect transition="in" filter="blinds(horizontal)">
                                      <p:cBhvr additive="repl">
                                        <p:cTn id="7" dur="500"/>
                                        <p:tgtEl>
                                          <p:spTgt spid="92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4F53B482-0635-7B4C-8579-D822A58DD76D}" type="slidenum">
              <a:rPr lang="en-US"/>
              <a:pPr/>
              <a:t>50</a:t>
            </a:fld>
            <a:endParaRPr lang="en-US"/>
          </a:p>
        </p:txBody>
      </p:sp>
      <p:sp>
        <p:nvSpPr>
          <p:cNvPr id="55297" name="Rectangle 1"/>
          <p:cNvSpPr>
            <a:spLocks noChangeArrowheads="1"/>
          </p:cNvSpPr>
          <p:nvPr/>
        </p:nvSpPr>
        <p:spPr bwMode="auto">
          <a:xfrm>
            <a:off x="323850" y="765175"/>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rPr>
              <a:t>子系统和模块</a:t>
            </a:r>
          </a:p>
        </p:txBody>
      </p:sp>
      <p:sp>
        <p:nvSpPr>
          <p:cNvPr id="55298" name="Rectangle 2"/>
          <p:cNvSpPr>
            <a:spLocks noChangeArrowheads="1"/>
          </p:cNvSpPr>
          <p:nvPr/>
        </p:nvSpPr>
        <p:spPr bwMode="auto">
          <a:xfrm>
            <a:off x="301625" y="1905000"/>
            <a:ext cx="8540750" cy="341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一个子系统独立构成一个系统，不依赖于其它子系统提供的服务。</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一个模块是一个系统组件，它能提供服务给其他组件，但是不能认为是一个独立的系统</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0BE18381-8798-6F45-A97C-50A0573BC3CF}" type="slidenum">
              <a:rPr lang="en-US"/>
              <a:pPr/>
              <a:t>51</a:t>
            </a:fld>
            <a:endParaRPr lang="en-US"/>
          </a:p>
        </p:txBody>
      </p:sp>
      <p:sp>
        <p:nvSpPr>
          <p:cNvPr id="56321" name="Rectangle 1"/>
          <p:cNvSpPr>
            <a:spLocks noChangeArrowheads="1"/>
          </p:cNvSpPr>
          <p:nvPr/>
        </p:nvSpPr>
        <p:spPr bwMode="auto">
          <a:xfrm>
            <a:off x="762000" y="476250"/>
            <a:ext cx="77724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rPr>
              <a:t>体系结构的属性</a:t>
            </a:r>
          </a:p>
        </p:txBody>
      </p:sp>
      <p:sp>
        <p:nvSpPr>
          <p:cNvPr id="56322" name="Rectangle 2"/>
          <p:cNvSpPr>
            <a:spLocks noChangeArrowheads="1"/>
          </p:cNvSpPr>
          <p:nvPr/>
        </p:nvSpPr>
        <p:spPr bwMode="auto">
          <a:xfrm>
            <a:off x="609600" y="1295400"/>
            <a:ext cx="77724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marL="341313" indent="-34131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性能</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局部化操作将子系统通信减到最少</a:t>
            </a:r>
          </a:p>
          <a:p>
            <a:pPr marL="341313" indent="-34131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保密性</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使用一种分层的体系结构，让关键性的部分位于内层中</a:t>
            </a:r>
          </a:p>
          <a:p>
            <a:pPr marL="341313" indent="-34131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安全性</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隔离安全性要求极高的成份</a:t>
            </a:r>
          </a:p>
          <a:p>
            <a:pPr marL="341313" indent="-34131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可用性</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包括体系结构的冗余成份</a:t>
            </a:r>
          </a:p>
          <a:p>
            <a:pPr marL="341313" indent="-34131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可维护性</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使用细粒度，自我包含的成份</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D3A26D0A-5567-5748-AAC2-C9D547FAAAD3}" type="slidenum">
              <a:rPr lang="en-US"/>
              <a:pPr/>
              <a:t>52</a:t>
            </a:fld>
            <a:endParaRPr lang="en-US"/>
          </a:p>
        </p:txBody>
      </p:sp>
      <p:sp>
        <p:nvSpPr>
          <p:cNvPr id="57345" name="Rectangle 1"/>
          <p:cNvSpPr>
            <a:spLocks noGrp="1" noChangeArrowheads="1"/>
          </p:cNvSpPr>
          <p:nvPr>
            <p:ph type="title" idx="4294967295"/>
          </p:nvPr>
        </p:nvSpPr>
        <p:spPr>
          <a:xfrm>
            <a:off x="457200" y="8382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3300"/>
                </a:solidFill>
              </a:rPr>
              <a:t>2  </a:t>
            </a:r>
            <a:r>
              <a:rPr lang="zh-CN" sz="3600" b="1">
                <a:solidFill>
                  <a:srgbClr val="FF3300"/>
                </a:solidFill>
              </a:rPr>
              <a:t>体系结构类型</a:t>
            </a:r>
          </a:p>
        </p:txBody>
      </p:sp>
      <p:sp>
        <p:nvSpPr>
          <p:cNvPr id="57346" name="Rectangle 2"/>
          <p:cNvSpPr>
            <a:spLocks noGrp="1" noChangeArrowheads="1"/>
          </p:cNvSpPr>
          <p:nvPr>
            <p:ph type="body" idx="4294967295"/>
          </p:nvPr>
        </p:nvSpPr>
        <p:spPr>
          <a:xfrm>
            <a:off x="304800" y="1676400"/>
            <a:ext cx="8540750" cy="4419600"/>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单主机结构</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b="1"/>
              <a:t>界面、数据和程序集中在单台主机上</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b="1"/>
              <a:t>不需要考虑多用户并发操作的问题</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i="1">
                <a:solidFill>
                  <a:srgbClr val="FF0000"/>
                </a:solidFill>
                <a:ea typeface="黑体" charset="0"/>
                <a:cs typeface="黑体" charset="0"/>
              </a:rPr>
              <a:t>客户</a:t>
            </a:r>
            <a:r>
              <a:rPr lang="en-GB" sz="3600" i="1">
                <a:solidFill>
                  <a:srgbClr val="FF0000"/>
                </a:solidFill>
                <a:ea typeface="黑体" charset="0"/>
                <a:cs typeface="黑体" charset="0"/>
              </a:rPr>
              <a:t>/</a:t>
            </a:r>
            <a:r>
              <a:rPr lang="zh-CN" sz="3600" i="1">
                <a:solidFill>
                  <a:srgbClr val="FF0000"/>
                </a:solidFill>
                <a:ea typeface="黑体" charset="0"/>
                <a:cs typeface="黑体" charset="0"/>
              </a:rPr>
              <a:t>服务器体系结构</a:t>
            </a:r>
            <a:r>
              <a:rPr lang="en-US" sz="3600"/>
              <a:t> (Client/Server)</a:t>
            </a:r>
            <a:r>
              <a:rPr lang="zh-CN" sz="3600"/>
              <a:t>结构</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b="1"/>
              <a:t>常见的服务器端体现为关系数据库</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b="1"/>
              <a:t>客户端负责显示和业务逻辑处理</a:t>
            </a:r>
          </a:p>
          <a:p>
            <a:pPr marL="741363" lvl="1" indent="-284163">
              <a:spcBef>
                <a:spcPts val="6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400" b="1"/>
              <a:t>在部署和扩展性方面存在不足：系统升级需要一一更新所有客户端</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BAFA66B4-673E-1D44-B194-867F7E09773B}" type="slidenum">
              <a:rPr lang="en-US"/>
              <a:pPr/>
              <a:t>53</a:t>
            </a:fld>
            <a:endParaRPr lang="en-US"/>
          </a:p>
        </p:txBody>
      </p:sp>
      <p:sp>
        <p:nvSpPr>
          <p:cNvPr id="58369" name="Rectangle 1"/>
          <p:cNvSpPr>
            <a:spLocks noChangeArrowheads="1"/>
          </p:cNvSpPr>
          <p:nvPr/>
        </p:nvSpPr>
        <p:spPr bwMode="auto">
          <a:xfrm>
            <a:off x="301625" y="1052513"/>
            <a:ext cx="854075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i="1">
                <a:solidFill>
                  <a:srgbClr val="FF3300"/>
                </a:solidFill>
              </a:rPr>
              <a:t>C/S</a:t>
            </a:r>
            <a:r>
              <a:rPr lang="zh-CN" sz="4000" b="1" i="1">
                <a:solidFill>
                  <a:srgbClr val="FF0000"/>
                </a:solidFill>
                <a:ea typeface="黑体" charset="0"/>
                <a:cs typeface="黑体" charset="0"/>
              </a:rPr>
              <a:t>体系结构</a:t>
            </a:r>
          </a:p>
        </p:txBody>
      </p:sp>
      <p:sp>
        <p:nvSpPr>
          <p:cNvPr id="58370" name="Rectangle 2"/>
          <p:cNvSpPr>
            <a:spLocks noChangeArrowheads="1"/>
          </p:cNvSpPr>
          <p:nvPr/>
        </p:nvSpPr>
        <p:spPr bwMode="auto">
          <a:xfrm>
            <a:off x="827088" y="2060575"/>
            <a:ext cx="7942262" cy="317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客户</a:t>
            </a:r>
            <a:r>
              <a:rPr lang="en-GB" sz="2800" b="1">
                <a:solidFill>
                  <a:srgbClr val="000000"/>
                </a:solidFill>
                <a:ea typeface="黑体" charset="0"/>
                <a:cs typeface="黑体" charset="0"/>
              </a:rPr>
              <a:t>/</a:t>
            </a:r>
            <a:r>
              <a:rPr lang="zh-CN" sz="2800" b="1">
                <a:solidFill>
                  <a:srgbClr val="000000"/>
                </a:solidFill>
                <a:ea typeface="黑体" charset="0"/>
                <a:cs typeface="黑体" charset="0"/>
              </a:rPr>
              <a:t>服务器体系结构模型是一个分布式系统模型，数据和处理过程是分布在多个组件上</a:t>
            </a:r>
          </a:p>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一组给其它子系统提供服务的服务器，例如</a:t>
            </a:r>
            <a:r>
              <a:rPr lang="en-GB" sz="2800" b="1">
                <a:solidFill>
                  <a:srgbClr val="000000"/>
                </a:solidFill>
                <a:ea typeface="黑体" charset="0"/>
                <a:cs typeface="黑体" charset="0"/>
              </a:rPr>
              <a:t>:</a:t>
            </a:r>
            <a:r>
              <a:rPr lang="zh-CN" sz="2800" b="1">
                <a:solidFill>
                  <a:srgbClr val="000000"/>
                </a:solidFill>
                <a:ea typeface="黑体" charset="0"/>
                <a:cs typeface="黑体" charset="0"/>
              </a:rPr>
              <a:t>打印服务，数据管理等</a:t>
            </a:r>
          </a:p>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一组向服务器请求服务的客户机</a:t>
            </a:r>
          </a:p>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网络， 允许客户存取服务器</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54729068-B568-FB43-BE61-F39019EDE398}" type="slidenum">
              <a:rPr lang="en-US"/>
              <a:pPr/>
              <a:t>54</a:t>
            </a:fld>
            <a:endParaRPr lang="en-US"/>
          </a:p>
        </p:txBody>
      </p:sp>
      <p:sp>
        <p:nvSpPr>
          <p:cNvPr id="59393" name="Rectangle 1"/>
          <p:cNvSpPr>
            <a:spLocks noChangeArrowheads="1"/>
          </p:cNvSpPr>
          <p:nvPr/>
        </p:nvSpPr>
        <p:spPr bwMode="auto">
          <a:xfrm>
            <a:off x="0" y="908050"/>
            <a:ext cx="85407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ea typeface="黑体" charset="0"/>
                <a:cs typeface="黑体" charset="0"/>
              </a:rPr>
              <a:t>电影和照片图书馆</a:t>
            </a:r>
          </a:p>
        </p:txBody>
      </p:sp>
      <p:pic>
        <p:nvPicPr>
          <p:cNvPr id="593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05000"/>
            <a:ext cx="8304213" cy="4114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6FB5F2A1-8696-8643-A867-DC25698D20AB}" type="slidenum">
              <a:rPr lang="en-US"/>
              <a:pPr/>
              <a:t>55</a:t>
            </a:fld>
            <a:endParaRPr lang="en-US"/>
          </a:p>
        </p:txBody>
      </p:sp>
      <p:sp>
        <p:nvSpPr>
          <p:cNvPr id="60417" name="Rectangle 1"/>
          <p:cNvSpPr>
            <a:spLocks noChangeArrowheads="1"/>
          </p:cNvSpPr>
          <p:nvPr/>
        </p:nvSpPr>
        <p:spPr bwMode="auto">
          <a:xfrm>
            <a:off x="301625" y="981075"/>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客户</a:t>
            </a:r>
            <a:r>
              <a:rPr lang="en-GB" sz="4000" b="1" i="1">
                <a:solidFill>
                  <a:srgbClr val="FF0000"/>
                </a:solidFill>
                <a:ea typeface="黑体" charset="0"/>
                <a:cs typeface="黑体" charset="0"/>
              </a:rPr>
              <a:t>/</a:t>
            </a:r>
            <a:r>
              <a:rPr lang="zh-CN" sz="4000" b="1" i="1">
                <a:solidFill>
                  <a:srgbClr val="FF0000"/>
                </a:solidFill>
                <a:ea typeface="黑体" charset="0"/>
                <a:cs typeface="黑体" charset="0"/>
              </a:rPr>
              <a:t>服务器特性</a:t>
            </a:r>
          </a:p>
        </p:txBody>
      </p:sp>
      <p:sp>
        <p:nvSpPr>
          <p:cNvPr id="60418" name="Rectangle 2"/>
          <p:cNvSpPr>
            <a:spLocks noChangeArrowheads="1"/>
          </p:cNvSpPr>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优点</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数据的分布是简单的</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对网络化系统的有效利用。 要求有更便宜的硬件</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容易增加新的服务器或升级已存在的服务器</a:t>
            </a:r>
          </a:p>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缺点</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没有一个共享的数据模型，因此子系统可能使用不同的数据模型。 数据交换将是低效的</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在每个服务器中的冗余管理</a:t>
            </a:r>
            <a:r>
              <a:rPr lang="en-GB" sz="2400" b="1">
                <a:solidFill>
                  <a:srgbClr val="000000"/>
                </a:solidFill>
                <a:ea typeface="黑体" charset="0"/>
                <a:cs typeface="黑体" charset="0"/>
              </a:rPr>
              <a:t>(</a:t>
            </a:r>
            <a:r>
              <a:rPr lang="zh-CN" sz="2400" b="1">
                <a:solidFill>
                  <a:srgbClr val="000000"/>
                </a:solidFill>
                <a:ea typeface="黑体" charset="0"/>
                <a:cs typeface="黑体" charset="0"/>
              </a:rPr>
              <a:t>数据</a:t>
            </a:r>
            <a:r>
              <a:rPr lang="en-GB" sz="2400" b="1">
                <a:solidFill>
                  <a:srgbClr val="000000"/>
                </a:solidFill>
                <a:ea typeface="黑体" charset="0"/>
                <a:cs typeface="黑体"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6CD33D46-DFC1-1D4D-8176-5F460324E361}" type="slidenum">
              <a:rPr lang="en-US"/>
              <a:pPr/>
              <a:t>56</a:t>
            </a:fld>
            <a:endParaRPr lang="en-US"/>
          </a:p>
        </p:txBody>
      </p:sp>
      <p:sp>
        <p:nvSpPr>
          <p:cNvPr id="61441" name="Rectangle 1"/>
          <p:cNvSpPr>
            <a:spLocks noGrp="1" noChangeArrowheads="1"/>
          </p:cNvSpPr>
          <p:nvPr>
            <p:ph type="body" idx="4294967295"/>
          </p:nvPr>
        </p:nvSpPr>
        <p:spPr>
          <a:xfrm>
            <a:off x="301625" y="1905000"/>
            <a:ext cx="8540750" cy="4194175"/>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a:t>B/S(Browser/Server)</a:t>
            </a:r>
            <a:r>
              <a:rPr lang="zh-CN" sz="3600"/>
              <a:t>结构</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瘦客户端：浏览器或客户端程序</a:t>
            </a:r>
            <a:r>
              <a:rPr lang="en-US" b="1"/>
              <a:t>(Applet</a:t>
            </a:r>
            <a:r>
              <a:rPr lang="zh-CN" b="1"/>
              <a:t>等</a:t>
            </a:r>
            <a:r>
              <a:rPr lang="en-US" b="1"/>
              <a:t>)</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三层结构</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客户端：处理用户接口和用户请求</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t>Web</a:t>
            </a:r>
            <a:r>
              <a:rPr lang="zh-CN" b="1"/>
              <a:t>服务器端：处理</a:t>
            </a:r>
            <a:r>
              <a:rPr lang="en-US" b="1"/>
              <a:t>Web</a:t>
            </a:r>
            <a:r>
              <a:rPr lang="zh-CN" b="1"/>
              <a:t>服务和运行业务代码</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数据端：关系型数据库和其他后端数据资源</a:t>
            </a:r>
          </a:p>
          <a:p>
            <a:pPr marL="741363" lvl="1" indent="-284163">
              <a:lnSpc>
                <a:spcPct val="90000"/>
              </a:lnSpc>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新的发展：多层结构</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a:t>Web</a:t>
            </a:r>
            <a:r>
              <a:rPr lang="zh-CN" b="1"/>
              <a:t>服务器分离为</a:t>
            </a:r>
            <a:r>
              <a:rPr lang="en-US" b="1"/>
              <a:t>Web</a:t>
            </a:r>
            <a:r>
              <a:rPr lang="zh-CN" b="1"/>
              <a:t>端和业务服务端</a:t>
            </a:r>
            <a:r>
              <a:rPr lang="en-US" b="1"/>
              <a:t>(</a:t>
            </a:r>
            <a:r>
              <a:rPr lang="zh-CN" b="1"/>
              <a:t>例如</a:t>
            </a:r>
            <a:r>
              <a:rPr lang="en-US" b="1"/>
              <a:t>J2EE</a:t>
            </a:r>
            <a:r>
              <a:rPr lang="zh-CN" b="1"/>
              <a:t>应用服务器</a:t>
            </a:r>
            <a:r>
              <a:rPr lang="en-US" b="1"/>
              <a:t>)</a:t>
            </a:r>
          </a:p>
        </p:txBody>
      </p:sp>
      <p:sp>
        <p:nvSpPr>
          <p:cNvPr id="61442" name="Rectangle 2"/>
          <p:cNvSpPr>
            <a:spLocks noGrp="1" noChangeArrowheads="1"/>
          </p:cNvSpPr>
          <p:nvPr>
            <p:ph type="title" idx="4294967295"/>
          </p:nvPr>
        </p:nvSpPr>
        <p:spPr>
          <a:xfrm>
            <a:off x="304800" y="838200"/>
            <a:ext cx="8229600" cy="762000"/>
          </a:xfrm>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i="1">
                <a:solidFill>
                  <a:srgbClr val="FF3300"/>
                </a:solidFill>
                <a:latin typeface="黑体" charset="0"/>
                <a:ea typeface="黑体" charset="0"/>
                <a:cs typeface="黑体" charset="0"/>
              </a:rPr>
              <a:t>B/S(Browser/Server)</a:t>
            </a:r>
            <a:r>
              <a:rPr lang="zh-CN" sz="4000" b="1" i="1">
                <a:solidFill>
                  <a:srgbClr val="FF3300"/>
                </a:solidFill>
                <a:latin typeface="黑体" charset="0"/>
                <a:ea typeface="黑体" charset="0"/>
                <a:cs typeface="黑体" charset="0"/>
              </a:rPr>
              <a:t>结构</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B8A9C5FB-EFBB-FB4D-B034-F33814C5DED7}" type="slidenum">
              <a:rPr lang="en-US"/>
              <a:pPr/>
              <a:t>57</a:t>
            </a:fld>
            <a:endParaRPr lang="en-US"/>
          </a:p>
        </p:txBody>
      </p:sp>
      <p:sp>
        <p:nvSpPr>
          <p:cNvPr id="62465" name="Rectangle 1"/>
          <p:cNvSpPr>
            <a:spLocks noGrp="1" noChangeArrowheads="1"/>
          </p:cNvSpPr>
          <p:nvPr>
            <p:ph type="title" idx="4294967295"/>
          </p:nvPr>
        </p:nvSpPr>
        <p:spPr>
          <a:xfrm>
            <a:off x="228600" y="685800"/>
            <a:ext cx="8229600" cy="8382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3300"/>
                </a:solidFill>
                <a:latin typeface="黑体" charset="0"/>
                <a:ea typeface="黑体" charset="0"/>
                <a:cs typeface="黑体" charset="0"/>
              </a:rPr>
              <a:t>3 </a:t>
            </a:r>
            <a:r>
              <a:rPr lang="zh-CN" sz="3600" b="1">
                <a:solidFill>
                  <a:srgbClr val="FF3300"/>
                </a:solidFill>
                <a:latin typeface="黑体" charset="0"/>
                <a:ea typeface="黑体" charset="0"/>
                <a:cs typeface="黑体" charset="0"/>
              </a:rPr>
              <a:t>软件体系结构风格</a:t>
            </a:r>
            <a:r>
              <a:rPr lang="en-US"/>
              <a:t> </a:t>
            </a:r>
          </a:p>
        </p:txBody>
      </p:sp>
      <p:sp>
        <p:nvSpPr>
          <p:cNvPr id="62466" name="Rectangle 2"/>
          <p:cNvSpPr>
            <a:spLocks noGrp="1" noChangeArrowheads="1"/>
          </p:cNvSpPr>
          <p:nvPr>
            <p:ph type="body" idx="4294967295"/>
          </p:nvPr>
        </p:nvSpPr>
        <p:spPr>
          <a:xfrm>
            <a:off x="304800" y="1676400"/>
            <a:ext cx="8153400" cy="4038600"/>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体系结构风格定义了一系列系统的结构组织的</a:t>
            </a:r>
            <a:r>
              <a:rPr lang="zh-CN" sz="3600">
                <a:solidFill>
                  <a:srgbClr val="003399"/>
                </a:solidFill>
              </a:rPr>
              <a:t>模式</a:t>
            </a:r>
            <a:r>
              <a:rPr lang="zh-CN" sz="3600"/>
              <a:t>，它是对一类具有</a:t>
            </a:r>
            <a:r>
              <a:rPr lang="zh-CN" sz="3600">
                <a:solidFill>
                  <a:srgbClr val="003399"/>
                </a:solidFill>
              </a:rPr>
              <a:t>相似结构</a:t>
            </a:r>
            <a:r>
              <a:rPr lang="zh-CN" sz="3600"/>
              <a:t>的系统体系结构的</a:t>
            </a:r>
            <a:r>
              <a:rPr lang="zh-CN" sz="3600">
                <a:solidFill>
                  <a:srgbClr val="003399"/>
                </a:solidFill>
              </a:rPr>
              <a:t>抽象</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一些实现系统所需的功能的部件</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连接各个部件，负责部件间通信和协作的连接器</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定义部件之间怎样整合的系统约束</a:t>
            </a:r>
          </a:p>
          <a:p>
            <a:pPr lvl="2">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使设计者能够理解整个系统属性并分析已知属性的语义模型</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D450451E-B5D2-4E42-B927-36C2F96CC2D4}" type="slidenum">
              <a:rPr lang="en-US"/>
              <a:pPr/>
              <a:t>58</a:t>
            </a:fld>
            <a:endParaRPr lang="en-US"/>
          </a:p>
        </p:txBody>
      </p:sp>
      <p:sp>
        <p:nvSpPr>
          <p:cNvPr id="63489" name="Rectangle 1"/>
          <p:cNvSpPr>
            <a:spLocks noChangeArrowheads="1"/>
          </p:cNvSpPr>
          <p:nvPr/>
        </p:nvSpPr>
        <p:spPr bwMode="auto">
          <a:xfrm>
            <a:off x="250825" y="765175"/>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solidFill>
                  <a:srgbClr val="FF0000"/>
                </a:solidFill>
                <a:ea typeface="黑体" charset="0"/>
                <a:cs typeface="黑体" charset="0"/>
              </a:rPr>
              <a:t>(1)  </a:t>
            </a:r>
            <a:r>
              <a:rPr lang="zh-CN" sz="4000" b="1">
                <a:solidFill>
                  <a:srgbClr val="FF0000"/>
                </a:solidFill>
                <a:ea typeface="黑体" charset="0"/>
                <a:cs typeface="黑体" charset="0"/>
              </a:rPr>
              <a:t>容器模型</a:t>
            </a:r>
          </a:p>
        </p:txBody>
      </p:sp>
      <p:sp>
        <p:nvSpPr>
          <p:cNvPr id="63490" name="Rectangle 2"/>
          <p:cNvSpPr>
            <a:spLocks noChangeArrowheads="1"/>
          </p:cNvSpPr>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系统的子系统一定要通过交换数据才能有效地一起工作，有两种方式可以实现</a:t>
            </a:r>
            <a:r>
              <a:rPr lang="en-GB" sz="2800" b="1">
                <a:solidFill>
                  <a:srgbClr val="000000"/>
                </a:solidFill>
                <a:ea typeface="黑体" charset="0"/>
                <a:cs typeface="黑体" charset="0"/>
              </a:rPr>
              <a:t>:</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全部共享的数据被放在中央数据库或容器中，所有子系统从中存取（容器模型）</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子系统维持其自身的数据库，显式地传递数据到其他的子系统，完成子系统之间的数据交换</a:t>
            </a:r>
          </a:p>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大量数据被共享的时候</a:t>
            </a:r>
            <a:r>
              <a:rPr lang="en-GB" sz="2800" b="1">
                <a:solidFill>
                  <a:srgbClr val="000000"/>
                </a:solidFill>
                <a:ea typeface="黑体" charset="0"/>
                <a:cs typeface="黑体" charset="0"/>
              </a:rPr>
              <a:t>,</a:t>
            </a:r>
            <a:r>
              <a:rPr lang="zh-CN" sz="2800" b="1">
                <a:solidFill>
                  <a:srgbClr val="000000"/>
                </a:solidFill>
                <a:ea typeface="黑体" charset="0"/>
                <a:cs typeface="黑体" charset="0"/>
              </a:rPr>
              <a:t>共享的容器模型使用的最普遍</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6B19796B-A950-484D-82C8-83DCF90BDC4E}" type="slidenum">
              <a:rPr lang="en-US"/>
              <a:pPr/>
              <a:t>59</a:t>
            </a:fld>
            <a:endParaRPr lang="en-US"/>
          </a:p>
        </p:txBody>
      </p:sp>
      <p:sp>
        <p:nvSpPr>
          <p:cNvPr id="64513" name="Rectangle 1"/>
          <p:cNvSpPr>
            <a:spLocks noChangeArrowheads="1"/>
          </p:cNvSpPr>
          <p:nvPr/>
        </p:nvSpPr>
        <p:spPr bwMode="auto">
          <a:xfrm>
            <a:off x="301625" y="1052513"/>
            <a:ext cx="854075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i="1">
                <a:solidFill>
                  <a:srgbClr val="FF0000"/>
                </a:solidFill>
                <a:ea typeface="黑体" charset="0"/>
                <a:cs typeface="黑体" charset="0"/>
              </a:rPr>
              <a:t>CASE</a:t>
            </a:r>
            <a:r>
              <a:rPr lang="zh-CN" sz="4000" b="1" i="1">
                <a:solidFill>
                  <a:srgbClr val="FF0000"/>
                </a:solidFill>
                <a:ea typeface="黑体" charset="0"/>
                <a:cs typeface="黑体" charset="0"/>
              </a:rPr>
              <a:t>工具集体系结构</a:t>
            </a:r>
          </a:p>
        </p:txBody>
      </p:sp>
      <p:pic>
        <p:nvPicPr>
          <p:cNvPr id="645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 y="1841500"/>
            <a:ext cx="8550275" cy="402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322D1F3C-197D-D64A-A327-21F0F4F20406}" type="slidenum">
              <a:rPr lang="en-US"/>
              <a:pPr/>
              <a:t>6</a:t>
            </a:fld>
            <a:endParaRPr lang="en-US"/>
          </a:p>
        </p:txBody>
      </p:sp>
      <p:sp>
        <p:nvSpPr>
          <p:cNvPr id="10241" name="Rectangle 1"/>
          <p:cNvSpPr>
            <a:spLocks noChangeArrowheads="1"/>
          </p:cNvSpPr>
          <p:nvPr/>
        </p:nvSpPr>
        <p:spPr bwMode="auto">
          <a:xfrm>
            <a:off x="385763" y="1219200"/>
            <a:ext cx="8269287" cy="513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lstStyle/>
          <a:p>
            <a:pPr marL="341313" indent="-341313">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Times New Roman" charset="0"/>
              </a:rPr>
              <a:t>软件系统与人体的比喻</a:t>
            </a:r>
            <a:r>
              <a:rPr lang="en-US" sz="1600">
                <a:solidFill>
                  <a:srgbClr val="000000"/>
                </a:solidFill>
                <a:latin typeface="宋体" charset="0"/>
              </a:rPr>
              <a:t> </a:t>
            </a:r>
          </a:p>
          <a:p>
            <a:pPr marL="534988" lvl="1" indent="-304800" algn="just">
              <a:lnSpc>
                <a:spcPct val="120000"/>
              </a:lnSpc>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Times New Roman" charset="0"/>
              </a:rPr>
              <a:t>体系结构如同人的骨架。如果某个家伙的骨架是猴子，那么无论怎样喂养和美容，这家伙始终都是猴子，不会成为人。由此可见，体系结构乃是系统设计的重中之重。</a:t>
            </a:r>
            <a:r>
              <a:rPr lang="en-US" sz="1600">
                <a:solidFill>
                  <a:srgbClr val="000000"/>
                </a:solidFill>
                <a:latin typeface="宋体" charset="0"/>
              </a:rPr>
              <a:t> </a:t>
            </a:r>
          </a:p>
          <a:p>
            <a:pPr marL="534988" lvl="1" indent="-304800">
              <a:lnSpc>
                <a:spcPct val="120000"/>
              </a:lnSpc>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Times New Roman" charset="0"/>
              </a:rPr>
              <a:t>用户界面如同人的外表，最容易让人一见钟情或一见恶心。象人类追求心灵美和外表美那样，软件系统也追求（内在的）功能强大和（外表的）界面友好。我们在设计软件时不要沉迷于技术，而要多多思考什么样的界面才能让用户更加喜欢。</a:t>
            </a:r>
          </a:p>
          <a:p>
            <a:pPr marL="534988" lvl="1" indent="-304800" algn="just">
              <a:lnSpc>
                <a:spcPct val="120000"/>
              </a:lnSpc>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Times New Roman" charset="0"/>
              </a:rPr>
              <a:t>数据库是存储和处理数据用的。人体的数据库是大脑，知识相当于数据，全存在大脑里。如果脑子里存储的知识很多，那么这个人就显得博学。如果脑子处理知识的速度很高，那么这个人就显得聪明。数据库设计的主要挑战是</a:t>
            </a:r>
            <a:r>
              <a:rPr lang="zh-CN" sz="1600">
                <a:solidFill>
                  <a:srgbClr val="000000"/>
                </a:solidFill>
                <a:latin typeface="Arial"/>
              </a:rPr>
              <a:t>“</a:t>
            </a:r>
            <a:r>
              <a:rPr lang="zh-CN" sz="1600">
                <a:solidFill>
                  <a:srgbClr val="000000"/>
                </a:solidFill>
                <a:latin typeface="Times New Roman" charset="0"/>
              </a:rPr>
              <a:t>高速处理大容量的数据</a:t>
            </a:r>
            <a:r>
              <a:rPr lang="zh-CN" sz="1600">
                <a:solidFill>
                  <a:srgbClr val="000000"/>
                </a:solidFill>
                <a:latin typeface="Arial"/>
              </a:rPr>
              <a:t>”</a:t>
            </a:r>
            <a:r>
              <a:rPr lang="zh-CN" sz="1600">
                <a:solidFill>
                  <a:srgbClr val="000000"/>
                </a:solidFill>
                <a:latin typeface="Times New Roman" charset="0"/>
              </a:rPr>
              <a:t>。</a:t>
            </a:r>
            <a:r>
              <a:rPr lang="en-US" sz="1600">
                <a:solidFill>
                  <a:srgbClr val="000000"/>
                </a:solidFill>
                <a:latin typeface="宋体" charset="0"/>
              </a:rPr>
              <a:t> </a:t>
            </a:r>
          </a:p>
          <a:p>
            <a:pPr marL="534988" lvl="1" indent="-304800" algn="just">
              <a:lnSpc>
                <a:spcPct val="120000"/>
              </a:lnSpc>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Times New Roman" charset="0"/>
              </a:rPr>
              <a:t>模块如同人的器官。每个器官都具有特定的功能，器官们依附在骨架上。模块是软件系统的部件，它们安插在体系结构上（否则运行起来掉光光了）。在设计模块时要重视功能独立性，还要追求</a:t>
            </a:r>
            <a:r>
              <a:rPr lang="zh-CN" sz="1600">
                <a:solidFill>
                  <a:srgbClr val="000000"/>
                </a:solidFill>
                <a:latin typeface="Arial"/>
              </a:rPr>
              <a:t>“</a:t>
            </a:r>
            <a:r>
              <a:rPr lang="zh-CN" sz="1600">
                <a:solidFill>
                  <a:srgbClr val="000000"/>
                </a:solidFill>
                <a:latin typeface="Times New Roman" charset="0"/>
              </a:rPr>
              <a:t>高内聚、低耦合</a:t>
            </a:r>
            <a:r>
              <a:rPr lang="zh-CN" sz="1600">
                <a:solidFill>
                  <a:srgbClr val="000000"/>
                </a:solidFill>
                <a:latin typeface="Arial"/>
              </a:rPr>
              <a:t>”</a:t>
            </a:r>
            <a:r>
              <a:rPr lang="zh-CN" sz="1600">
                <a:solidFill>
                  <a:srgbClr val="000000"/>
                </a:solidFill>
                <a:latin typeface="Times New Roman" charset="0"/>
              </a:rPr>
              <a:t> 。</a:t>
            </a:r>
            <a:r>
              <a:rPr lang="en-US" sz="1600">
                <a:solidFill>
                  <a:srgbClr val="000000"/>
                </a:solidFill>
                <a:latin typeface="宋体" charset="0"/>
              </a:rPr>
              <a:t> </a:t>
            </a:r>
          </a:p>
          <a:p>
            <a:pPr marL="534988" lvl="1" indent="-304800" algn="just">
              <a:lnSpc>
                <a:spcPct val="120000"/>
              </a:lnSpc>
              <a:spcBef>
                <a:spcPts val="4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1600">
                <a:solidFill>
                  <a:srgbClr val="000000"/>
                </a:solidFill>
                <a:latin typeface="Times New Roman" charset="0"/>
              </a:rPr>
              <a:t>数据结构与算法如同人的神经和肌肉，它分布在全身，让器官具有生命并能发挥功能。人之所以能够全身运动，那是无数的神经和肌肉在起作用。如果局部的神经和肌肉失效了，那么会导致对应的器官残废。如果全局的神经和肌肉失效了，那么人就瘫痪了。同理，数据结构与算法也有全局和局部之分，都要慎重设计。</a:t>
            </a:r>
            <a:r>
              <a:rPr lang="en-US" sz="1600">
                <a:solidFill>
                  <a:srgbClr val="000000"/>
                </a:solidFill>
                <a:latin typeface="宋体" charset="0"/>
              </a:rPr>
              <a:t> </a:t>
            </a:r>
          </a:p>
        </p:txBody>
      </p:sp>
      <p:sp>
        <p:nvSpPr>
          <p:cNvPr id="10242" name="Rectangle 2"/>
          <p:cNvSpPr>
            <a:spLocks noChangeArrowheads="1"/>
          </p:cNvSpPr>
          <p:nvPr/>
        </p:nvSpPr>
        <p:spPr bwMode="auto">
          <a:xfrm>
            <a:off x="250825" y="476250"/>
            <a:ext cx="8269288"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800" tIns="45000" rIns="91800" bIns="4500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i="1">
                <a:solidFill>
                  <a:srgbClr val="FF0000"/>
                </a:solidFill>
              </a:rPr>
              <a:t>软件设计基本概念</a:t>
            </a:r>
            <a:r>
              <a:rPr lang="en-US" sz="4400" i="1">
                <a:solidFill>
                  <a:srgbClr val="003399"/>
                </a:solidFill>
              </a:rPr>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241">
                                            <p:txEl>
                                              <p:pRg st="0" end="0"/>
                                            </p:txEl>
                                          </p:spTgt>
                                        </p:tgtEl>
                                        <p:attrNameLst>
                                          <p:attrName>style.visibility</p:attrName>
                                        </p:attrNameLst>
                                      </p:cBhvr>
                                      <p:to>
                                        <p:strVal val="visible"/>
                                      </p:to>
                                    </p:set>
                                    <p:animEffect transition="in" filter="blinds(horizontal)">
                                      <p:cBhvr additive="repl">
                                        <p:cTn id="7" dur="500"/>
                                        <p:tgtEl>
                                          <p:spTgt spid="10241">
                                            <p:txEl>
                                              <p:pRg st="0" end="0"/>
                                            </p:txEl>
                                          </p:spTgt>
                                        </p:tgtEl>
                                      </p:cBhvr>
                                    </p:animEffect>
                                  </p:childTnLst>
                                </p:cTn>
                              </p:par>
                              <p:par>
                                <p:cTn id="8" presetID="3" presetClass="entr" presetSubtype="10" fill="hold" nodeType="withEffect">
                                  <p:stCondLst>
                                    <p:cond delay="0"/>
                                  </p:stCondLst>
                                  <p:childTnLst>
                                    <p:set>
                                      <p:cBhvr additive="repl">
                                        <p:cTn id="9" dur="1" fill="hold">
                                          <p:stCondLst>
                                            <p:cond delay="0"/>
                                          </p:stCondLst>
                                        </p:cTn>
                                        <p:tgtEl>
                                          <p:spTgt spid="10241">
                                            <p:txEl>
                                              <p:pRg st="1" end="1"/>
                                            </p:txEl>
                                          </p:spTgt>
                                        </p:tgtEl>
                                        <p:attrNameLst>
                                          <p:attrName>style.visibility</p:attrName>
                                        </p:attrNameLst>
                                      </p:cBhvr>
                                      <p:to>
                                        <p:strVal val="visible"/>
                                      </p:to>
                                    </p:set>
                                    <p:animEffect transition="in" filter="blinds(horizontal)">
                                      <p:cBhvr additive="repl">
                                        <p:cTn id="10" dur="500"/>
                                        <p:tgtEl>
                                          <p:spTgt spid="10241">
                                            <p:txEl>
                                              <p:pRg st="1" end="1"/>
                                            </p:txEl>
                                          </p:spTgt>
                                        </p:tgtEl>
                                      </p:cBhvr>
                                    </p:animEffect>
                                  </p:childTnLst>
                                </p:cTn>
                              </p:par>
                              <p:par>
                                <p:cTn id="11" presetID="3" presetClass="entr" presetSubtype="10" fill="hold" nodeType="withEffect">
                                  <p:stCondLst>
                                    <p:cond delay="0"/>
                                  </p:stCondLst>
                                  <p:childTnLst>
                                    <p:set>
                                      <p:cBhvr additive="repl">
                                        <p:cTn id="12" dur="1" fill="hold">
                                          <p:stCondLst>
                                            <p:cond delay="0"/>
                                          </p:stCondLst>
                                        </p:cTn>
                                        <p:tgtEl>
                                          <p:spTgt spid="10241">
                                            <p:txEl>
                                              <p:pRg st="2" end="2"/>
                                            </p:txEl>
                                          </p:spTgt>
                                        </p:tgtEl>
                                        <p:attrNameLst>
                                          <p:attrName>style.visibility</p:attrName>
                                        </p:attrNameLst>
                                      </p:cBhvr>
                                      <p:to>
                                        <p:strVal val="visible"/>
                                      </p:to>
                                    </p:set>
                                    <p:animEffect transition="in" filter="blinds(horizontal)">
                                      <p:cBhvr additive="repl">
                                        <p:cTn id="13" dur="500"/>
                                        <p:tgtEl>
                                          <p:spTgt spid="10241">
                                            <p:txEl>
                                              <p:pRg st="2" end="2"/>
                                            </p:txEl>
                                          </p:spTgt>
                                        </p:tgtEl>
                                      </p:cBhvr>
                                    </p:animEffect>
                                  </p:childTnLst>
                                </p:cTn>
                              </p:par>
                              <p:par>
                                <p:cTn id="14" presetID="3" presetClass="entr" presetSubtype="10" fill="hold" nodeType="withEffect">
                                  <p:stCondLst>
                                    <p:cond delay="0"/>
                                  </p:stCondLst>
                                  <p:childTnLst>
                                    <p:set>
                                      <p:cBhvr additive="repl">
                                        <p:cTn id="15" dur="1" fill="hold">
                                          <p:stCondLst>
                                            <p:cond delay="0"/>
                                          </p:stCondLst>
                                        </p:cTn>
                                        <p:tgtEl>
                                          <p:spTgt spid="10241">
                                            <p:txEl>
                                              <p:pRg st="3" end="3"/>
                                            </p:txEl>
                                          </p:spTgt>
                                        </p:tgtEl>
                                        <p:attrNameLst>
                                          <p:attrName>style.visibility</p:attrName>
                                        </p:attrNameLst>
                                      </p:cBhvr>
                                      <p:to>
                                        <p:strVal val="visible"/>
                                      </p:to>
                                    </p:set>
                                    <p:animEffect transition="in" filter="blinds(horizontal)">
                                      <p:cBhvr additive="repl">
                                        <p:cTn id="16" dur="500"/>
                                        <p:tgtEl>
                                          <p:spTgt spid="10241">
                                            <p:txEl>
                                              <p:pRg st="3" end="3"/>
                                            </p:txEl>
                                          </p:spTgt>
                                        </p:tgtEl>
                                      </p:cBhvr>
                                    </p:animEffect>
                                  </p:childTnLst>
                                </p:cTn>
                              </p:par>
                              <p:par>
                                <p:cTn id="17" presetID="3" presetClass="entr" presetSubtype="10" fill="hold" nodeType="withEffect">
                                  <p:stCondLst>
                                    <p:cond delay="0"/>
                                  </p:stCondLst>
                                  <p:childTnLst>
                                    <p:set>
                                      <p:cBhvr additive="repl">
                                        <p:cTn id="18" dur="1" fill="hold">
                                          <p:stCondLst>
                                            <p:cond delay="0"/>
                                          </p:stCondLst>
                                        </p:cTn>
                                        <p:tgtEl>
                                          <p:spTgt spid="10241">
                                            <p:txEl>
                                              <p:pRg st="4" end="4"/>
                                            </p:txEl>
                                          </p:spTgt>
                                        </p:tgtEl>
                                        <p:attrNameLst>
                                          <p:attrName>style.visibility</p:attrName>
                                        </p:attrNameLst>
                                      </p:cBhvr>
                                      <p:to>
                                        <p:strVal val="visible"/>
                                      </p:to>
                                    </p:set>
                                    <p:animEffect transition="in" filter="blinds(horizontal)">
                                      <p:cBhvr additive="repl">
                                        <p:cTn id="19" dur="500"/>
                                        <p:tgtEl>
                                          <p:spTgt spid="10241">
                                            <p:txEl>
                                              <p:pRg st="4" end="4"/>
                                            </p:txEl>
                                          </p:spTgt>
                                        </p:tgtEl>
                                      </p:cBhvr>
                                    </p:animEffect>
                                  </p:childTnLst>
                                </p:cTn>
                              </p:par>
                              <p:par>
                                <p:cTn id="20" presetID="3" presetClass="entr" presetSubtype="10" fill="hold" nodeType="withEffect">
                                  <p:stCondLst>
                                    <p:cond delay="0"/>
                                  </p:stCondLst>
                                  <p:childTnLst>
                                    <p:set>
                                      <p:cBhvr additive="repl">
                                        <p:cTn id="21" dur="1" fill="hold">
                                          <p:stCondLst>
                                            <p:cond delay="0"/>
                                          </p:stCondLst>
                                        </p:cTn>
                                        <p:tgtEl>
                                          <p:spTgt spid="10241">
                                            <p:txEl>
                                              <p:pRg st="5" end="5"/>
                                            </p:txEl>
                                          </p:spTgt>
                                        </p:tgtEl>
                                        <p:attrNameLst>
                                          <p:attrName>style.visibility</p:attrName>
                                        </p:attrNameLst>
                                      </p:cBhvr>
                                      <p:to>
                                        <p:strVal val="visible"/>
                                      </p:to>
                                    </p:set>
                                    <p:animEffect transition="in" filter="blinds(horizontal)">
                                      <p:cBhvr additive="repl">
                                        <p:cTn id="22" dur="500"/>
                                        <p:tgtEl>
                                          <p:spTgt spid="102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8A8208C9-5C1E-D24E-8EBE-05D850FFBC43}" type="slidenum">
              <a:rPr lang="en-US"/>
              <a:pPr/>
              <a:t>60</a:t>
            </a:fld>
            <a:endParaRPr lang="en-US"/>
          </a:p>
        </p:txBody>
      </p:sp>
      <p:sp>
        <p:nvSpPr>
          <p:cNvPr id="65537" name="Rectangle 1"/>
          <p:cNvSpPr>
            <a:spLocks noChangeArrowheads="1"/>
          </p:cNvSpPr>
          <p:nvPr/>
        </p:nvSpPr>
        <p:spPr bwMode="auto">
          <a:xfrm>
            <a:off x="0" y="765175"/>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容器模型特性</a:t>
            </a:r>
          </a:p>
        </p:txBody>
      </p:sp>
      <p:sp>
        <p:nvSpPr>
          <p:cNvPr id="65538" name="Rectangle 2"/>
          <p:cNvSpPr>
            <a:spLocks noChangeArrowheads="1"/>
          </p:cNvSpPr>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优点</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共享大量数据的有效方式</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子系统不需要关心数据如何产生出来的，集中的管理，举例来说，备份</a:t>
            </a:r>
            <a:r>
              <a:rPr lang="en-GB" sz="2400" b="1">
                <a:solidFill>
                  <a:srgbClr val="000000"/>
                </a:solidFill>
                <a:ea typeface="黑体" charset="0"/>
                <a:cs typeface="黑体" charset="0"/>
              </a:rPr>
              <a:t>, </a:t>
            </a:r>
            <a:r>
              <a:rPr lang="zh-CN" sz="2400" b="1">
                <a:solidFill>
                  <a:srgbClr val="000000"/>
                </a:solidFill>
                <a:ea typeface="黑体" charset="0"/>
                <a:cs typeface="黑体" charset="0"/>
              </a:rPr>
              <a:t>信息安全</a:t>
            </a:r>
            <a:r>
              <a:rPr lang="en-GB" sz="2400" b="1">
                <a:solidFill>
                  <a:srgbClr val="000000"/>
                </a:solidFill>
                <a:ea typeface="黑体" charset="0"/>
                <a:cs typeface="黑体" charset="0"/>
              </a:rPr>
              <a:t>, etc.</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共享模型一般就是容器模式</a:t>
            </a:r>
          </a:p>
          <a:p>
            <a:pPr marL="341313" indent="-34131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缺点</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子系统一定服从于容器数据模型。 不可避免，需要妥协</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数据进化很困难而且很昂贵</a:t>
            </a:r>
            <a:r>
              <a:rPr lang="en-GB" sz="2400" b="1">
                <a:solidFill>
                  <a:srgbClr val="000000"/>
                </a:solidFill>
                <a:ea typeface="黑体" charset="0"/>
                <a:cs typeface="黑体" charset="0"/>
              </a:rPr>
              <a:t>(</a:t>
            </a:r>
            <a:r>
              <a:rPr lang="zh-CN" sz="2400" b="1">
                <a:solidFill>
                  <a:srgbClr val="000000"/>
                </a:solidFill>
                <a:ea typeface="黑体" charset="0"/>
                <a:cs typeface="黑体" charset="0"/>
              </a:rPr>
              <a:t>数据模型改变</a:t>
            </a:r>
            <a:r>
              <a:rPr lang="en-GB" sz="2400" b="1">
                <a:solidFill>
                  <a:srgbClr val="000000"/>
                </a:solidFill>
                <a:ea typeface="黑体" charset="0"/>
                <a:cs typeface="黑体" charset="0"/>
              </a:rPr>
              <a:t>)</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没有可能采取特定的管理政策</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有效的分布是困难的</a:t>
            </a:r>
            <a:r>
              <a:rPr lang="en-GB" sz="2400" b="1">
                <a:solidFill>
                  <a:srgbClr val="000000"/>
                </a:solidFill>
                <a:ea typeface="黑体" charset="0"/>
                <a:cs typeface="黑体" charset="0"/>
              </a:rPr>
              <a:t>(</a:t>
            </a:r>
            <a:r>
              <a:rPr lang="zh-CN" sz="2400" b="1">
                <a:solidFill>
                  <a:srgbClr val="000000"/>
                </a:solidFill>
                <a:ea typeface="黑体" charset="0"/>
                <a:cs typeface="黑体" charset="0"/>
              </a:rPr>
              <a:t>数据冗余和不一致</a:t>
            </a:r>
            <a:r>
              <a:rPr lang="en-GB" sz="2400" b="1">
                <a:solidFill>
                  <a:srgbClr val="000000"/>
                </a:solidFill>
                <a:ea typeface="黑体" charset="0"/>
                <a:cs typeface="黑体"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8DD03A9A-C8C8-0747-B875-DE440CE79B7F}" type="slidenum">
              <a:rPr lang="en-US"/>
              <a:pPr/>
              <a:t>61</a:t>
            </a:fld>
            <a:endParaRPr lang="en-US"/>
          </a:p>
        </p:txBody>
      </p:sp>
      <p:sp>
        <p:nvSpPr>
          <p:cNvPr id="66561" name="Rectangle 1"/>
          <p:cNvSpPr>
            <a:spLocks noGrp="1" noChangeArrowheads="1"/>
          </p:cNvSpPr>
          <p:nvPr>
            <p:ph type="title" idx="4294967295"/>
          </p:nvPr>
        </p:nvSpPr>
        <p:spPr>
          <a:xfrm>
            <a:off x="381000" y="914400"/>
            <a:ext cx="8229600" cy="7620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3300"/>
                </a:solidFill>
              </a:rPr>
              <a:t>实例：数据为中心体系结构</a:t>
            </a:r>
            <a:r>
              <a:rPr lang="en-US"/>
              <a:t> </a:t>
            </a:r>
          </a:p>
        </p:txBody>
      </p:sp>
      <p:sp>
        <p:nvSpPr>
          <p:cNvPr id="66562" name="Rectangle 2"/>
          <p:cNvSpPr>
            <a:spLocks noGrp="1" noChangeArrowheads="1"/>
          </p:cNvSpPr>
          <p:nvPr>
            <p:ph type="body" idx="4294967295"/>
          </p:nvPr>
        </p:nvSpPr>
        <p:spPr>
          <a:xfrm>
            <a:off x="301625" y="1905000"/>
            <a:ext cx="8461375" cy="1295400"/>
          </a:xfrm>
          <a:ln/>
        </p:spPr>
        <p:txBody>
          <a:bodyPr/>
          <a:lstStyle/>
          <a:p>
            <a:pPr marL="341313" indent="-341313">
              <a:lnSpc>
                <a:spcPct val="90000"/>
              </a:lnSpc>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一些数据</a:t>
            </a:r>
            <a:r>
              <a:rPr lang="en-US" sz="2800"/>
              <a:t>(</a:t>
            </a:r>
            <a:r>
              <a:rPr lang="zh-CN" sz="2800"/>
              <a:t>比如一个文件或者数据库</a:t>
            </a:r>
            <a:r>
              <a:rPr lang="en-US" sz="2800"/>
              <a:t>)</a:t>
            </a:r>
            <a:r>
              <a:rPr lang="zh-CN" sz="2800"/>
              <a:t>保存在整个结构的中心，并且被其他部件频繁地使用、添加、删除、或者修改 </a:t>
            </a:r>
          </a:p>
        </p:txBody>
      </p:sp>
      <p:pic>
        <p:nvPicPr>
          <p:cNvPr id="665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429000"/>
            <a:ext cx="7200900" cy="2894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F34DA9F4-01D8-BC44-9842-6B4652C93A50}" type="slidenum">
              <a:rPr lang="en-US"/>
              <a:pPr/>
              <a:t>62</a:t>
            </a:fld>
            <a:endParaRPr lang="en-US"/>
          </a:p>
        </p:txBody>
      </p:sp>
      <p:sp>
        <p:nvSpPr>
          <p:cNvPr id="67585" name="Rectangle 1"/>
          <p:cNvSpPr>
            <a:spLocks noChangeArrowheads="1"/>
          </p:cNvSpPr>
          <p:nvPr/>
        </p:nvSpPr>
        <p:spPr bwMode="auto">
          <a:xfrm>
            <a:off x="301625" y="981075"/>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solidFill>
                  <a:srgbClr val="FF0000"/>
                </a:solidFill>
                <a:ea typeface="黑体" charset="0"/>
                <a:cs typeface="黑体" charset="0"/>
              </a:rPr>
              <a:t>(2)  </a:t>
            </a:r>
            <a:r>
              <a:rPr lang="zh-CN" sz="4000" b="1">
                <a:solidFill>
                  <a:srgbClr val="FF0000"/>
                </a:solidFill>
                <a:ea typeface="黑体" charset="0"/>
                <a:cs typeface="黑体" charset="0"/>
              </a:rPr>
              <a:t>抽象机模型</a:t>
            </a:r>
          </a:p>
        </p:txBody>
      </p:sp>
      <p:sp>
        <p:nvSpPr>
          <p:cNvPr id="67586" name="Rectangle 2"/>
          <p:cNvSpPr>
            <a:spLocks noChangeArrowheads="1"/>
          </p:cNvSpPr>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体系结构的抽象机模型是用来建立子系统接口模型</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将系统组织成一组分层 </a:t>
            </a:r>
            <a:r>
              <a:rPr lang="en-GB" sz="3200">
                <a:solidFill>
                  <a:srgbClr val="000000"/>
                </a:solidFill>
                <a:ea typeface="黑体" charset="0"/>
                <a:cs typeface="黑体" charset="0"/>
              </a:rPr>
              <a:t>( </a:t>
            </a:r>
            <a:r>
              <a:rPr lang="zh-CN" sz="3200">
                <a:solidFill>
                  <a:srgbClr val="000000"/>
                </a:solidFill>
                <a:ea typeface="黑体" charset="0"/>
                <a:cs typeface="黑体" charset="0"/>
              </a:rPr>
              <a:t>或抽象机</a:t>
            </a:r>
            <a:r>
              <a:rPr lang="en-GB" sz="3200">
                <a:solidFill>
                  <a:srgbClr val="000000"/>
                </a:solidFill>
                <a:ea typeface="黑体" charset="0"/>
                <a:cs typeface="黑体" charset="0"/>
              </a:rPr>
              <a:t>)</a:t>
            </a:r>
            <a:r>
              <a:rPr lang="zh-CN" sz="3200">
                <a:solidFill>
                  <a:srgbClr val="000000"/>
                </a:solidFill>
                <a:ea typeface="黑体" charset="0"/>
                <a:cs typeface="黑体" charset="0"/>
              </a:rPr>
              <a:t>，每一层提供一组服务</a:t>
            </a:r>
          </a:p>
          <a:p>
            <a:pPr marL="341313" indent="-341313">
              <a:spcBef>
                <a:spcPts val="800"/>
              </a:spcBef>
              <a:buClr>
                <a:srgbClr val="FF0000"/>
              </a:buClr>
              <a:buSzPct val="80000"/>
              <a:buFont typeface="Wingdings"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3200">
              <a:solidFill>
                <a:srgbClr val="000000"/>
              </a:solidFill>
              <a:ea typeface="黑体" charset="0"/>
              <a:cs typeface="黑体"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6D8D94D1-11C0-6147-9B96-F32397F7CAEC}" type="slidenum">
              <a:rPr lang="en-US"/>
              <a:pPr/>
              <a:t>63</a:t>
            </a:fld>
            <a:endParaRPr lang="en-US"/>
          </a:p>
        </p:txBody>
      </p:sp>
      <p:sp>
        <p:nvSpPr>
          <p:cNvPr id="68609" name="Rectangle 1"/>
          <p:cNvSpPr>
            <a:spLocks noChangeArrowheads="1"/>
          </p:cNvSpPr>
          <p:nvPr/>
        </p:nvSpPr>
        <p:spPr bwMode="auto">
          <a:xfrm>
            <a:off x="301625" y="981075"/>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抽象机模型特性</a:t>
            </a:r>
          </a:p>
        </p:txBody>
      </p:sp>
      <p:sp>
        <p:nvSpPr>
          <p:cNvPr id="68610" name="Rectangle 2"/>
          <p:cNvSpPr>
            <a:spLocks noChangeArrowheads="1"/>
          </p:cNvSpPr>
          <p:nvPr/>
        </p:nvSpPr>
        <p:spPr bwMode="auto">
          <a:xfrm>
            <a:off x="468313" y="1916113"/>
            <a:ext cx="7942262" cy="332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优点</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支持层中的增量式开发。</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当一层的接口发生了改变，受影响的只有相邻层</a:t>
            </a:r>
          </a:p>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缺点</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用这种方式构成系统时常是困难的</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性能也将是一个问题</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2"/>
          <p:cNvSpPr>
            <a:spLocks noGrp="1"/>
          </p:cNvSpPr>
          <p:nvPr>
            <p:ph type="sldNum" idx="11"/>
          </p:nvPr>
        </p:nvSpPr>
        <p:spPr/>
        <p:txBody>
          <a:bodyPr/>
          <a:lstStyle/>
          <a:p>
            <a:fld id="{94722E46-17FB-EA49-86FC-A3435F8EFDC7}" type="slidenum">
              <a:rPr lang="en-US"/>
              <a:pPr/>
              <a:t>64</a:t>
            </a:fld>
            <a:endParaRPr lang="en-US"/>
          </a:p>
        </p:txBody>
      </p:sp>
      <p:pic>
        <p:nvPicPr>
          <p:cNvPr id="696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06438"/>
            <a:ext cx="7315200" cy="548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C527BA14-9402-0A40-89D3-4FCC61B29122}" type="slidenum">
              <a:rPr lang="en-US"/>
              <a:pPr/>
              <a:t>65</a:t>
            </a:fld>
            <a:endParaRPr lang="en-US"/>
          </a:p>
        </p:txBody>
      </p:sp>
      <p:sp>
        <p:nvSpPr>
          <p:cNvPr id="70657" name="Rectangle 1"/>
          <p:cNvSpPr>
            <a:spLocks noGrp="1" noChangeArrowheads="1"/>
          </p:cNvSpPr>
          <p:nvPr>
            <p:ph type="title" idx="4294967295"/>
          </p:nvPr>
        </p:nvSpPr>
        <p:spPr>
          <a:xfrm>
            <a:off x="304800" y="7620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3300"/>
                </a:solidFill>
              </a:rPr>
              <a:t>(3) </a:t>
            </a:r>
            <a:r>
              <a:rPr lang="zh-CN" sz="3600" b="1">
                <a:solidFill>
                  <a:srgbClr val="FF3300"/>
                </a:solidFill>
              </a:rPr>
              <a:t>数据流风格</a:t>
            </a:r>
          </a:p>
        </p:txBody>
      </p:sp>
      <p:sp>
        <p:nvSpPr>
          <p:cNvPr id="70658" name="Rectangle 2"/>
          <p:cNvSpPr>
            <a:spLocks noGrp="1" noChangeArrowheads="1"/>
          </p:cNvSpPr>
          <p:nvPr>
            <p:ph type="body" idx="4294967295"/>
          </p:nvPr>
        </p:nvSpPr>
        <p:spPr>
          <a:xfrm>
            <a:off x="304800" y="1600200"/>
            <a:ext cx="8308975" cy="1371600"/>
          </a:xfrm>
          <a:ln/>
        </p:spPr>
        <p:txBody>
          <a:bodyPr/>
          <a:lstStyle/>
          <a:p>
            <a:pPr marL="341313" indent="-341313">
              <a:lnSpc>
                <a:spcPct val="90000"/>
              </a:lnSpc>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又称</a:t>
            </a:r>
            <a:r>
              <a:rPr lang="zh-CN" sz="2800">
                <a:solidFill>
                  <a:srgbClr val="FF0000"/>
                </a:solidFill>
              </a:rPr>
              <a:t>管道</a:t>
            </a:r>
            <a:r>
              <a:rPr lang="en-US" sz="2800">
                <a:solidFill>
                  <a:srgbClr val="FF0000"/>
                </a:solidFill>
              </a:rPr>
              <a:t>/</a:t>
            </a:r>
            <a:r>
              <a:rPr lang="zh-CN" sz="2800">
                <a:solidFill>
                  <a:srgbClr val="FF0000"/>
                </a:solidFill>
              </a:rPr>
              <a:t>过滤器</a:t>
            </a:r>
            <a:r>
              <a:rPr lang="zh-CN" sz="2800"/>
              <a:t>体系结构风格</a:t>
            </a:r>
          </a:p>
          <a:p>
            <a:pPr marL="341313" indent="-341313">
              <a:lnSpc>
                <a:spcPct val="90000"/>
              </a:lnSpc>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这种结构适用于输入数据被一系列的计算或者处理部件变换成输出数据。</a:t>
            </a:r>
          </a:p>
        </p:txBody>
      </p:sp>
      <p:pic>
        <p:nvPicPr>
          <p:cNvPr id="706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00400"/>
            <a:ext cx="7561263" cy="2890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B7519E62-3E36-2F41-81F9-4869F54CC8BC}" type="slidenum">
              <a:rPr lang="en-US"/>
              <a:pPr/>
              <a:t>66</a:t>
            </a:fld>
            <a:endParaRPr lang="en-US"/>
          </a:p>
        </p:txBody>
      </p:sp>
      <p:sp>
        <p:nvSpPr>
          <p:cNvPr id="72705" name="Rectangle 1"/>
          <p:cNvSpPr>
            <a:spLocks noChangeArrowheads="1"/>
          </p:cNvSpPr>
          <p:nvPr/>
        </p:nvSpPr>
        <p:spPr bwMode="auto">
          <a:xfrm>
            <a:off x="179388" y="765175"/>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FF3300"/>
                </a:solidFill>
              </a:rPr>
              <a:t>(4) </a:t>
            </a:r>
            <a:r>
              <a:rPr lang="zh-CN" sz="4000" b="1">
                <a:solidFill>
                  <a:srgbClr val="FF0000"/>
                </a:solidFill>
              </a:rPr>
              <a:t>控制</a:t>
            </a:r>
            <a:r>
              <a:rPr lang="en-US" sz="4000" b="1">
                <a:solidFill>
                  <a:srgbClr val="FF0000"/>
                </a:solidFill>
              </a:rPr>
              <a:t>(</a:t>
            </a:r>
            <a:r>
              <a:rPr lang="zh-CN" sz="4000" b="1">
                <a:solidFill>
                  <a:srgbClr val="FF3300"/>
                </a:solidFill>
              </a:rPr>
              <a:t>调用和返回风格</a:t>
            </a:r>
            <a:r>
              <a:rPr lang="en-US" sz="4000" b="1">
                <a:solidFill>
                  <a:srgbClr val="FF3300"/>
                </a:solidFill>
              </a:rPr>
              <a:t>)</a:t>
            </a:r>
          </a:p>
        </p:txBody>
      </p:sp>
      <p:sp>
        <p:nvSpPr>
          <p:cNvPr id="72706" name="Rectangle 2"/>
          <p:cNvSpPr>
            <a:spLocks noChangeArrowheads="1"/>
          </p:cNvSpPr>
          <p:nvPr/>
        </p:nvSpPr>
        <p:spPr bwMode="auto">
          <a:xfrm>
            <a:off x="323850" y="1844675"/>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关注在子系统之间的控制流。不同于系统组件模型</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集中控制</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一个子系统总体负责，负责其他子系统的开始和停止</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基于事件的控制</a:t>
            </a:r>
          </a:p>
          <a:p>
            <a:pPr marL="741363" lvl="1" indent="-284163">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b="1">
                <a:solidFill>
                  <a:srgbClr val="000000"/>
                </a:solidFill>
                <a:ea typeface="黑体" charset="0"/>
                <a:cs typeface="黑体" charset="0"/>
              </a:rPr>
              <a:t>每个子系统能接收外部产生的事件，事件来自其他的子系统或系统的环境</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97F261BA-0E95-EF4E-AC1A-CC01031F387B}" type="slidenum">
              <a:rPr lang="en-US"/>
              <a:pPr/>
              <a:t>67</a:t>
            </a:fld>
            <a:endParaRPr lang="en-US"/>
          </a:p>
        </p:txBody>
      </p:sp>
      <p:sp>
        <p:nvSpPr>
          <p:cNvPr id="73729" name="Rectangle 1"/>
          <p:cNvSpPr>
            <a:spLocks noChangeArrowheads="1"/>
          </p:cNvSpPr>
          <p:nvPr/>
        </p:nvSpPr>
        <p:spPr bwMode="auto">
          <a:xfrm>
            <a:off x="179388" y="836613"/>
            <a:ext cx="854075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集中控制</a:t>
            </a:r>
          </a:p>
        </p:txBody>
      </p:sp>
      <p:sp>
        <p:nvSpPr>
          <p:cNvPr id="73730" name="Rectangle 2"/>
          <p:cNvSpPr>
            <a:spLocks noChangeArrowheads="1"/>
          </p:cNvSpPr>
          <p:nvPr/>
        </p:nvSpPr>
        <p:spPr bwMode="auto">
          <a:xfrm>
            <a:off x="323850" y="1773238"/>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lnSpc>
                <a:spcPct val="90000"/>
              </a:lnSpc>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一个子系统被定义为系统控制器，负责管理其他的子系统的执行</a:t>
            </a:r>
          </a:p>
          <a:p>
            <a:pPr marL="341313" indent="-341313">
              <a:lnSpc>
                <a:spcPct val="90000"/>
              </a:lnSpc>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调用</a:t>
            </a:r>
            <a:r>
              <a:rPr lang="en-GB" sz="3200">
                <a:solidFill>
                  <a:srgbClr val="000000"/>
                </a:solidFill>
                <a:ea typeface="黑体" charset="0"/>
                <a:cs typeface="黑体" charset="0"/>
              </a:rPr>
              <a:t>-</a:t>
            </a:r>
            <a:r>
              <a:rPr lang="zh-CN" sz="3200">
                <a:solidFill>
                  <a:srgbClr val="000000"/>
                </a:solidFill>
                <a:ea typeface="黑体" charset="0"/>
                <a:cs typeface="黑体" charset="0"/>
              </a:rPr>
              <a:t>返回模型</a:t>
            </a:r>
          </a:p>
          <a:p>
            <a:pPr marL="741363" lvl="1" indent="-28416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由上而下的调用的子程序模型，控制开始于子程序层次结构的顶端而且向下移动。 适应于顺序系统</a:t>
            </a:r>
          </a:p>
          <a:p>
            <a:pPr marL="341313" indent="-341313">
              <a:lnSpc>
                <a:spcPct val="90000"/>
              </a:lnSpc>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ea typeface="黑体" charset="0"/>
                <a:cs typeface="黑体" charset="0"/>
              </a:rPr>
              <a:t>管理者模型</a:t>
            </a:r>
          </a:p>
          <a:p>
            <a:pPr marL="741363" lvl="1" indent="-28416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一个系统组件控制其它进程的停止、开始和协同。 能在顺序的系统中实现</a:t>
            </a:r>
            <a:r>
              <a:rPr lang="en-GB" sz="2800">
                <a:solidFill>
                  <a:srgbClr val="000000"/>
                </a:solidFill>
                <a:ea typeface="黑体" charset="0"/>
                <a:cs typeface="黑体" charset="0"/>
              </a:rPr>
              <a:t>.(</a:t>
            </a:r>
            <a:r>
              <a:rPr lang="zh-CN" sz="2800">
                <a:solidFill>
                  <a:srgbClr val="000000"/>
                </a:solidFill>
                <a:ea typeface="黑体" charset="0"/>
                <a:cs typeface="黑体" charset="0"/>
              </a:rPr>
              <a:t>适合并发模型</a:t>
            </a:r>
            <a:r>
              <a:rPr lang="en-GB" sz="2800">
                <a:solidFill>
                  <a:srgbClr val="000000"/>
                </a:solidFill>
                <a:ea typeface="黑体" charset="0"/>
                <a:cs typeface="黑体"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2"/>
          <p:cNvSpPr>
            <a:spLocks noGrp="1"/>
          </p:cNvSpPr>
          <p:nvPr>
            <p:ph type="sldNum" idx="11"/>
          </p:nvPr>
        </p:nvSpPr>
        <p:spPr/>
        <p:txBody>
          <a:bodyPr/>
          <a:lstStyle/>
          <a:p>
            <a:fld id="{62DC868C-E57C-FF41-9528-132AD6FD5680}" type="slidenum">
              <a:rPr lang="en-US"/>
              <a:pPr/>
              <a:t>68</a:t>
            </a:fld>
            <a:endParaRPr lang="en-US"/>
          </a:p>
        </p:txBody>
      </p:sp>
      <p:sp>
        <p:nvSpPr>
          <p:cNvPr id="74753" name="Rectangle 1"/>
          <p:cNvSpPr>
            <a:spLocks noChangeArrowheads="1"/>
          </p:cNvSpPr>
          <p:nvPr/>
        </p:nvSpPr>
        <p:spPr bwMode="auto">
          <a:xfrm>
            <a:off x="304800" y="1600200"/>
            <a:ext cx="8232775"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marL="341313" indent="-341313">
              <a:lnSpc>
                <a:spcPct val="90000"/>
              </a:lnSpc>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rPr>
              <a:t>这种风格使一个软件设计者设计出非常容易修改和扩充的体系结构</a:t>
            </a:r>
          </a:p>
          <a:p>
            <a:pPr marL="741363" lvl="1" indent="-284163">
              <a:lnSpc>
                <a:spcPct val="90000"/>
              </a:lnSpc>
              <a:spcBef>
                <a:spcPts val="55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200" b="1">
                <a:solidFill>
                  <a:srgbClr val="000000"/>
                </a:solidFill>
              </a:rPr>
              <a:t>主程序</a:t>
            </a:r>
            <a:r>
              <a:rPr lang="en-US" sz="2200" b="1">
                <a:solidFill>
                  <a:srgbClr val="000000"/>
                </a:solidFill>
              </a:rPr>
              <a:t>/</a:t>
            </a:r>
            <a:r>
              <a:rPr lang="zh-CN" sz="2200" b="1">
                <a:solidFill>
                  <a:srgbClr val="000000"/>
                </a:solidFill>
              </a:rPr>
              <a:t>子程序风格体系结构</a:t>
            </a:r>
          </a:p>
          <a:p>
            <a:pPr marL="741363" lvl="1" indent="-284163">
              <a:lnSpc>
                <a:spcPct val="90000"/>
              </a:lnSpc>
              <a:spcBef>
                <a:spcPts val="55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200" b="1">
                <a:solidFill>
                  <a:srgbClr val="000000"/>
                </a:solidFill>
              </a:rPr>
              <a:t>远程过程调用风格的体系结构 </a:t>
            </a:r>
          </a:p>
        </p:txBody>
      </p:sp>
      <p:pic>
        <p:nvPicPr>
          <p:cNvPr id="747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81400"/>
            <a:ext cx="5400675" cy="2794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4755" name="Rectangle 3"/>
          <p:cNvSpPr>
            <a:spLocks noChangeArrowheads="1"/>
          </p:cNvSpPr>
          <p:nvPr/>
        </p:nvSpPr>
        <p:spPr bwMode="auto">
          <a:xfrm>
            <a:off x="152400" y="762000"/>
            <a:ext cx="854075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集中控制</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C6B39147-B25F-7546-BF8D-B022285F99B9}" type="slidenum">
              <a:rPr lang="en-US"/>
              <a:pPr/>
              <a:t>69</a:t>
            </a:fld>
            <a:endParaRPr lang="en-US"/>
          </a:p>
        </p:txBody>
      </p:sp>
      <p:sp>
        <p:nvSpPr>
          <p:cNvPr id="75777" name="Rectangle 1"/>
          <p:cNvSpPr>
            <a:spLocks noChangeArrowheads="1"/>
          </p:cNvSpPr>
          <p:nvPr/>
        </p:nvSpPr>
        <p:spPr bwMode="auto">
          <a:xfrm>
            <a:off x="250825" y="836613"/>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调用</a:t>
            </a:r>
            <a:r>
              <a:rPr lang="en-GB" sz="4000" b="1" i="1">
                <a:solidFill>
                  <a:srgbClr val="FF0000"/>
                </a:solidFill>
                <a:ea typeface="黑体" charset="0"/>
                <a:cs typeface="黑体" charset="0"/>
              </a:rPr>
              <a:t>-</a:t>
            </a:r>
            <a:r>
              <a:rPr lang="zh-CN" sz="4000" b="1" i="1">
                <a:solidFill>
                  <a:srgbClr val="FF0000"/>
                </a:solidFill>
                <a:ea typeface="黑体" charset="0"/>
                <a:cs typeface="黑体" charset="0"/>
              </a:rPr>
              <a:t>返回模型</a:t>
            </a:r>
          </a:p>
        </p:txBody>
      </p:sp>
      <p:pic>
        <p:nvPicPr>
          <p:cNvPr id="757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 y="1765300"/>
            <a:ext cx="8437563" cy="364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幻灯片编号占位符 4"/>
          <p:cNvSpPr>
            <a:spLocks noGrp="1"/>
          </p:cNvSpPr>
          <p:nvPr>
            <p:ph type="sldNum" idx="11"/>
          </p:nvPr>
        </p:nvSpPr>
        <p:spPr/>
        <p:txBody>
          <a:bodyPr/>
          <a:lstStyle/>
          <a:p>
            <a:fld id="{0CC4EFE3-31D8-444D-AF48-38084C92546D}" type="slidenum">
              <a:rPr lang="en-US"/>
              <a:pPr/>
              <a:t>7</a:t>
            </a:fld>
            <a:endParaRPr lang="en-US"/>
          </a:p>
        </p:txBody>
      </p:sp>
      <p:sp>
        <p:nvSpPr>
          <p:cNvPr id="11265" name="Rectangle 1"/>
          <p:cNvSpPr>
            <a:spLocks noGrp="1" noChangeArrowheads="1"/>
          </p:cNvSpPr>
          <p:nvPr>
            <p:ph type="body" idx="4294967295"/>
          </p:nvPr>
        </p:nvSpPr>
        <p:spPr>
          <a:xfrm>
            <a:off x="304800" y="2362200"/>
            <a:ext cx="7924800" cy="1524000"/>
          </a:xfrm>
          <a:ln/>
        </p:spPr>
        <p:txBody>
          <a:bodyPr/>
          <a:lstStyle/>
          <a:p>
            <a:pPr indent="-341313" algn="ctr">
              <a:spcBef>
                <a:spcPts val="11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zh-CN" sz="4600">
                <a:solidFill>
                  <a:srgbClr val="FF0000"/>
                </a:solidFill>
                <a:effectLst>
                  <a:outerShdw blurRad="38100" dist="38100" dir="2700000" algn="tl">
                    <a:srgbClr val="DDDDDD"/>
                  </a:outerShdw>
                </a:effectLst>
              </a:rPr>
              <a:t>一  软件设计概述</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8C56169B-5FFD-864A-B692-A0EFC6490783}" type="slidenum">
              <a:rPr lang="en-US"/>
              <a:pPr/>
              <a:t>70</a:t>
            </a:fld>
            <a:endParaRPr lang="en-US"/>
          </a:p>
        </p:txBody>
      </p:sp>
      <p:sp>
        <p:nvSpPr>
          <p:cNvPr id="76801" name="Rectangle 1"/>
          <p:cNvSpPr>
            <a:spLocks noChangeArrowheads="1"/>
          </p:cNvSpPr>
          <p:nvPr/>
        </p:nvSpPr>
        <p:spPr bwMode="auto">
          <a:xfrm>
            <a:off x="250825" y="765175"/>
            <a:ext cx="854075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实时的系统控制</a:t>
            </a:r>
          </a:p>
        </p:txBody>
      </p:sp>
      <p:pic>
        <p:nvPicPr>
          <p:cNvPr id="768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1689100"/>
            <a:ext cx="6896100" cy="4616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1F0C9A11-A52A-1D4C-9AC9-968778382F52}" type="slidenum">
              <a:rPr lang="en-US"/>
              <a:pPr/>
              <a:t>71</a:t>
            </a:fld>
            <a:endParaRPr lang="en-US"/>
          </a:p>
        </p:txBody>
      </p:sp>
      <p:sp>
        <p:nvSpPr>
          <p:cNvPr id="77825" name="Rectangle 1"/>
          <p:cNvSpPr>
            <a:spLocks noChangeArrowheads="1"/>
          </p:cNvSpPr>
          <p:nvPr/>
        </p:nvSpPr>
        <p:spPr bwMode="auto">
          <a:xfrm>
            <a:off x="457200" y="762000"/>
            <a:ext cx="7772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基于事件的控制</a:t>
            </a:r>
          </a:p>
        </p:txBody>
      </p:sp>
      <p:sp>
        <p:nvSpPr>
          <p:cNvPr id="77826" name="Rectangle 2"/>
          <p:cNvSpPr>
            <a:spLocks noChangeArrowheads="1"/>
          </p:cNvSpPr>
          <p:nvPr/>
        </p:nvSpPr>
        <p:spPr bwMode="auto">
          <a:xfrm>
            <a:off x="609600" y="15240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基于事件的控制模型常识由外部产生的事件驱动系统，事件的到来不受处理它的那个过程控制</a:t>
            </a:r>
          </a:p>
          <a:p>
            <a:pPr marL="341313" indent="-341313">
              <a:lnSpc>
                <a:spcPct val="90000"/>
              </a:lnSpc>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a:solidFill>
                  <a:srgbClr val="000000"/>
                </a:solidFill>
                <a:ea typeface="黑体" charset="0"/>
                <a:cs typeface="黑体" charset="0"/>
              </a:rPr>
              <a:t>事件驱动模型：</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a:solidFill>
                  <a:srgbClr val="000000"/>
                </a:solidFill>
                <a:ea typeface="黑体" charset="0"/>
                <a:cs typeface="黑体" charset="0"/>
              </a:rPr>
              <a:t>广播模型</a:t>
            </a:r>
          </a:p>
          <a:p>
            <a:pPr marL="741363" lvl="1" indent="-282575">
              <a:lnSpc>
                <a:spcPct val="90000"/>
              </a:lnSpc>
              <a:spcBef>
                <a:spcPts val="600"/>
              </a:spcBef>
              <a:buClrTx/>
              <a:buSzPct val="80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400">
                <a:solidFill>
                  <a:srgbClr val="000000"/>
                </a:solidFill>
                <a:ea typeface="黑体" charset="0"/>
                <a:cs typeface="黑体" charset="0"/>
              </a:rPr>
              <a:t>	</a:t>
            </a:r>
            <a:r>
              <a:rPr lang="zh-CN" sz="2400">
                <a:solidFill>
                  <a:srgbClr val="000000"/>
                </a:solidFill>
                <a:ea typeface="黑体" charset="0"/>
                <a:cs typeface="黑体" charset="0"/>
              </a:rPr>
              <a:t>一个事件被广播到所有的子系统，任何能处理事件的子系统都可以这么做</a:t>
            </a:r>
          </a:p>
          <a:p>
            <a:pPr marL="741363" lvl="1" indent="-284163">
              <a:lnSpc>
                <a:spcPct val="90000"/>
              </a:lnSpc>
              <a:spcBef>
                <a:spcPts val="6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400">
                <a:solidFill>
                  <a:srgbClr val="000000"/>
                </a:solidFill>
                <a:ea typeface="黑体" charset="0"/>
                <a:cs typeface="黑体" charset="0"/>
              </a:rPr>
              <a:t>中断驱动模型</a:t>
            </a:r>
          </a:p>
          <a:p>
            <a:pPr marL="741363" lvl="1" indent="-282575">
              <a:lnSpc>
                <a:spcPct val="90000"/>
              </a:lnSpc>
              <a:spcBef>
                <a:spcPts val="600"/>
              </a:spcBef>
              <a:buClrTx/>
              <a:buSzPct val="80000"/>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2400">
                <a:solidFill>
                  <a:srgbClr val="000000"/>
                </a:solidFill>
                <a:ea typeface="黑体" charset="0"/>
                <a:cs typeface="黑体" charset="0"/>
              </a:rPr>
              <a:t>	</a:t>
            </a:r>
            <a:r>
              <a:rPr lang="zh-CN" sz="2400">
                <a:solidFill>
                  <a:srgbClr val="000000"/>
                </a:solidFill>
                <a:ea typeface="黑体" charset="0"/>
                <a:cs typeface="黑体" charset="0"/>
              </a:rPr>
              <a:t>使用在实时系统中，中断是通过中断处理器来检测的，并将它传递给某个其它组件来处理</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6BB38550-4AC5-3C44-903C-E2EACC0E5F75}" type="slidenum">
              <a:rPr lang="en-US"/>
              <a:pPr/>
              <a:t>72</a:t>
            </a:fld>
            <a:endParaRPr lang="en-US"/>
          </a:p>
        </p:txBody>
      </p:sp>
      <p:sp>
        <p:nvSpPr>
          <p:cNvPr id="78849" name="Rectangle 1"/>
          <p:cNvSpPr>
            <a:spLocks noChangeArrowheads="1"/>
          </p:cNvSpPr>
          <p:nvPr/>
        </p:nvSpPr>
        <p:spPr bwMode="auto">
          <a:xfrm>
            <a:off x="250825" y="765175"/>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广播模型</a:t>
            </a:r>
          </a:p>
        </p:txBody>
      </p:sp>
      <p:sp>
        <p:nvSpPr>
          <p:cNvPr id="78850" name="Rectangle 2"/>
          <p:cNvSpPr>
            <a:spLocks noChangeArrowheads="1"/>
          </p:cNvSpPr>
          <p:nvPr/>
        </p:nvSpPr>
        <p:spPr bwMode="auto">
          <a:xfrm>
            <a:off x="323850" y="1844675"/>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广播模型在基于网络的分布式系统中很有效</a:t>
            </a:r>
          </a:p>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子系统注册感兴趣的特定事件。当这些事件发生时，控制就被移交给能处理该事件的子系统</a:t>
            </a:r>
          </a:p>
          <a:p>
            <a:pPr marL="341313" indent="-34131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000000"/>
                </a:solidFill>
                <a:ea typeface="黑体" charset="0"/>
                <a:cs typeface="黑体" charset="0"/>
              </a:rPr>
              <a:t>该模型与集中式模型的主要区别是该模型的控制策略不在事件和信息处理器中。子系统决定他们需要哪些的事件</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81210582-696B-7643-A034-2B40C87444C6}" type="slidenum">
              <a:rPr lang="en-US"/>
              <a:pPr/>
              <a:t>73</a:t>
            </a:fld>
            <a:endParaRPr lang="en-US"/>
          </a:p>
        </p:txBody>
      </p:sp>
      <p:sp>
        <p:nvSpPr>
          <p:cNvPr id="79873" name="Rectangle 1"/>
          <p:cNvSpPr>
            <a:spLocks noChangeArrowheads="1"/>
          </p:cNvSpPr>
          <p:nvPr/>
        </p:nvSpPr>
        <p:spPr bwMode="auto">
          <a:xfrm>
            <a:off x="301625" y="1052513"/>
            <a:ext cx="854075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选择性的广播</a:t>
            </a:r>
          </a:p>
        </p:txBody>
      </p:sp>
      <p:pic>
        <p:nvPicPr>
          <p:cNvPr id="798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13000"/>
            <a:ext cx="8707438" cy="2235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4EF9F04A-4FA9-5D4B-9EC7-2A4009F841B7}" type="slidenum">
              <a:rPr lang="en-US"/>
              <a:pPr/>
              <a:t>74</a:t>
            </a:fld>
            <a:endParaRPr lang="en-US"/>
          </a:p>
        </p:txBody>
      </p:sp>
      <p:sp>
        <p:nvSpPr>
          <p:cNvPr id="80897" name="Rectangle 1"/>
          <p:cNvSpPr>
            <a:spLocks noChangeArrowheads="1"/>
          </p:cNvSpPr>
          <p:nvPr/>
        </p:nvSpPr>
        <p:spPr bwMode="auto">
          <a:xfrm>
            <a:off x="250825" y="620713"/>
            <a:ext cx="85407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中断驱动模型</a:t>
            </a:r>
          </a:p>
        </p:txBody>
      </p:sp>
      <p:sp>
        <p:nvSpPr>
          <p:cNvPr id="80898" name="Rectangle 2"/>
          <p:cNvSpPr>
            <a:spLocks noChangeArrowheads="1"/>
          </p:cNvSpPr>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在实时系统中使用，对一件事件的快速响应是必要的</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允许快速的响应，但是编程将是困难的，且难以验证</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08961B70-DAEB-2049-80D7-6842773721A8}" type="slidenum">
              <a:rPr lang="en-US"/>
              <a:pPr/>
              <a:t>75</a:t>
            </a:fld>
            <a:endParaRPr lang="en-US"/>
          </a:p>
        </p:txBody>
      </p:sp>
      <p:sp>
        <p:nvSpPr>
          <p:cNvPr id="81921" name="Rectangle 1"/>
          <p:cNvSpPr>
            <a:spLocks noChangeArrowheads="1"/>
          </p:cNvSpPr>
          <p:nvPr/>
        </p:nvSpPr>
        <p:spPr bwMode="auto">
          <a:xfrm>
            <a:off x="179388" y="765175"/>
            <a:ext cx="85407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中断驱动控制模型</a:t>
            </a:r>
          </a:p>
        </p:txBody>
      </p:sp>
      <p:pic>
        <p:nvPicPr>
          <p:cNvPr id="819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1600200"/>
            <a:ext cx="6756400" cy="46878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DF11034C-5B56-A941-9BB8-7F7BC7856C5F}" type="slidenum">
              <a:rPr lang="en-US"/>
              <a:pPr/>
              <a:t>76</a:t>
            </a:fld>
            <a:endParaRPr lang="en-US"/>
          </a:p>
        </p:txBody>
      </p:sp>
      <p:sp>
        <p:nvSpPr>
          <p:cNvPr id="82945" name="Rectangle 1"/>
          <p:cNvSpPr>
            <a:spLocks noGrp="1" noChangeArrowheads="1"/>
          </p:cNvSpPr>
          <p:nvPr>
            <p:ph type="title" idx="4294967295"/>
          </p:nvPr>
        </p:nvSpPr>
        <p:spPr>
          <a:xfrm>
            <a:off x="228600" y="914400"/>
            <a:ext cx="8229600" cy="7620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a:solidFill>
                  <a:srgbClr val="FF3300"/>
                </a:solidFill>
                <a:latin typeface="黑体" charset="0"/>
                <a:ea typeface="黑体" charset="0"/>
                <a:cs typeface="黑体" charset="0"/>
              </a:rPr>
              <a:t>（</a:t>
            </a:r>
            <a:r>
              <a:rPr lang="en-US" sz="3600" b="1">
                <a:solidFill>
                  <a:srgbClr val="FF3300"/>
                </a:solidFill>
                <a:latin typeface="黑体" charset="0"/>
                <a:ea typeface="黑体" charset="0"/>
                <a:cs typeface="黑体" charset="0"/>
              </a:rPr>
              <a:t>5</a:t>
            </a:r>
            <a:r>
              <a:rPr lang="zh-CN" sz="3600" b="1">
                <a:solidFill>
                  <a:srgbClr val="FF3300"/>
                </a:solidFill>
                <a:latin typeface="黑体" charset="0"/>
                <a:ea typeface="黑体" charset="0"/>
                <a:cs typeface="黑体" charset="0"/>
              </a:rPr>
              <a:t>） 面向对象风格</a:t>
            </a:r>
          </a:p>
        </p:txBody>
      </p:sp>
      <p:sp>
        <p:nvSpPr>
          <p:cNvPr id="82946" name="Rectangle 2"/>
          <p:cNvSpPr>
            <a:spLocks noGrp="1" noChangeArrowheads="1"/>
          </p:cNvSpPr>
          <p:nvPr>
            <p:ph type="body" idx="4294967295"/>
          </p:nvPr>
        </p:nvSpPr>
        <p:spPr>
          <a:xfrm>
            <a:off x="304800" y="1752600"/>
            <a:ext cx="8540750" cy="4194175"/>
          </a:xfrm>
          <a:ln/>
        </p:spPr>
        <p:txBody>
          <a:bodyPr/>
          <a:lstStyle/>
          <a:p>
            <a:pPr marL="341313" indent="-341313">
              <a:spcBef>
                <a:spcPts val="12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800"/>
              <a:t>系统部件封装数据和操作数据的方法</a:t>
            </a:r>
          </a:p>
          <a:p>
            <a:pPr marL="341313" indent="-341313">
              <a:spcBef>
                <a:spcPts val="12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4800"/>
              <a:t>部件之间的交互和协调通过消息来传递</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4"/>
          <p:cNvSpPr>
            <a:spLocks noGrp="1"/>
          </p:cNvSpPr>
          <p:nvPr>
            <p:ph type="sldNum" idx="11"/>
          </p:nvPr>
        </p:nvSpPr>
        <p:spPr/>
        <p:txBody>
          <a:bodyPr/>
          <a:lstStyle/>
          <a:p>
            <a:fld id="{FFE3635F-DD1F-E14F-A08B-2036A6CF96E3}" type="slidenum">
              <a:rPr lang="en-US"/>
              <a:pPr/>
              <a:t>77</a:t>
            </a:fld>
            <a:endParaRPr lang="en-US"/>
          </a:p>
        </p:txBody>
      </p:sp>
      <p:sp>
        <p:nvSpPr>
          <p:cNvPr id="83969" name="Rectangle 1"/>
          <p:cNvSpPr>
            <a:spLocks noGrp="1" noChangeArrowheads="1"/>
          </p:cNvSpPr>
          <p:nvPr>
            <p:ph type="title" idx="4294967295"/>
          </p:nvPr>
        </p:nvSpPr>
        <p:spPr>
          <a:xfrm>
            <a:off x="228600" y="838200"/>
            <a:ext cx="8229600" cy="8382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a:solidFill>
                  <a:srgbClr val="FF3300"/>
                </a:solidFill>
              </a:rPr>
              <a:t>（</a:t>
            </a:r>
            <a:r>
              <a:rPr lang="en-US" sz="3600" b="1">
                <a:solidFill>
                  <a:srgbClr val="FF3300"/>
                </a:solidFill>
              </a:rPr>
              <a:t>6</a:t>
            </a:r>
            <a:r>
              <a:rPr lang="zh-CN" sz="3600" b="1">
                <a:solidFill>
                  <a:srgbClr val="FF3300"/>
                </a:solidFill>
              </a:rPr>
              <a:t>） 层次式风格的体系结构</a:t>
            </a:r>
            <a:r>
              <a:rPr lang="en-US">
                <a:solidFill>
                  <a:srgbClr val="FF3300"/>
                </a:solidFill>
              </a:rPr>
              <a:t> </a:t>
            </a:r>
          </a:p>
        </p:txBody>
      </p:sp>
      <p:sp>
        <p:nvSpPr>
          <p:cNvPr id="83970" name="Rectangle 2"/>
          <p:cNvSpPr>
            <a:spLocks noGrp="1" noChangeArrowheads="1"/>
          </p:cNvSpPr>
          <p:nvPr>
            <p:ph type="body" idx="4294967295"/>
          </p:nvPr>
        </p:nvSpPr>
        <p:spPr>
          <a:xfrm>
            <a:off x="301625" y="1905000"/>
            <a:ext cx="8540750" cy="1143000"/>
          </a:xfrm>
          <a:ln/>
        </p:spPr>
        <p:txBody>
          <a:bodyPr/>
          <a:lstStyle/>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在这种结构中，定义不同的层次，每层都完成了相对外层更靠近机器指令的操作</a:t>
            </a:r>
          </a:p>
        </p:txBody>
      </p:sp>
      <p:pic>
        <p:nvPicPr>
          <p:cNvPr id="839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76600"/>
            <a:ext cx="5040313" cy="3071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5DC00946-9DCA-DA47-979D-685C58F8C6FE}" type="slidenum">
              <a:rPr lang="en-US"/>
              <a:pPr/>
              <a:t>78</a:t>
            </a:fld>
            <a:endParaRPr lang="en-US"/>
          </a:p>
        </p:txBody>
      </p:sp>
      <p:sp>
        <p:nvSpPr>
          <p:cNvPr id="84993" name="Rectangle 1"/>
          <p:cNvSpPr>
            <a:spLocks noChangeArrowheads="1"/>
          </p:cNvSpPr>
          <p:nvPr/>
        </p:nvSpPr>
        <p:spPr bwMode="auto">
          <a:xfrm>
            <a:off x="228600" y="1371600"/>
            <a:ext cx="84582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a:solidFill>
                  <a:srgbClr val="000000"/>
                </a:solidFill>
              </a:rPr>
              <a:t>在这里要了解几个概念：</a:t>
            </a:r>
          </a:p>
          <a:p>
            <a:pPr marL="741363" lvl="1" indent="-28416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FF3300"/>
                </a:solidFill>
              </a:rPr>
              <a:t>程序结构的深度</a:t>
            </a:r>
            <a:r>
              <a:rPr lang="zh-CN" sz="2800">
                <a:solidFill>
                  <a:srgbClr val="000000"/>
                </a:solidFill>
              </a:rPr>
              <a:t>：程序结构的层次数称为结构的深度。结构的深度在一定意义上反映了程序结构的规模和复杂程度。</a:t>
            </a:r>
          </a:p>
          <a:p>
            <a:pPr marL="741363" lvl="1" indent="-28416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FF3300"/>
                </a:solidFill>
              </a:rPr>
              <a:t>程序结构的宽度</a:t>
            </a:r>
            <a:r>
              <a:rPr lang="zh-CN" sz="2800">
                <a:solidFill>
                  <a:srgbClr val="000000"/>
                </a:solidFill>
              </a:rPr>
              <a:t>：层次结构中同一层模块的最大模块个数称为结构的宽度。</a:t>
            </a:r>
          </a:p>
          <a:p>
            <a:pPr marL="741363" lvl="1" indent="-284163">
              <a:spcBef>
                <a:spcPts val="7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2800" b="1">
                <a:solidFill>
                  <a:srgbClr val="FF3300"/>
                </a:solidFill>
              </a:rPr>
              <a:t>模块的扇入和扇出</a:t>
            </a:r>
            <a:r>
              <a:rPr lang="zh-CN" sz="2800">
                <a:solidFill>
                  <a:srgbClr val="000000"/>
                </a:solidFill>
              </a:rPr>
              <a:t>：扇出表示一个模块直接调用（或控制）的其它模块数目。扇入则定义为调用（或控制）一个给定模块的模块个数。多扇出意味着需要控制和协调许多下属模块。而多扇入的模块通常是公用模块。</a:t>
            </a:r>
          </a:p>
        </p:txBody>
      </p:sp>
      <p:sp>
        <p:nvSpPr>
          <p:cNvPr id="84994" name="Rectangle 2"/>
          <p:cNvSpPr>
            <a:spLocks noChangeArrowheads="1"/>
          </p:cNvSpPr>
          <p:nvPr/>
        </p:nvSpPr>
        <p:spPr bwMode="auto">
          <a:xfrm>
            <a:off x="457200" y="609600"/>
            <a:ext cx="8229600" cy="609600"/>
          </a:xfrm>
          <a:prstGeom prst="rect">
            <a:avLst/>
          </a:prstGeom>
          <a:solidFill>
            <a:srgbClr val="FFFFFF"/>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a:solidFill>
                  <a:srgbClr val="FF3300"/>
                </a:solidFill>
              </a:rPr>
              <a:t>（</a:t>
            </a:r>
            <a:r>
              <a:rPr lang="en-US" sz="3600" b="1">
                <a:solidFill>
                  <a:srgbClr val="FF3300"/>
                </a:solidFill>
              </a:rPr>
              <a:t>7</a:t>
            </a:r>
            <a:r>
              <a:rPr lang="zh-CN" sz="3600" b="1">
                <a:solidFill>
                  <a:srgbClr val="FF3300"/>
                </a:solidFill>
              </a:rPr>
              <a:t>） 小结</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幻灯片编号占位符 4"/>
          <p:cNvSpPr>
            <a:spLocks noGrp="1"/>
          </p:cNvSpPr>
          <p:nvPr>
            <p:ph type="sldNum" idx="11"/>
          </p:nvPr>
        </p:nvSpPr>
        <p:spPr/>
        <p:txBody>
          <a:bodyPr/>
          <a:lstStyle/>
          <a:p>
            <a:fld id="{AE9252C3-5ADC-B544-8E5D-1AD803B39850}" type="slidenum">
              <a:rPr lang="en-US"/>
              <a:pPr/>
              <a:t>79</a:t>
            </a:fld>
            <a:endParaRPr lang="en-US"/>
          </a:p>
        </p:txBody>
      </p:sp>
      <p:sp>
        <p:nvSpPr>
          <p:cNvPr id="86017" name="Rectangle 1"/>
          <p:cNvSpPr>
            <a:spLocks noGrp="1" noChangeArrowheads="1"/>
          </p:cNvSpPr>
          <p:nvPr>
            <p:ph type="body" idx="4294967295"/>
          </p:nvPr>
        </p:nvSpPr>
        <p:spPr>
          <a:xfrm>
            <a:off x="304800" y="1828800"/>
            <a:ext cx="7924800" cy="914400"/>
          </a:xfrm>
          <a:ln/>
        </p:spPr>
        <p:txBody>
          <a:bodyPr/>
          <a:lstStyle/>
          <a:p>
            <a:pPr indent="-341313" algn="ctr">
              <a:spcBef>
                <a:spcPts val="11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zh-CN" sz="4600">
                <a:solidFill>
                  <a:srgbClr val="FF0000"/>
                </a:solidFill>
                <a:effectLst>
                  <a:outerShdw blurRad="38100" dist="38100" dir="2700000" algn="tl">
                    <a:srgbClr val="DDDDDD"/>
                  </a:outerShdw>
                </a:effectLst>
              </a:rPr>
              <a:t>四  部件级设计</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5BC5D5C1-58AB-FA4C-B7FF-2564A8BE21D3}" type="slidenum">
              <a:rPr lang="en-US"/>
              <a:pPr/>
              <a:t>8</a:t>
            </a:fld>
            <a:endParaRPr lang="en-US"/>
          </a:p>
        </p:txBody>
      </p:sp>
      <p:sp>
        <p:nvSpPr>
          <p:cNvPr id="12289" name="Rectangle 1"/>
          <p:cNvSpPr>
            <a:spLocks noGrp="1" noChangeArrowheads="1"/>
          </p:cNvSpPr>
          <p:nvPr>
            <p:ph type="title" idx="4294967295"/>
          </p:nvPr>
        </p:nvSpPr>
        <p:spPr>
          <a:xfrm>
            <a:off x="381000" y="6858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3300"/>
                </a:solidFill>
              </a:rPr>
              <a:t>1 </a:t>
            </a:r>
            <a:r>
              <a:rPr lang="zh-CN" sz="3600" b="1">
                <a:solidFill>
                  <a:srgbClr val="FF3300"/>
                </a:solidFill>
              </a:rPr>
              <a:t>软件设计概述</a:t>
            </a:r>
            <a:r>
              <a:rPr lang="en-US" sz="4000"/>
              <a:t> </a:t>
            </a:r>
          </a:p>
        </p:txBody>
      </p:sp>
      <p:sp>
        <p:nvSpPr>
          <p:cNvPr id="12290" name="Rectangle 2"/>
          <p:cNvSpPr>
            <a:spLocks noGrp="1" noChangeArrowheads="1"/>
          </p:cNvSpPr>
          <p:nvPr>
            <p:ph type="body" idx="4294967295"/>
          </p:nvPr>
        </p:nvSpPr>
        <p:spPr>
          <a:xfrm>
            <a:off x="304800" y="1524000"/>
            <a:ext cx="8540750" cy="4419600"/>
          </a:xfrm>
          <a:ln/>
        </p:spPr>
        <p:txBody>
          <a:bodyPr/>
          <a:lstStyle/>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软件需求分析解决</a:t>
            </a:r>
            <a:r>
              <a:rPr lang="zh-CN">
                <a:latin typeface="Arial"/>
              </a:rPr>
              <a:t>“</a:t>
            </a:r>
            <a:r>
              <a:rPr lang="zh-CN"/>
              <a:t>做什么</a:t>
            </a:r>
            <a:r>
              <a:rPr lang="zh-CN">
                <a:latin typeface="Arial"/>
              </a:rPr>
              <a:t>”</a:t>
            </a:r>
            <a:r>
              <a:rPr lang="zh-CN"/>
              <a:t>的问题，软件设计过程则解决</a:t>
            </a:r>
            <a:r>
              <a:rPr lang="zh-CN">
                <a:latin typeface="Arial"/>
              </a:rPr>
              <a:t>“</a:t>
            </a:r>
            <a:r>
              <a:rPr lang="zh-CN"/>
              <a:t>怎么做</a:t>
            </a:r>
            <a:r>
              <a:rPr lang="zh-CN">
                <a:latin typeface="Arial"/>
              </a:rPr>
              <a:t>”</a:t>
            </a:r>
            <a:r>
              <a:rPr lang="zh-CN"/>
              <a:t>的问题</a:t>
            </a:r>
          </a:p>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软件设计是把软件需求变换成软件表示的过程，它主要包含两个阶段：</a:t>
            </a:r>
            <a:r>
              <a:rPr lang="zh-CN">
                <a:solidFill>
                  <a:srgbClr val="FF0000"/>
                </a:solidFill>
              </a:rPr>
              <a:t>软件体系结构设计阶段</a:t>
            </a:r>
            <a:r>
              <a:rPr lang="zh-CN"/>
              <a:t>和</a:t>
            </a:r>
            <a:r>
              <a:rPr lang="zh-CN">
                <a:solidFill>
                  <a:srgbClr val="FF0000"/>
                </a:solidFill>
              </a:rPr>
              <a:t>部件级设计</a:t>
            </a:r>
          </a:p>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solidFill>
                  <a:srgbClr val="FF0000"/>
                </a:solidFill>
              </a:rPr>
              <a:t>对比：</a:t>
            </a:r>
            <a:r>
              <a:rPr lang="zh-CN"/>
              <a:t>早期的软件设计局限于数据结构和算法层面上，抽象层次比较低</a:t>
            </a:r>
          </a:p>
          <a:p>
            <a:pPr marL="341313" indent="-341313">
              <a:buClr>
                <a:srgbClr val="FF0000"/>
              </a:buClr>
              <a:buSzPct val="80000"/>
              <a:buFont typeface="Wingding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3D76ED29-4A63-9C4B-A4F5-DC4D5FC28174}" type="slidenum">
              <a:rPr lang="en-US"/>
              <a:pPr/>
              <a:t>80</a:t>
            </a:fld>
            <a:endParaRPr lang="en-US"/>
          </a:p>
        </p:txBody>
      </p:sp>
      <p:sp>
        <p:nvSpPr>
          <p:cNvPr id="87041" name="Rectangle 1"/>
          <p:cNvSpPr>
            <a:spLocks noGrp="1" noChangeArrowheads="1"/>
          </p:cNvSpPr>
          <p:nvPr>
            <p:ph type="title" idx="4294967295"/>
          </p:nvPr>
        </p:nvSpPr>
        <p:spPr>
          <a:xfrm>
            <a:off x="381000" y="1066800"/>
            <a:ext cx="8229600" cy="7620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FF0000"/>
                </a:solidFill>
              </a:rPr>
              <a:t>1 </a:t>
            </a:r>
            <a:r>
              <a:rPr lang="zh-CN" b="1">
                <a:solidFill>
                  <a:srgbClr val="FF0000"/>
                </a:solidFill>
              </a:rPr>
              <a:t>部件级设计概述</a:t>
            </a:r>
          </a:p>
        </p:txBody>
      </p:sp>
      <p:sp>
        <p:nvSpPr>
          <p:cNvPr id="87042" name="Rectangle 2"/>
          <p:cNvSpPr>
            <a:spLocks noGrp="1" noChangeArrowheads="1"/>
          </p:cNvSpPr>
          <p:nvPr>
            <p:ph type="body" idx="4294967295"/>
          </p:nvPr>
        </p:nvSpPr>
        <p:spPr>
          <a:xfrm>
            <a:off x="304800" y="2209800"/>
            <a:ext cx="8540750" cy="2667000"/>
          </a:xfrm>
          <a:ln/>
        </p:spPr>
        <p:txBody>
          <a:bodyPr/>
          <a:lstStyle/>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在结构化分析和设计方法时部件往往被称为</a:t>
            </a:r>
            <a:r>
              <a:rPr lang="zh-CN">
                <a:solidFill>
                  <a:srgbClr val="FF3300"/>
                </a:solidFill>
              </a:rPr>
              <a:t>模块</a:t>
            </a:r>
          </a:p>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在面向对象分析和设计时部件被称为类，在基于构件的开发方法中，部件被称为</a:t>
            </a:r>
            <a:r>
              <a:rPr lang="zh-CN">
                <a:solidFill>
                  <a:srgbClr val="FF3300"/>
                </a:solidFill>
              </a:rPr>
              <a:t>构件</a:t>
            </a:r>
            <a:r>
              <a:rPr lang="zh-CN"/>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B560B051-A684-DA49-8E28-111994EDE68D}" type="slidenum">
              <a:rPr lang="en-US"/>
              <a:pPr/>
              <a:t>81</a:t>
            </a:fld>
            <a:endParaRPr lang="en-US"/>
          </a:p>
        </p:txBody>
      </p:sp>
      <p:sp>
        <p:nvSpPr>
          <p:cNvPr id="88065" name="Rectangle 1"/>
          <p:cNvSpPr>
            <a:spLocks noGrp="1" noChangeArrowheads="1"/>
          </p:cNvSpPr>
          <p:nvPr>
            <p:ph type="title" idx="4294967295"/>
          </p:nvPr>
        </p:nvSpPr>
        <p:spPr>
          <a:xfrm>
            <a:off x="0" y="11430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3300"/>
                </a:solidFill>
                <a:latin typeface="黑体" charset="0"/>
                <a:ea typeface="黑体" charset="0"/>
                <a:cs typeface="黑体" charset="0"/>
              </a:rPr>
              <a:t>2 </a:t>
            </a:r>
            <a:r>
              <a:rPr lang="zh-CN" sz="3600" b="1">
                <a:solidFill>
                  <a:srgbClr val="FF3300"/>
                </a:solidFill>
                <a:latin typeface="黑体" charset="0"/>
                <a:ea typeface="黑体" charset="0"/>
                <a:cs typeface="黑体" charset="0"/>
              </a:rPr>
              <a:t>部件级设计任务</a:t>
            </a:r>
          </a:p>
        </p:txBody>
      </p:sp>
      <p:sp>
        <p:nvSpPr>
          <p:cNvPr id="88066" name="Rectangle 2"/>
          <p:cNvSpPr>
            <a:spLocks noGrp="1" noChangeArrowheads="1"/>
          </p:cNvSpPr>
          <p:nvPr>
            <p:ph type="body" idx="4294967295"/>
          </p:nvPr>
        </p:nvSpPr>
        <p:spPr>
          <a:xfrm>
            <a:off x="301625" y="1905000"/>
            <a:ext cx="8540750" cy="4194175"/>
          </a:xfrm>
          <a:ln/>
        </p:spPr>
        <p:txBody>
          <a:bodyPr/>
          <a:lstStyle/>
          <a:p>
            <a:pPr indent="-341313" algn="just">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zh-CN"/>
              <a:t>在部件级设计阶段，主要完成如下工作：</a:t>
            </a:r>
          </a:p>
          <a:p>
            <a:pPr marL="741363" lvl="1" indent="-284163" algn="just">
              <a:buClr>
                <a:srgbClr val="FF0000"/>
              </a:buClr>
              <a:buSzPct val="80000"/>
              <a:buFont typeface="Times New Roman" charset="0"/>
              <a:buAutoNum type="arabicParenBoth"/>
              <a:tabLst>
                <a:tab pos="912813" algn="l"/>
                <a:tab pos="1827213" algn="l"/>
                <a:tab pos="2741613" algn="l"/>
                <a:tab pos="3656013" algn="l"/>
                <a:tab pos="4570413" algn="l"/>
                <a:tab pos="5484813" algn="l"/>
                <a:tab pos="6399213" algn="l"/>
                <a:tab pos="7313613" algn="l"/>
                <a:tab pos="8228013" algn="l"/>
                <a:tab pos="9142413" algn="l"/>
                <a:tab pos="10056813" algn="l"/>
              </a:tabLst>
            </a:pPr>
            <a:r>
              <a:rPr lang="zh-CN"/>
              <a:t>为每个部件确定采用的算法，选择某种适当的工具表达算法的过程，编写部件的详细过程性描述； </a:t>
            </a:r>
          </a:p>
          <a:p>
            <a:pPr marL="741363" lvl="1" indent="-284163" algn="just">
              <a:buClr>
                <a:srgbClr val="FF0000"/>
              </a:buClr>
              <a:buSzPct val="80000"/>
              <a:buFont typeface="Times New Roman" charset="0"/>
              <a:buAutoNum type="arabicParenBoth"/>
              <a:tabLst>
                <a:tab pos="912813" algn="l"/>
                <a:tab pos="1827213" algn="l"/>
                <a:tab pos="2741613" algn="l"/>
                <a:tab pos="3656013" algn="l"/>
                <a:tab pos="4570413" algn="l"/>
                <a:tab pos="5484813" algn="l"/>
                <a:tab pos="6399213" algn="l"/>
                <a:tab pos="7313613" algn="l"/>
                <a:tab pos="8228013" algn="l"/>
                <a:tab pos="9142413" algn="l"/>
                <a:tab pos="10056813" algn="l"/>
              </a:tabLst>
            </a:pPr>
            <a:r>
              <a:rPr lang="zh-CN"/>
              <a:t>确定每一部件内部使用的数据结构； </a:t>
            </a:r>
          </a:p>
          <a:p>
            <a:pPr marL="741363" lvl="1" indent="-284163" algn="just">
              <a:buClr>
                <a:srgbClr val="FF0000"/>
              </a:buClr>
              <a:buSzPct val="80000"/>
              <a:buFont typeface="Times New Roman" charset="0"/>
              <a:buAutoNum type="arabicParenBoth"/>
              <a:tabLst>
                <a:tab pos="912813" algn="l"/>
                <a:tab pos="1827213" algn="l"/>
                <a:tab pos="2741613" algn="l"/>
                <a:tab pos="3656013" algn="l"/>
                <a:tab pos="4570413" algn="l"/>
                <a:tab pos="5484813" algn="l"/>
                <a:tab pos="6399213" algn="l"/>
                <a:tab pos="7313613" algn="l"/>
                <a:tab pos="8228013" algn="l"/>
                <a:tab pos="9142413" algn="l"/>
                <a:tab pos="10056813" algn="l"/>
              </a:tabLst>
            </a:pPr>
            <a:r>
              <a:rPr lang="zh-CN"/>
              <a:t>在部件级设计结束时，应该把上述结果写入部件级设计说明书，并且通过复审形成正式文档，作为下一阶段（编码阶段）的工作依据。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幻灯片编号占位符 4"/>
          <p:cNvSpPr>
            <a:spLocks noGrp="1"/>
          </p:cNvSpPr>
          <p:nvPr>
            <p:ph type="sldNum" idx="11"/>
          </p:nvPr>
        </p:nvSpPr>
        <p:spPr/>
        <p:txBody>
          <a:bodyPr/>
          <a:lstStyle/>
          <a:p>
            <a:fld id="{BB051E83-AEC9-B143-8EE7-5B11707F29CA}" type="slidenum">
              <a:rPr lang="en-US"/>
              <a:pPr/>
              <a:t>82</a:t>
            </a:fld>
            <a:endParaRPr lang="en-US"/>
          </a:p>
        </p:txBody>
      </p:sp>
      <p:sp>
        <p:nvSpPr>
          <p:cNvPr id="89089" name="Rectangle 1"/>
          <p:cNvSpPr>
            <a:spLocks noGrp="1" noChangeArrowheads="1"/>
          </p:cNvSpPr>
          <p:nvPr>
            <p:ph type="body" idx="4294967295"/>
          </p:nvPr>
        </p:nvSpPr>
        <p:spPr>
          <a:xfrm>
            <a:off x="457200" y="1981200"/>
            <a:ext cx="7924800" cy="1143000"/>
          </a:xfrm>
          <a:ln/>
        </p:spPr>
        <p:txBody>
          <a:bodyPr/>
          <a:lstStyle/>
          <a:p>
            <a:pPr indent="-341313" algn="ctr">
              <a:spcBef>
                <a:spcPts val="1150"/>
              </a:spcBef>
              <a:buClrTx/>
              <a:buSzPct val="80000"/>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zh-CN" sz="4600">
                <a:solidFill>
                  <a:srgbClr val="FF0000"/>
                </a:solidFill>
                <a:effectLst>
                  <a:outerShdw blurRad="38100" dist="38100" dir="2700000" algn="tl">
                    <a:srgbClr val="DDDDDD"/>
                  </a:outerShdw>
                </a:effectLst>
              </a:rPr>
              <a:t>五  设计规约与设计评审</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8" name="幻灯片编号占位符 4"/>
          <p:cNvSpPr>
            <a:spLocks noGrp="1"/>
          </p:cNvSpPr>
          <p:nvPr>
            <p:ph type="sldNum" idx="11"/>
          </p:nvPr>
        </p:nvSpPr>
        <p:spPr/>
        <p:txBody>
          <a:bodyPr/>
          <a:lstStyle/>
          <a:p>
            <a:fld id="{F459A6F0-AE8B-3B4C-8FAE-FB862B87031B}" type="slidenum">
              <a:rPr lang="en-US"/>
              <a:pPr/>
              <a:t>83</a:t>
            </a:fld>
            <a:endParaRPr lang="en-US"/>
          </a:p>
        </p:txBody>
      </p:sp>
      <p:sp>
        <p:nvSpPr>
          <p:cNvPr id="90113" name="Rectangle 1"/>
          <p:cNvSpPr>
            <a:spLocks noGrp="1" noChangeArrowheads="1"/>
          </p:cNvSpPr>
          <p:nvPr>
            <p:ph type="title" idx="4294967295"/>
          </p:nvPr>
        </p:nvSpPr>
        <p:spPr>
          <a:xfrm>
            <a:off x="457200" y="457200"/>
            <a:ext cx="8229600" cy="7921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0000"/>
                </a:solidFill>
              </a:rPr>
              <a:t>1 </a:t>
            </a:r>
            <a:r>
              <a:rPr lang="zh-CN" sz="3600" b="1">
                <a:solidFill>
                  <a:srgbClr val="FF0000"/>
                </a:solidFill>
              </a:rPr>
              <a:t>设计规约</a:t>
            </a:r>
            <a:r>
              <a:rPr lang="en-US"/>
              <a:t> </a:t>
            </a:r>
          </a:p>
        </p:txBody>
      </p:sp>
      <p:graphicFrame>
        <p:nvGraphicFramePr>
          <p:cNvPr id="90114" name="Group 2"/>
          <p:cNvGraphicFramePr>
            <a:graphicFrameLocks noGrp="1"/>
          </p:cNvGraphicFramePr>
          <p:nvPr/>
        </p:nvGraphicFramePr>
        <p:xfrm>
          <a:off x="755650" y="1557338"/>
          <a:ext cx="7773988" cy="4810132"/>
        </p:xfrm>
        <a:graphic>
          <a:graphicData uri="http://schemas.openxmlformats.org/drawingml/2006/table">
            <a:tbl>
              <a:tblPr/>
              <a:tblGrid>
                <a:gridCol w="2230438"/>
                <a:gridCol w="5543550"/>
              </a:tblGrid>
              <a:tr h="306388">
                <a:tc rowSpan="4">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Ⅰ. </a:t>
                      </a:r>
                      <a:r>
                        <a:rPr kumimoji="0" lang="zh-CN" sz="1400" b="0" i="0" u="none" strike="noStrike" cap="none" normalizeH="0" baseline="0">
                          <a:ln>
                            <a:noFill/>
                          </a:ln>
                          <a:solidFill>
                            <a:srgbClr val="000000"/>
                          </a:solidFill>
                          <a:effectLst/>
                          <a:latin typeface="Arial" charset="0"/>
                          <a:ea typeface="宋体" charset="0"/>
                          <a:cs typeface="Times New Roman" charset="0"/>
                        </a:rPr>
                        <a:t>工作范围</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A. </a:t>
                      </a:r>
                      <a:r>
                        <a:rPr kumimoji="0" lang="zh-CN" sz="1400" b="0" i="0" u="none" strike="noStrike" cap="none" normalizeH="0" baseline="0">
                          <a:ln>
                            <a:noFill/>
                          </a:ln>
                          <a:solidFill>
                            <a:srgbClr val="000000"/>
                          </a:solidFill>
                          <a:effectLst/>
                          <a:latin typeface="Arial" charset="0"/>
                          <a:ea typeface="宋体" charset="0"/>
                          <a:cs typeface="Times New Roman" charset="0"/>
                        </a:rPr>
                        <a:t>系统目标        </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B. </a:t>
                      </a:r>
                      <a:r>
                        <a:rPr kumimoji="0" lang="zh-CN" sz="1400" b="0" i="0" u="none" strike="noStrike" cap="none" normalizeH="0" baseline="0">
                          <a:ln>
                            <a:noFill/>
                          </a:ln>
                          <a:solidFill>
                            <a:srgbClr val="000000"/>
                          </a:solidFill>
                          <a:effectLst/>
                          <a:latin typeface="Arial" charset="0"/>
                          <a:ea typeface="宋体" charset="0"/>
                          <a:cs typeface="Times New Roman" charset="0"/>
                        </a:rPr>
                        <a:t>运行环境</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C. </a:t>
                      </a:r>
                      <a:r>
                        <a:rPr kumimoji="0" lang="zh-CN" sz="1400" b="0" i="0" u="none" strike="noStrike" cap="none" normalizeH="0" baseline="0">
                          <a:ln>
                            <a:noFill/>
                          </a:ln>
                          <a:solidFill>
                            <a:srgbClr val="000000"/>
                          </a:solidFill>
                          <a:effectLst/>
                          <a:latin typeface="Arial" charset="0"/>
                          <a:ea typeface="宋体" charset="0"/>
                          <a:cs typeface="Times New Roman" charset="0"/>
                        </a:rPr>
                        <a:t>主要软件需求</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D. </a:t>
                      </a:r>
                      <a:r>
                        <a:rPr kumimoji="0" lang="zh-CN" sz="1400" b="0" i="0" u="none" strike="noStrike" cap="none" normalizeH="0" baseline="0">
                          <a:ln>
                            <a:noFill/>
                          </a:ln>
                          <a:solidFill>
                            <a:srgbClr val="000000"/>
                          </a:solidFill>
                          <a:effectLst/>
                          <a:latin typeface="Arial" charset="0"/>
                          <a:ea typeface="宋体" charset="0"/>
                          <a:cs typeface="Times New Roman" charset="0"/>
                        </a:rPr>
                        <a:t>设计约束∕限制</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rowSpan="3">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Ⅱ. </a:t>
                      </a:r>
                      <a:r>
                        <a:rPr kumimoji="0" lang="zh-CN" sz="1400" b="0" i="0" u="none" strike="noStrike" cap="none" normalizeH="0" baseline="0">
                          <a:ln>
                            <a:noFill/>
                          </a:ln>
                          <a:solidFill>
                            <a:srgbClr val="000000"/>
                          </a:solidFill>
                          <a:effectLst/>
                          <a:latin typeface="Arial" charset="0"/>
                          <a:ea typeface="宋体" charset="0"/>
                          <a:cs typeface="Times New Roman" charset="0"/>
                        </a:rPr>
                        <a:t>体系结构设计</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A. </a:t>
                      </a:r>
                      <a:r>
                        <a:rPr kumimoji="0" lang="zh-CN" sz="1400" b="0" i="0" u="none" strike="noStrike" cap="none" normalizeH="0" baseline="0">
                          <a:ln>
                            <a:noFill/>
                          </a:ln>
                          <a:solidFill>
                            <a:srgbClr val="000000"/>
                          </a:solidFill>
                          <a:effectLst/>
                          <a:latin typeface="Arial" charset="0"/>
                          <a:ea typeface="宋体" charset="0"/>
                          <a:cs typeface="Times New Roman" charset="0"/>
                        </a:rPr>
                        <a:t>数据流与控制流复审      </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B. </a:t>
                      </a:r>
                      <a:r>
                        <a:rPr kumimoji="0" lang="zh-CN" sz="1400" b="0" i="0" u="none" strike="noStrike" cap="none" normalizeH="0" baseline="0">
                          <a:ln>
                            <a:noFill/>
                          </a:ln>
                          <a:solidFill>
                            <a:srgbClr val="000000"/>
                          </a:solidFill>
                          <a:effectLst/>
                          <a:latin typeface="Arial" charset="0"/>
                          <a:ea typeface="宋体" charset="0"/>
                          <a:cs typeface="Times New Roman" charset="0"/>
                        </a:rPr>
                        <a:t>导出的程序结构</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C. </a:t>
                      </a:r>
                      <a:r>
                        <a:rPr kumimoji="0" lang="zh-CN" sz="1400" b="0" i="0" u="none" strike="noStrike" cap="none" normalizeH="0" baseline="0">
                          <a:ln>
                            <a:noFill/>
                          </a:ln>
                          <a:solidFill>
                            <a:srgbClr val="000000"/>
                          </a:solidFill>
                          <a:effectLst/>
                          <a:latin typeface="Arial" charset="0"/>
                          <a:ea typeface="宋体" charset="0"/>
                          <a:cs typeface="Times New Roman" charset="0"/>
                        </a:rPr>
                        <a:t>功能与程序交叉索引  </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rowSpan="4">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Ⅲ. </a:t>
                      </a:r>
                      <a:r>
                        <a:rPr kumimoji="0" lang="zh-CN" sz="1400" b="0" i="0" u="none" strike="noStrike" cap="none" normalizeH="0" baseline="0">
                          <a:ln>
                            <a:noFill/>
                          </a:ln>
                          <a:solidFill>
                            <a:srgbClr val="000000"/>
                          </a:solidFill>
                          <a:effectLst/>
                          <a:latin typeface="Arial" charset="0"/>
                          <a:ea typeface="宋体" charset="0"/>
                          <a:cs typeface="Times New Roman" charset="0"/>
                        </a:rPr>
                        <a:t>数据设计</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A. </a:t>
                      </a:r>
                      <a:r>
                        <a:rPr kumimoji="0" lang="zh-CN" sz="1400" b="0" i="0" u="none" strike="noStrike" cap="none" normalizeH="0" baseline="0">
                          <a:ln>
                            <a:noFill/>
                          </a:ln>
                          <a:solidFill>
                            <a:srgbClr val="000000"/>
                          </a:solidFill>
                          <a:effectLst/>
                          <a:latin typeface="Arial" charset="0"/>
                          <a:ea typeface="宋体" charset="0"/>
                          <a:cs typeface="Times New Roman" charset="0"/>
                        </a:rPr>
                        <a:t>数据对象与形成的数据结构     </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520700">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B. </a:t>
                      </a:r>
                      <a:r>
                        <a:rPr kumimoji="0" lang="zh-CN" sz="1400" b="0" i="0" u="none" strike="noStrike" cap="none" normalizeH="0" baseline="0">
                          <a:ln>
                            <a:noFill/>
                          </a:ln>
                          <a:solidFill>
                            <a:srgbClr val="000000"/>
                          </a:solidFill>
                          <a:effectLst/>
                          <a:latin typeface="Arial" charset="0"/>
                          <a:ea typeface="宋体" charset="0"/>
                          <a:cs typeface="Times New Roman" charset="0"/>
                        </a:rPr>
                        <a:t>文件和数据库结构  ⅰ文件的逻辑结构</a:t>
                      </a:r>
                    </a:p>
                    <a:p>
                      <a:pPr marL="342900" marR="0" lvl="0" indent="-341313" algn="l" defTabSz="457200" rtl="0" eaLnBrk="0" fontAlgn="base" latinLnBrk="0" hangingPunct="0">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        ⅱ </a:t>
                      </a:r>
                      <a:r>
                        <a:rPr kumimoji="0" lang="zh-CN" sz="1400" b="0" i="0" u="none" strike="noStrike" cap="none" normalizeH="0" baseline="0">
                          <a:ln>
                            <a:noFill/>
                          </a:ln>
                          <a:solidFill>
                            <a:srgbClr val="000000"/>
                          </a:solidFill>
                          <a:effectLst/>
                          <a:latin typeface="Arial" charset="0"/>
                          <a:ea typeface="宋体" charset="0"/>
                          <a:cs typeface="Times New Roman" charset="0"/>
                        </a:rPr>
                        <a:t>文件逻辑记录描述   ⅲ 访问方式   </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C. </a:t>
                      </a:r>
                      <a:r>
                        <a:rPr kumimoji="0" lang="zh-CN" sz="1400" b="0" i="0" u="none" strike="noStrike" cap="none" normalizeH="0" baseline="0">
                          <a:ln>
                            <a:noFill/>
                          </a:ln>
                          <a:solidFill>
                            <a:srgbClr val="000000"/>
                          </a:solidFill>
                          <a:effectLst/>
                          <a:latin typeface="Arial" charset="0"/>
                          <a:ea typeface="宋体" charset="0"/>
                          <a:cs typeface="Times New Roman" charset="0"/>
                        </a:rPr>
                        <a:t>全局数据</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D. </a:t>
                      </a:r>
                      <a:r>
                        <a:rPr kumimoji="0" lang="zh-CN" sz="1400" b="0" i="0" u="none" strike="noStrike" cap="none" normalizeH="0" baseline="0">
                          <a:ln>
                            <a:noFill/>
                          </a:ln>
                          <a:solidFill>
                            <a:srgbClr val="000000"/>
                          </a:solidFill>
                          <a:effectLst/>
                          <a:latin typeface="Arial" charset="0"/>
                          <a:ea typeface="宋体" charset="0"/>
                          <a:cs typeface="Times New Roman" charset="0"/>
                        </a:rPr>
                        <a:t>文件∕数据与程序交叉索引  </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rowSpan="4">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Ⅳ. </a:t>
                      </a:r>
                      <a:r>
                        <a:rPr kumimoji="0" lang="zh-CN" sz="1400" b="0" i="0" u="none" strike="noStrike" cap="none" normalizeH="0" baseline="0">
                          <a:ln>
                            <a:noFill/>
                          </a:ln>
                          <a:solidFill>
                            <a:srgbClr val="000000"/>
                          </a:solidFill>
                          <a:effectLst/>
                          <a:latin typeface="Arial" charset="0"/>
                          <a:ea typeface="宋体" charset="0"/>
                          <a:cs typeface="Times New Roman" charset="0"/>
                        </a:rPr>
                        <a:t>接口设计</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A. </a:t>
                      </a:r>
                      <a:r>
                        <a:rPr kumimoji="0" lang="zh-CN" sz="1400" b="0" i="0" u="none" strike="noStrike" cap="none" normalizeH="0" baseline="0">
                          <a:ln>
                            <a:noFill/>
                          </a:ln>
                          <a:solidFill>
                            <a:srgbClr val="000000"/>
                          </a:solidFill>
                          <a:effectLst/>
                          <a:latin typeface="Arial" charset="0"/>
                          <a:ea typeface="宋体" charset="0"/>
                          <a:cs typeface="Times New Roman" charset="0"/>
                        </a:rPr>
                        <a:t>人机界面规格说明   </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B. </a:t>
                      </a:r>
                      <a:r>
                        <a:rPr kumimoji="0" lang="zh-CN" sz="1400" b="0" i="0" u="none" strike="noStrike" cap="none" normalizeH="0" baseline="0">
                          <a:ln>
                            <a:noFill/>
                          </a:ln>
                          <a:solidFill>
                            <a:srgbClr val="000000"/>
                          </a:solidFill>
                          <a:effectLst/>
                          <a:latin typeface="Arial" charset="0"/>
                          <a:ea typeface="宋体" charset="0"/>
                          <a:cs typeface="Times New Roman" charset="0"/>
                        </a:rPr>
                        <a:t>人机界面设计规则  </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C. </a:t>
                      </a:r>
                      <a:r>
                        <a:rPr kumimoji="0" lang="zh-CN" sz="1400" b="0" i="0" u="none" strike="noStrike" cap="none" normalizeH="0" baseline="0">
                          <a:ln>
                            <a:noFill/>
                          </a:ln>
                          <a:solidFill>
                            <a:srgbClr val="000000"/>
                          </a:solidFill>
                          <a:effectLst/>
                          <a:latin typeface="Arial" charset="0"/>
                          <a:ea typeface="宋体" charset="0"/>
                          <a:cs typeface="Times New Roman" charset="0"/>
                        </a:rPr>
                        <a:t>外部接口设计   ⅰ外部数据接口  ⅱ 外部系统或设备接口  </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D. </a:t>
                      </a:r>
                      <a:r>
                        <a:rPr kumimoji="0" lang="zh-CN" sz="1400" b="0" i="0" u="none" strike="noStrike" cap="none" normalizeH="0" baseline="0">
                          <a:ln>
                            <a:noFill/>
                          </a:ln>
                          <a:solidFill>
                            <a:srgbClr val="000000"/>
                          </a:solidFill>
                          <a:effectLst/>
                          <a:latin typeface="Arial" charset="0"/>
                          <a:ea typeface="宋体" charset="0"/>
                          <a:cs typeface="Times New Roman" charset="0"/>
                        </a:rPr>
                        <a:t>内部接口设计规则</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 name="幻灯片编号占位符 4"/>
          <p:cNvSpPr>
            <a:spLocks noGrp="1"/>
          </p:cNvSpPr>
          <p:nvPr>
            <p:ph type="sldNum" idx="11"/>
          </p:nvPr>
        </p:nvSpPr>
        <p:spPr/>
        <p:txBody>
          <a:bodyPr/>
          <a:lstStyle/>
          <a:p>
            <a:fld id="{76F70890-BB67-A848-B1FC-8EF3F1698D6D}" type="slidenum">
              <a:rPr lang="en-US"/>
              <a:pPr/>
              <a:t>84</a:t>
            </a:fld>
            <a:endParaRPr lang="en-US"/>
          </a:p>
        </p:txBody>
      </p:sp>
      <p:graphicFrame>
        <p:nvGraphicFramePr>
          <p:cNvPr id="91137" name="Group 1"/>
          <p:cNvGraphicFramePr>
            <a:graphicFrameLocks noGrp="1"/>
          </p:cNvGraphicFramePr>
          <p:nvPr/>
        </p:nvGraphicFramePr>
        <p:xfrm>
          <a:off x="381000" y="685800"/>
          <a:ext cx="8307388" cy="5572134"/>
        </p:xfrm>
        <a:graphic>
          <a:graphicData uri="http://schemas.openxmlformats.org/drawingml/2006/table">
            <a:tbl>
              <a:tblPr/>
              <a:tblGrid>
                <a:gridCol w="2251075"/>
                <a:gridCol w="6056313"/>
              </a:tblGrid>
              <a:tr h="309563">
                <a:tc rowSpan="6">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Ⅴ.</a:t>
                      </a:r>
                      <a:r>
                        <a:rPr kumimoji="0" lang="zh-CN" sz="1400" b="0" i="0" u="none" strike="noStrike" cap="none" normalizeH="0" baseline="0">
                          <a:ln>
                            <a:noFill/>
                          </a:ln>
                          <a:solidFill>
                            <a:srgbClr val="000000"/>
                          </a:solidFill>
                          <a:effectLst/>
                          <a:latin typeface="Arial" charset="0"/>
                          <a:ea typeface="宋体" charset="0"/>
                          <a:cs typeface="Times New Roman" charset="0"/>
                        </a:rPr>
                        <a:t>各部件的过程设计</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A. </a:t>
                      </a:r>
                      <a:r>
                        <a:rPr kumimoji="0" lang="zh-CN" sz="1400" b="0" i="0" u="none" strike="noStrike" cap="none" normalizeH="0" baseline="0">
                          <a:ln>
                            <a:noFill/>
                          </a:ln>
                          <a:solidFill>
                            <a:srgbClr val="000000"/>
                          </a:solidFill>
                          <a:effectLst/>
                          <a:latin typeface="Arial" charset="0"/>
                          <a:ea typeface="宋体" charset="0"/>
                          <a:cs typeface="Times New Roman" charset="0"/>
                        </a:rPr>
                        <a:t>处理与算法描述    </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B. </a:t>
                      </a:r>
                      <a:r>
                        <a:rPr kumimoji="0" lang="zh-CN" sz="1400" b="0" i="0" u="none" strike="noStrike" cap="none" normalizeH="0" baseline="0">
                          <a:ln>
                            <a:noFill/>
                          </a:ln>
                          <a:solidFill>
                            <a:srgbClr val="000000"/>
                          </a:solidFill>
                          <a:effectLst/>
                          <a:latin typeface="Arial" charset="0"/>
                          <a:ea typeface="宋体" charset="0"/>
                          <a:cs typeface="Times New Roman" charset="0"/>
                        </a:rPr>
                        <a:t>接口描述</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C. </a:t>
                      </a:r>
                      <a:r>
                        <a:rPr kumimoji="0" lang="zh-CN" sz="1400" b="0" i="0" u="none" strike="noStrike" cap="none" normalizeH="0" baseline="0">
                          <a:ln>
                            <a:noFill/>
                          </a:ln>
                          <a:solidFill>
                            <a:srgbClr val="000000"/>
                          </a:solidFill>
                          <a:effectLst/>
                          <a:latin typeface="Arial" charset="0"/>
                          <a:ea typeface="宋体" charset="0"/>
                          <a:cs typeface="Times New Roman" charset="0"/>
                        </a:rPr>
                        <a:t>设计语言</a:t>
                      </a:r>
                      <a:r>
                        <a:rPr kumimoji="0" lang="en-US" sz="1400" b="0" i="0" u="none" strike="noStrike" cap="none" normalizeH="0" baseline="0">
                          <a:ln>
                            <a:noFill/>
                          </a:ln>
                          <a:solidFill>
                            <a:srgbClr val="000000"/>
                          </a:solidFill>
                          <a:effectLst/>
                          <a:latin typeface="Arial" charset="0"/>
                          <a:ea typeface="宋体" charset="0"/>
                          <a:cs typeface="Times New Roman" charset="0"/>
                        </a:rPr>
                        <a:t>(</a:t>
                      </a:r>
                      <a:r>
                        <a:rPr kumimoji="0" lang="zh-CN" sz="1400" b="0" i="0" u="none" strike="noStrike" cap="none" normalizeH="0" baseline="0">
                          <a:ln>
                            <a:noFill/>
                          </a:ln>
                          <a:solidFill>
                            <a:srgbClr val="000000"/>
                          </a:solidFill>
                          <a:effectLst/>
                          <a:latin typeface="Arial" charset="0"/>
                          <a:ea typeface="宋体" charset="0"/>
                          <a:cs typeface="Times New Roman" charset="0"/>
                        </a:rPr>
                        <a:t>或其它</a:t>
                      </a:r>
                      <a:r>
                        <a:rPr kumimoji="0" lang="en-US" sz="1400" b="0" i="0" u="none" strike="noStrike" cap="none" normalizeH="0" baseline="0">
                          <a:ln>
                            <a:noFill/>
                          </a:ln>
                          <a:solidFill>
                            <a:srgbClr val="000000"/>
                          </a:solidFill>
                          <a:effectLst/>
                          <a:latin typeface="Arial" charset="0"/>
                          <a:ea typeface="宋体" charset="0"/>
                          <a:cs typeface="Times New Roman" charset="0"/>
                        </a:rPr>
                        <a:t>)</a:t>
                      </a:r>
                      <a:r>
                        <a:rPr kumimoji="0" lang="zh-CN" sz="1400" b="0" i="0" u="none" strike="noStrike" cap="none" normalizeH="0" baseline="0">
                          <a:ln>
                            <a:noFill/>
                          </a:ln>
                          <a:solidFill>
                            <a:srgbClr val="000000"/>
                          </a:solidFill>
                          <a:effectLst/>
                          <a:latin typeface="Arial" charset="0"/>
                          <a:ea typeface="宋体" charset="0"/>
                          <a:cs typeface="Times New Roman" charset="0"/>
                        </a:rPr>
                        <a:t>描述</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D. </a:t>
                      </a:r>
                      <a:r>
                        <a:rPr kumimoji="0" lang="zh-CN" sz="1400" b="0" i="0" u="none" strike="noStrike" cap="none" normalizeH="0" baseline="0">
                          <a:ln>
                            <a:noFill/>
                          </a:ln>
                          <a:solidFill>
                            <a:srgbClr val="000000"/>
                          </a:solidFill>
                          <a:effectLst/>
                          <a:latin typeface="Arial" charset="0"/>
                          <a:ea typeface="宋体" charset="0"/>
                          <a:cs typeface="Times New Roman" charset="0"/>
                        </a:rPr>
                        <a:t>使用的部件</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E. </a:t>
                      </a:r>
                      <a:r>
                        <a:rPr kumimoji="0" lang="zh-CN" sz="1400" b="0" i="0" u="none" strike="noStrike" cap="none" normalizeH="0" baseline="0">
                          <a:ln>
                            <a:noFill/>
                          </a:ln>
                          <a:solidFill>
                            <a:srgbClr val="000000"/>
                          </a:solidFill>
                          <a:effectLst/>
                          <a:latin typeface="Arial" charset="0"/>
                          <a:ea typeface="宋体" charset="0"/>
                          <a:cs typeface="Times New Roman" charset="0"/>
                        </a:rPr>
                        <a:t>内部程序逻辑描述</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F. </a:t>
                      </a:r>
                      <a:r>
                        <a:rPr kumimoji="0" lang="zh-CN" sz="1400" b="0" i="0" u="none" strike="noStrike" cap="none" normalizeH="0" baseline="0">
                          <a:ln>
                            <a:noFill/>
                          </a:ln>
                          <a:solidFill>
                            <a:srgbClr val="000000"/>
                          </a:solidFill>
                          <a:effectLst/>
                          <a:latin typeface="Arial" charset="0"/>
                          <a:ea typeface="宋体" charset="0"/>
                          <a:cs typeface="Times New Roman" charset="0"/>
                        </a:rPr>
                        <a:t>注释∕约束∕限制  </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rowSpan="3">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Ⅵ. </a:t>
                      </a:r>
                      <a:r>
                        <a:rPr kumimoji="0" lang="zh-CN" sz="1400" b="0" i="0" u="none" strike="noStrike" cap="none" normalizeH="0" baseline="0">
                          <a:ln>
                            <a:noFill/>
                          </a:ln>
                          <a:solidFill>
                            <a:srgbClr val="000000"/>
                          </a:solidFill>
                          <a:effectLst/>
                          <a:latin typeface="Arial" charset="0"/>
                          <a:ea typeface="宋体" charset="0"/>
                          <a:cs typeface="Times New Roman" charset="0"/>
                        </a:rPr>
                        <a:t>运行设计</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A. </a:t>
                      </a:r>
                      <a:r>
                        <a:rPr kumimoji="0" lang="zh-CN" sz="1400" b="0" i="0" u="none" strike="noStrike" cap="none" normalizeH="0" baseline="0">
                          <a:ln>
                            <a:noFill/>
                          </a:ln>
                          <a:solidFill>
                            <a:srgbClr val="000000"/>
                          </a:solidFill>
                          <a:effectLst/>
                          <a:latin typeface="Arial" charset="0"/>
                          <a:ea typeface="宋体" charset="0"/>
                          <a:cs typeface="Times New Roman" charset="0"/>
                        </a:rPr>
                        <a:t>运行部件组合      </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B. </a:t>
                      </a:r>
                      <a:r>
                        <a:rPr kumimoji="0" lang="zh-CN" sz="1400" b="0" i="0" u="none" strike="noStrike" cap="none" normalizeH="0" baseline="0">
                          <a:ln>
                            <a:noFill/>
                          </a:ln>
                          <a:solidFill>
                            <a:srgbClr val="000000"/>
                          </a:solidFill>
                          <a:effectLst/>
                          <a:latin typeface="Arial" charset="0"/>
                          <a:ea typeface="宋体" charset="0"/>
                          <a:cs typeface="Times New Roman" charset="0"/>
                        </a:rPr>
                        <a:t>运行控制规则</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C. </a:t>
                      </a:r>
                      <a:r>
                        <a:rPr kumimoji="0" lang="zh-CN" sz="1400" b="0" i="0" u="none" strike="noStrike" cap="none" normalizeH="0" baseline="0">
                          <a:ln>
                            <a:noFill/>
                          </a:ln>
                          <a:solidFill>
                            <a:srgbClr val="000000"/>
                          </a:solidFill>
                          <a:effectLst/>
                          <a:latin typeface="Arial" charset="0"/>
                          <a:ea typeface="宋体" charset="0"/>
                          <a:cs typeface="Times New Roman" charset="0"/>
                        </a:rPr>
                        <a:t>运行时间安排</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rowSpan="2">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Ⅶ. </a:t>
                      </a:r>
                      <a:r>
                        <a:rPr kumimoji="0" lang="zh-CN" sz="1400" b="0" i="0" u="none" strike="noStrike" cap="none" normalizeH="0" baseline="0">
                          <a:ln>
                            <a:noFill/>
                          </a:ln>
                          <a:solidFill>
                            <a:srgbClr val="000000"/>
                          </a:solidFill>
                          <a:effectLst/>
                          <a:latin typeface="Arial" charset="0"/>
                          <a:ea typeface="宋体" charset="0"/>
                          <a:cs typeface="Times New Roman" charset="0"/>
                        </a:rPr>
                        <a:t>出错处理设计</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A. </a:t>
                      </a:r>
                      <a:r>
                        <a:rPr kumimoji="0" lang="zh-CN" sz="1400" b="0" i="0" u="none" strike="noStrike" cap="none" normalizeH="0" baseline="0">
                          <a:ln>
                            <a:noFill/>
                          </a:ln>
                          <a:solidFill>
                            <a:srgbClr val="000000"/>
                          </a:solidFill>
                          <a:effectLst/>
                          <a:latin typeface="Arial" charset="0"/>
                          <a:ea typeface="宋体" charset="0"/>
                          <a:cs typeface="Times New Roman" charset="0"/>
                        </a:rPr>
                        <a:t>出错处理信息   </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B. </a:t>
                      </a:r>
                      <a:r>
                        <a:rPr kumimoji="0" lang="zh-CN" sz="1400" b="0" i="0" u="none" strike="noStrike" cap="none" normalizeH="0" baseline="0">
                          <a:ln>
                            <a:noFill/>
                          </a:ln>
                          <a:solidFill>
                            <a:srgbClr val="000000"/>
                          </a:solidFill>
                          <a:effectLst/>
                          <a:latin typeface="Arial" charset="0"/>
                          <a:ea typeface="宋体" charset="0"/>
                          <a:cs typeface="Times New Roman" charset="0"/>
                        </a:rPr>
                        <a:t>出错处理对策  ⅰ设置后备  ⅱ 性能降级  ⅲ 恢复和再启动</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Ⅷ. </a:t>
                      </a:r>
                      <a:r>
                        <a:rPr kumimoji="0" lang="zh-CN" sz="1400" b="0" i="0" u="none" strike="noStrike" cap="none" normalizeH="0" baseline="0">
                          <a:ln>
                            <a:noFill/>
                          </a:ln>
                          <a:solidFill>
                            <a:srgbClr val="000000"/>
                          </a:solidFill>
                          <a:effectLst/>
                          <a:latin typeface="Arial" charset="0"/>
                          <a:ea typeface="宋体" charset="0"/>
                          <a:cs typeface="Times New Roman" charset="0"/>
                        </a:rPr>
                        <a:t>安全保密设计</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4000"/>
                        </a:lnSpc>
                        <a:spcBef>
                          <a:spcPts val="35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400" b="0" i="0" u="none" strike="noStrike" cap="none" normalizeH="0" baseline="0">
                        <a:ln>
                          <a:noFill/>
                        </a:ln>
                        <a:solidFill>
                          <a:srgbClr val="000000"/>
                        </a:solidFill>
                        <a:effectLst/>
                        <a:latin typeface="Arial" charset="0"/>
                        <a:ea typeface="宋体" charset="0"/>
                        <a:cs typeface="宋体" charset="0"/>
                      </a:endParaRP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Ⅸ. </a:t>
                      </a:r>
                      <a:r>
                        <a:rPr kumimoji="0" lang="zh-CN" sz="1400" b="0" i="0" u="none" strike="noStrike" cap="none" normalizeH="0" baseline="0">
                          <a:ln>
                            <a:noFill/>
                          </a:ln>
                          <a:solidFill>
                            <a:srgbClr val="000000"/>
                          </a:solidFill>
                          <a:effectLst/>
                          <a:latin typeface="Arial" charset="0"/>
                          <a:ea typeface="宋体" charset="0"/>
                          <a:cs typeface="Times New Roman" charset="0"/>
                        </a:rPr>
                        <a:t>需求∕设计交叉索引</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4000"/>
                        </a:lnSpc>
                        <a:spcBef>
                          <a:spcPts val="35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400" b="0" i="0" u="none" strike="noStrike" cap="none" normalizeH="0" baseline="0">
                        <a:ln>
                          <a:noFill/>
                        </a:ln>
                        <a:solidFill>
                          <a:srgbClr val="000000"/>
                        </a:solidFill>
                        <a:effectLst/>
                        <a:latin typeface="Arial" charset="0"/>
                        <a:ea typeface="宋体" charset="0"/>
                        <a:cs typeface="宋体" charset="0"/>
                      </a:endParaRP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rowSpan="3">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Ⅹ. </a:t>
                      </a:r>
                      <a:r>
                        <a:rPr kumimoji="0" lang="zh-CN" sz="1400" b="0" i="0" u="none" strike="noStrike" cap="none" normalizeH="0" baseline="0">
                          <a:ln>
                            <a:noFill/>
                          </a:ln>
                          <a:solidFill>
                            <a:srgbClr val="000000"/>
                          </a:solidFill>
                          <a:effectLst/>
                          <a:latin typeface="Arial" charset="0"/>
                          <a:ea typeface="宋体" charset="0"/>
                          <a:cs typeface="Times New Roman" charset="0"/>
                        </a:rPr>
                        <a:t>测试部分</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A. </a:t>
                      </a:r>
                      <a:r>
                        <a:rPr kumimoji="0" lang="zh-CN" sz="1400" b="0" i="0" u="none" strike="noStrike" cap="none" normalizeH="0" baseline="0">
                          <a:ln>
                            <a:noFill/>
                          </a:ln>
                          <a:solidFill>
                            <a:srgbClr val="000000"/>
                          </a:solidFill>
                          <a:effectLst/>
                          <a:latin typeface="Arial" charset="0"/>
                          <a:ea typeface="宋体" charset="0"/>
                          <a:cs typeface="Times New Roman" charset="0"/>
                        </a:rPr>
                        <a:t>测试方针      </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B. </a:t>
                      </a:r>
                      <a:r>
                        <a:rPr kumimoji="0" lang="zh-CN" sz="1400" b="0" i="0" u="none" strike="noStrike" cap="none" normalizeH="0" baseline="0">
                          <a:ln>
                            <a:noFill/>
                          </a:ln>
                          <a:solidFill>
                            <a:srgbClr val="000000"/>
                          </a:solidFill>
                          <a:effectLst/>
                          <a:latin typeface="Arial" charset="0"/>
                          <a:ea typeface="宋体" charset="0"/>
                          <a:cs typeface="Times New Roman" charset="0"/>
                        </a:rPr>
                        <a:t>集成策略</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vMerge="1">
                  <a:txBody>
                    <a:bodyPr/>
                    <a:lstStyle/>
                    <a:p>
                      <a:endParaRPr lang="zh-CN" altLang="en-US"/>
                    </a:p>
                  </a:txBody>
                  <a:tcPr/>
                </a:tc>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C. </a:t>
                      </a:r>
                      <a:r>
                        <a:rPr kumimoji="0" lang="zh-CN" sz="1400" b="0" i="0" u="none" strike="noStrike" cap="none" normalizeH="0" baseline="0">
                          <a:ln>
                            <a:noFill/>
                          </a:ln>
                          <a:solidFill>
                            <a:srgbClr val="000000"/>
                          </a:solidFill>
                          <a:effectLst/>
                          <a:latin typeface="Arial" charset="0"/>
                          <a:ea typeface="宋体" charset="0"/>
                          <a:cs typeface="Times New Roman" charset="0"/>
                        </a:rPr>
                        <a:t>特殊考虑</a:t>
                      </a:r>
                    </a:p>
                  </a:txBody>
                  <a:tcPr marL="90000" marR="90000" marT="57384" marB="46800" horzOverflow="overflow">
                    <a:lnL>
                      <a:noFill/>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Ⅺ. </a:t>
                      </a:r>
                      <a:r>
                        <a:rPr kumimoji="0" lang="zh-CN" sz="1400" b="0" i="0" u="none" strike="noStrike" cap="none" normalizeH="0" baseline="0">
                          <a:ln>
                            <a:noFill/>
                          </a:ln>
                          <a:solidFill>
                            <a:srgbClr val="000000"/>
                          </a:solidFill>
                          <a:effectLst/>
                          <a:latin typeface="Arial" charset="0"/>
                          <a:ea typeface="宋体" charset="0"/>
                          <a:cs typeface="Times New Roman" charset="0"/>
                        </a:rPr>
                        <a:t>特殊注解</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a:noFill/>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4000"/>
                        </a:lnSpc>
                        <a:spcBef>
                          <a:spcPts val="35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400" b="0" i="0" u="none" strike="noStrike" cap="none" normalizeH="0" baseline="0">
                        <a:ln>
                          <a:noFill/>
                        </a:ln>
                        <a:solidFill>
                          <a:srgbClr val="000000"/>
                        </a:solidFill>
                        <a:effectLst/>
                        <a:latin typeface="Arial" charset="0"/>
                        <a:ea typeface="宋体" charset="0"/>
                        <a:cs typeface="宋体" charset="0"/>
                      </a:endParaRP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342900" marR="0" lvl="0" indent="-341313" algn="l" defTabSz="457200" rtl="0" eaLnBrk="1" fontAlgn="base" latinLnBrk="0" hangingPunct="1">
                        <a:lnSpc>
                          <a:spcPct val="94000"/>
                        </a:lnSpc>
                        <a:spcBef>
                          <a:spcPct val="0"/>
                        </a:spcBef>
                        <a:spcAft>
                          <a:spcPct val="0"/>
                        </a:spcAft>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kumimoji="0" lang="en-US" sz="1400" b="0" i="0" u="none" strike="noStrike" cap="none" normalizeH="0" baseline="0">
                          <a:ln>
                            <a:noFill/>
                          </a:ln>
                          <a:solidFill>
                            <a:srgbClr val="000000"/>
                          </a:solidFill>
                          <a:effectLst/>
                          <a:latin typeface="Arial" charset="0"/>
                          <a:ea typeface="宋体" charset="0"/>
                          <a:cs typeface="Times New Roman" charset="0"/>
                        </a:rPr>
                        <a:t>Ⅻ. </a:t>
                      </a:r>
                      <a:r>
                        <a:rPr kumimoji="0" lang="zh-CN" sz="1400" b="0" i="0" u="none" strike="noStrike" cap="none" normalizeH="0" baseline="0">
                          <a:ln>
                            <a:noFill/>
                          </a:ln>
                          <a:solidFill>
                            <a:srgbClr val="000000"/>
                          </a:solidFill>
                          <a:effectLst/>
                          <a:latin typeface="Arial" charset="0"/>
                          <a:ea typeface="宋体" charset="0"/>
                          <a:cs typeface="Times New Roman" charset="0"/>
                        </a:rPr>
                        <a:t>附录</a:t>
                      </a: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4000"/>
                        </a:lnSpc>
                        <a:spcBef>
                          <a:spcPts val="35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1400" b="0" i="0" u="none" strike="noStrike" cap="none" normalizeH="0" baseline="0">
                        <a:ln>
                          <a:noFill/>
                        </a:ln>
                        <a:solidFill>
                          <a:srgbClr val="000000"/>
                        </a:solidFill>
                        <a:effectLst/>
                        <a:latin typeface="Arial" charset="0"/>
                        <a:ea typeface="宋体" charset="0"/>
                        <a:cs typeface="宋体" charset="0"/>
                      </a:endParaRPr>
                    </a:p>
                  </a:txBody>
                  <a:tcPr marL="90000" marR="90000" marT="57384" marB="46800" horzOverflow="overflow">
                    <a:lnL w="28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40D6400E-6E06-7248-AC7F-ADFED5D430B9}" type="slidenum">
              <a:rPr lang="en-US"/>
              <a:pPr/>
              <a:t>85</a:t>
            </a:fld>
            <a:endParaRPr lang="en-US"/>
          </a:p>
        </p:txBody>
      </p:sp>
      <p:sp>
        <p:nvSpPr>
          <p:cNvPr id="92161" name="Rectangle 1"/>
          <p:cNvSpPr>
            <a:spLocks noGrp="1" noChangeArrowheads="1"/>
          </p:cNvSpPr>
          <p:nvPr>
            <p:ph type="title" idx="4294967295"/>
          </p:nvPr>
        </p:nvSpPr>
        <p:spPr>
          <a:xfrm>
            <a:off x="381000" y="838200"/>
            <a:ext cx="8229600" cy="7921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a:solidFill>
                  <a:srgbClr val="FF0000"/>
                </a:solidFill>
              </a:rPr>
              <a:t>2 </a:t>
            </a:r>
            <a:r>
              <a:rPr lang="zh-CN" sz="3600" b="1">
                <a:solidFill>
                  <a:srgbClr val="FF0000"/>
                </a:solidFill>
              </a:rPr>
              <a:t>设计评审</a:t>
            </a:r>
            <a:r>
              <a:rPr lang="en-US"/>
              <a:t> </a:t>
            </a:r>
          </a:p>
        </p:txBody>
      </p:sp>
      <p:sp>
        <p:nvSpPr>
          <p:cNvPr id="92162" name="Rectangle 2"/>
          <p:cNvSpPr>
            <a:spLocks noGrp="1" noChangeArrowheads="1"/>
          </p:cNvSpPr>
          <p:nvPr>
            <p:ph type="body" idx="4294967295"/>
          </p:nvPr>
        </p:nvSpPr>
        <p:spPr>
          <a:xfrm>
            <a:off x="304800" y="2133600"/>
            <a:ext cx="8540750" cy="3124200"/>
          </a:xfrm>
          <a:ln/>
        </p:spPr>
        <p:txBody>
          <a:bodyPr/>
          <a:lstStyle/>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3600"/>
              <a:t>软件设计的最终目标是要取得最佳方案 </a:t>
            </a:r>
          </a:p>
          <a:p>
            <a:pPr marL="341313" indent="-341313">
              <a:spcBef>
                <a:spcPts val="9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a:t>“</a:t>
            </a:r>
            <a:r>
              <a:rPr lang="zh-CN" sz="3600"/>
              <a:t>最佳</a:t>
            </a:r>
            <a:r>
              <a:rPr lang="zh-CN" sz="3600">
                <a:latin typeface="Arial"/>
              </a:rPr>
              <a:t>”</a:t>
            </a:r>
            <a:r>
              <a:rPr lang="zh-CN" sz="3600"/>
              <a:t>是指在所有候选方案中，就节省开发费用，降低资源消耗，缩短开发时间的条件，选择能够赢得较高的生产率、较高的可靠性和可维护性的方案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511AA3E3-7C70-0841-A373-4A7D9F1338A2}" type="slidenum">
              <a:rPr lang="en-US"/>
              <a:pPr/>
              <a:t>86</a:t>
            </a:fld>
            <a:endParaRPr lang="en-US"/>
          </a:p>
        </p:txBody>
      </p:sp>
      <p:sp>
        <p:nvSpPr>
          <p:cNvPr id="93185" name="Rectangle 1"/>
          <p:cNvSpPr>
            <a:spLocks noGrp="1" noChangeArrowheads="1"/>
          </p:cNvSpPr>
          <p:nvPr>
            <p:ph type="title" idx="4294967295"/>
          </p:nvPr>
        </p:nvSpPr>
        <p:spPr>
          <a:xfrm>
            <a:off x="381000" y="8382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200" b="1" i="1">
                <a:solidFill>
                  <a:srgbClr val="FF0000"/>
                </a:solidFill>
              </a:rPr>
              <a:t>设计评审的内容</a:t>
            </a:r>
            <a:r>
              <a:rPr lang="en-US" sz="4000"/>
              <a:t> </a:t>
            </a:r>
          </a:p>
        </p:txBody>
      </p:sp>
      <p:sp>
        <p:nvSpPr>
          <p:cNvPr id="93186" name="Rectangle 2"/>
          <p:cNvSpPr>
            <a:spLocks noGrp="1" noChangeArrowheads="1"/>
          </p:cNvSpPr>
          <p:nvPr>
            <p:ph type="body" idx="4294967295"/>
          </p:nvPr>
        </p:nvSpPr>
        <p:spPr>
          <a:xfrm>
            <a:off x="301625" y="1905000"/>
            <a:ext cx="8537575" cy="3657600"/>
          </a:xfrm>
          <a:ln/>
        </p:spPr>
        <p:txBody>
          <a:bodyPr/>
          <a:lstStyle/>
          <a:p>
            <a:pPr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1</a:t>
            </a:r>
            <a:r>
              <a:rPr lang="zh-CN"/>
              <a:t>．</a:t>
            </a:r>
            <a:r>
              <a:rPr lang="en-US"/>
              <a:t>	</a:t>
            </a:r>
            <a:r>
              <a:rPr lang="zh-CN">
                <a:solidFill>
                  <a:srgbClr val="FF3300"/>
                </a:solidFill>
              </a:rPr>
              <a:t>可追溯性</a:t>
            </a:r>
            <a:r>
              <a:rPr lang="zh-CN"/>
              <a:t>：即分析该软件的系统结构、子系统结构，确认该软件设计是否覆盖了所有已确定的软件需求，软件每一成分是否可追溯到某一项需求。 </a:t>
            </a:r>
          </a:p>
          <a:p>
            <a:pPr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2</a:t>
            </a:r>
            <a:r>
              <a:rPr lang="zh-CN"/>
              <a:t>．</a:t>
            </a:r>
            <a:r>
              <a:rPr lang="en-US"/>
              <a:t>	</a:t>
            </a:r>
            <a:r>
              <a:rPr lang="zh-CN">
                <a:solidFill>
                  <a:srgbClr val="FF3300"/>
                </a:solidFill>
              </a:rPr>
              <a:t>接口</a:t>
            </a:r>
            <a:r>
              <a:rPr lang="zh-CN"/>
              <a:t>：即分析软件各部分之间的联系，确认该软件的内部接口与外部接口是否已经明确定义。部件是否满足高内聚和低耦合的要求。部件作用范围是否在其控制范围之内。</a:t>
            </a:r>
          </a:p>
          <a:p>
            <a:pPr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3</a:t>
            </a:r>
            <a:r>
              <a:rPr lang="zh-CN"/>
              <a:t>．</a:t>
            </a:r>
            <a:r>
              <a:rPr lang="en-US"/>
              <a:t>	</a:t>
            </a:r>
            <a:r>
              <a:rPr lang="zh-CN">
                <a:solidFill>
                  <a:srgbClr val="FF3300"/>
                </a:solidFill>
              </a:rPr>
              <a:t>风险</a:t>
            </a:r>
            <a:r>
              <a:rPr lang="zh-CN"/>
              <a:t>：即确认该软件设计在现有技术条件下和预算范围内是否能按时实现。</a:t>
            </a:r>
          </a:p>
          <a:p>
            <a:pPr indent="-341313">
              <a:lnSpc>
                <a:spcPct val="9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4</a:t>
            </a:r>
            <a:r>
              <a:rPr lang="zh-CN"/>
              <a:t>．</a:t>
            </a:r>
            <a:r>
              <a:rPr lang="en-US"/>
              <a:t>	</a:t>
            </a:r>
            <a:r>
              <a:rPr lang="zh-CN">
                <a:solidFill>
                  <a:srgbClr val="FF3300"/>
                </a:solidFill>
              </a:rPr>
              <a:t>实用性</a:t>
            </a:r>
            <a:r>
              <a:rPr lang="zh-CN"/>
              <a:t>：即确认该软件设计对于需求的解决方案是否实用。</a:t>
            </a:r>
          </a:p>
          <a:p>
            <a:pPr marL="341313" indent="-339725">
              <a:lnSpc>
                <a:spcPct val="90000"/>
              </a:lnSpc>
              <a:spcBef>
                <a:spcPts val="600"/>
              </a:spcBef>
              <a:buClr>
                <a:srgbClr val="FF0000"/>
              </a:buClr>
              <a:buSzPct val="80000"/>
              <a:buFont typeface="Wingdings"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B7619D3A-D805-F840-B767-694279910FD6}" type="slidenum">
              <a:rPr lang="en-US"/>
              <a:pPr/>
              <a:t>87</a:t>
            </a:fld>
            <a:endParaRPr lang="en-US"/>
          </a:p>
        </p:txBody>
      </p:sp>
      <p:sp>
        <p:nvSpPr>
          <p:cNvPr id="94209" name="Rectangle 1"/>
          <p:cNvSpPr>
            <a:spLocks noGrp="1" noChangeArrowheads="1"/>
          </p:cNvSpPr>
          <p:nvPr>
            <p:ph type="title" idx="4294967295"/>
          </p:nvPr>
        </p:nvSpPr>
        <p:spPr>
          <a:xfrm>
            <a:off x="228600" y="838200"/>
            <a:ext cx="8229600" cy="715963"/>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设计评审的内容（续）</a:t>
            </a:r>
          </a:p>
        </p:txBody>
      </p:sp>
      <p:sp>
        <p:nvSpPr>
          <p:cNvPr id="94210" name="Rectangle 2"/>
          <p:cNvSpPr>
            <a:spLocks noGrp="1" noChangeArrowheads="1"/>
          </p:cNvSpPr>
          <p:nvPr>
            <p:ph type="body" idx="4294967295"/>
          </p:nvPr>
        </p:nvSpPr>
        <p:spPr>
          <a:xfrm>
            <a:off x="301625" y="1905000"/>
            <a:ext cx="8540750" cy="3733800"/>
          </a:xfrm>
          <a:ln/>
        </p:spPr>
        <p:txBody>
          <a:bodyPr/>
          <a:lstStyle/>
          <a:p>
            <a:pPr indent="-341313">
              <a:lnSpc>
                <a:spcPct val="8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5</a:t>
            </a:r>
            <a:r>
              <a:rPr lang="zh-CN"/>
              <a:t>．</a:t>
            </a:r>
            <a:r>
              <a:rPr lang="en-US"/>
              <a:t>	</a:t>
            </a:r>
            <a:r>
              <a:rPr lang="zh-CN">
                <a:solidFill>
                  <a:srgbClr val="FF3300"/>
                </a:solidFill>
              </a:rPr>
              <a:t>技术清晰度</a:t>
            </a:r>
            <a:r>
              <a:rPr lang="zh-CN"/>
              <a:t>：即确认该软件设计是否以一种易于翻译成代码的形式表达。</a:t>
            </a:r>
          </a:p>
          <a:p>
            <a:pPr indent="-341313">
              <a:lnSpc>
                <a:spcPct val="8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6</a:t>
            </a:r>
            <a:r>
              <a:rPr lang="zh-CN"/>
              <a:t>．</a:t>
            </a:r>
            <a:r>
              <a:rPr lang="en-US"/>
              <a:t>	</a:t>
            </a:r>
            <a:r>
              <a:rPr lang="zh-CN">
                <a:solidFill>
                  <a:srgbClr val="FF3300"/>
                </a:solidFill>
              </a:rPr>
              <a:t>可维护性</a:t>
            </a:r>
            <a:r>
              <a:rPr lang="zh-CN"/>
              <a:t>：从软件维护的角度出发，确认该软件设计是否考虑了方便未来的维护。</a:t>
            </a:r>
          </a:p>
          <a:p>
            <a:pPr indent="-341313">
              <a:lnSpc>
                <a:spcPct val="8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7</a:t>
            </a:r>
            <a:r>
              <a:rPr lang="zh-CN"/>
              <a:t>．</a:t>
            </a:r>
            <a:r>
              <a:rPr lang="en-US"/>
              <a:t>	</a:t>
            </a:r>
            <a:r>
              <a:rPr lang="zh-CN">
                <a:solidFill>
                  <a:srgbClr val="FF3300"/>
                </a:solidFill>
              </a:rPr>
              <a:t>质量</a:t>
            </a:r>
            <a:r>
              <a:rPr lang="zh-CN"/>
              <a:t>：即确认该软件设计是否表现出良好的质量特征。</a:t>
            </a:r>
          </a:p>
          <a:p>
            <a:pPr indent="-341313">
              <a:lnSpc>
                <a:spcPct val="8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8</a:t>
            </a:r>
            <a:r>
              <a:rPr lang="zh-CN"/>
              <a:t>．</a:t>
            </a:r>
            <a:r>
              <a:rPr lang="en-US"/>
              <a:t>	</a:t>
            </a:r>
            <a:r>
              <a:rPr lang="zh-CN">
                <a:solidFill>
                  <a:srgbClr val="FF3300"/>
                </a:solidFill>
              </a:rPr>
              <a:t>各种选择方案</a:t>
            </a:r>
            <a:r>
              <a:rPr lang="zh-CN"/>
              <a:t>：看是否考虑过其它方案，比较各种选择方案的标准是什么。</a:t>
            </a:r>
          </a:p>
          <a:p>
            <a:pPr indent="-341313">
              <a:lnSpc>
                <a:spcPct val="8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9</a:t>
            </a:r>
            <a:r>
              <a:rPr lang="zh-CN"/>
              <a:t>．</a:t>
            </a:r>
            <a:r>
              <a:rPr lang="en-US"/>
              <a:t>	</a:t>
            </a:r>
            <a:r>
              <a:rPr lang="zh-CN">
                <a:solidFill>
                  <a:srgbClr val="FF3300"/>
                </a:solidFill>
              </a:rPr>
              <a:t>限制</a:t>
            </a:r>
            <a:r>
              <a:rPr lang="zh-CN"/>
              <a:t>：评估对该软件的限制是否现实，是否与需求一致。</a:t>
            </a:r>
          </a:p>
          <a:p>
            <a:pPr indent="-341313">
              <a:lnSpc>
                <a:spcPct val="80000"/>
              </a:lnSpc>
              <a:spcBef>
                <a:spcPts val="600"/>
              </a:spcBef>
              <a:buClrTx/>
              <a:buSzPct val="8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a:t>10</a:t>
            </a:r>
            <a:r>
              <a:rPr lang="zh-CN"/>
              <a:t>．</a:t>
            </a:r>
            <a:r>
              <a:rPr lang="en-US"/>
              <a:t>	</a:t>
            </a:r>
            <a:r>
              <a:rPr lang="zh-CN">
                <a:solidFill>
                  <a:srgbClr val="FF3300"/>
                </a:solidFill>
              </a:rPr>
              <a:t>其它具体问题</a:t>
            </a:r>
            <a:r>
              <a:rPr lang="zh-CN"/>
              <a:t>：对于文档、可测试性、设计过程等等进行评估。</a:t>
            </a:r>
          </a:p>
          <a:p>
            <a:pPr marL="341313" indent="-339725">
              <a:lnSpc>
                <a:spcPct val="80000"/>
              </a:lnSpc>
              <a:spcBef>
                <a:spcPts val="600"/>
              </a:spcBef>
              <a:buClr>
                <a:srgbClr val="FF0000"/>
              </a:buClr>
              <a:buSzPct val="80000"/>
              <a:buFont typeface="Wingdings"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172878A7-810F-734D-B8BF-3BA55F6F0974}" type="slidenum">
              <a:rPr lang="en-US"/>
              <a:pPr/>
              <a:t>88</a:t>
            </a:fld>
            <a:endParaRPr lang="en-US"/>
          </a:p>
        </p:txBody>
      </p:sp>
      <p:sp>
        <p:nvSpPr>
          <p:cNvPr id="95233" name="Rectangle 1"/>
          <p:cNvSpPr>
            <a:spLocks noGrp="1" noChangeArrowheads="1"/>
          </p:cNvSpPr>
          <p:nvPr>
            <p:ph type="title" idx="4294967295"/>
          </p:nvPr>
        </p:nvSpPr>
        <p:spPr>
          <a:xfrm>
            <a:off x="381000" y="990600"/>
            <a:ext cx="8229600" cy="6858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0000"/>
                </a:solidFill>
              </a:rPr>
              <a:t>设计评审</a:t>
            </a:r>
          </a:p>
        </p:txBody>
      </p:sp>
      <p:sp>
        <p:nvSpPr>
          <p:cNvPr id="95234" name="Rectangle 2"/>
          <p:cNvSpPr>
            <a:spLocks noGrp="1" noChangeArrowheads="1"/>
          </p:cNvSpPr>
          <p:nvPr>
            <p:ph type="body" idx="4294967295"/>
          </p:nvPr>
        </p:nvSpPr>
        <p:spPr>
          <a:xfrm>
            <a:off x="301625" y="1905000"/>
            <a:ext cx="8540750" cy="2895600"/>
          </a:xfrm>
          <a:ln/>
        </p:spPr>
        <p:txBody>
          <a:bodyPr/>
          <a:lstStyle/>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t>评审分</a:t>
            </a:r>
            <a:r>
              <a:rPr lang="zh-CN">
                <a:solidFill>
                  <a:srgbClr val="FF3300"/>
                </a:solidFill>
              </a:rPr>
              <a:t>正式评审</a:t>
            </a:r>
            <a:r>
              <a:rPr lang="zh-CN"/>
              <a:t>和</a:t>
            </a:r>
            <a:r>
              <a:rPr lang="zh-CN">
                <a:solidFill>
                  <a:srgbClr val="FF3300"/>
                </a:solidFill>
              </a:rPr>
              <a:t>非正式评审</a:t>
            </a:r>
            <a:r>
              <a:rPr lang="zh-CN"/>
              <a:t>两种 </a:t>
            </a:r>
          </a:p>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solidFill>
                  <a:srgbClr val="FF3300"/>
                </a:solidFill>
              </a:rPr>
              <a:t>正式评审</a:t>
            </a:r>
            <a:r>
              <a:rPr lang="zh-CN"/>
              <a:t>除软件开发人员外，还邀请用户代表和领域专家参加，通常采用答辩形式 </a:t>
            </a:r>
          </a:p>
          <a:p>
            <a:pPr marL="341313" indent="-34131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solidFill>
                  <a:srgbClr val="FF3300"/>
                </a:solidFill>
              </a:rPr>
              <a:t>非正式评审</a:t>
            </a:r>
            <a:r>
              <a:rPr lang="zh-CN"/>
              <a:t>多少有些同行切磋的性质，不拘泥于时间和形式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幻灯片编号占位符 2"/>
          <p:cNvSpPr>
            <a:spLocks noGrp="1"/>
          </p:cNvSpPr>
          <p:nvPr>
            <p:ph type="sldNum" idx="11"/>
          </p:nvPr>
        </p:nvSpPr>
        <p:spPr/>
        <p:txBody>
          <a:bodyPr/>
          <a:lstStyle/>
          <a:p>
            <a:fld id="{6D25B5E4-9A9D-8342-9E93-59D9B77D1454}" type="slidenum">
              <a:rPr lang="en-US"/>
              <a:pPr/>
              <a:t>89</a:t>
            </a:fld>
            <a:endParaRPr lang="en-US"/>
          </a:p>
        </p:txBody>
      </p:sp>
      <p:sp>
        <p:nvSpPr>
          <p:cNvPr id="96257" name="Rectangle 1"/>
          <p:cNvSpPr>
            <a:spLocks noChangeArrowheads="1"/>
          </p:cNvSpPr>
          <p:nvPr/>
        </p:nvSpPr>
        <p:spPr bwMode="auto">
          <a:xfrm>
            <a:off x="611188" y="2349500"/>
            <a:ext cx="76327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7120" tIns="43560" rIns="87120" bIns="43560"/>
          <a:lstStyle/>
          <a:p>
            <a:pPr marL="342900" indent="-341313" algn="ctr">
              <a:spcBef>
                <a:spcPts val="1100"/>
              </a:spcBef>
              <a:buClrTx/>
              <a:buSzPct val="80000"/>
              <a:buFontTx/>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zh-CN" sz="4400" b="1">
                <a:solidFill>
                  <a:srgbClr val="FF0000"/>
                </a:solidFill>
              </a:rPr>
              <a:t>五 </a:t>
            </a:r>
            <a:r>
              <a:rPr lang="zh-CN" sz="4400" b="1">
                <a:solidFill>
                  <a:srgbClr val="FF0000"/>
                </a:solidFill>
                <a:ea typeface="黑体" charset="0"/>
                <a:cs typeface="黑体" charset="0"/>
              </a:rPr>
              <a:t>领域相关的体系结构</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4"/>
          <p:cNvSpPr>
            <a:spLocks noGrp="1"/>
          </p:cNvSpPr>
          <p:nvPr>
            <p:ph type="sldNum" idx="11"/>
          </p:nvPr>
        </p:nvSpPr>
        <p:spPr/>
        <p:txBody>
          <a:bodyPr/>
          <a:lstStyle/>
          <a:p>
            <a:fld id="{D172876A-A2F3-A34F-A3B2-95401DF81693}" type="slidenum">
              <a:rPr lang="en-US"/>
              <a:pPr/>
              <a:t>9</a:t>
            </a:fld>
            <a:endParaRPr lang="en-US"/>
          </a:p>
        </p:txBody>
      </p:sp>
      <p:sp>
        <p:nvSpPr>
          <p:cNvPr id="13313" name="Rectangle 1"/>
          <p:cNvSpPr>
            <a:spLocks noGrp="1" noChangeArrowheads="1"/>
          </p:cNvSpPr>
          <p:nvPr>
            <p:ph type="title" idx="4294967295"/>
          </p:nvPr>
        </p:nvSpPr>
        <p:spPr>
          <a:xfrm>
            <a:off x="381000" y="914400"/>
            <a:ext cx="8229600" cy="609600"/>
          </a:xfrm>
          <a:solidFill>
            <a:srgbClr val="FFFFFF"/>
          </a:solidFill>
          <a:ln/>
        </p:spPr>
        <p:txBody>
          <a:bodyPr lIns="90000" tIns="46800" rIns="90000" bIns="46800" anchor="t"/>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3600" b="1" i="1">
                <a:solidFill>
                  <a:srgbClr val="FF3300"/>
                </a:solidFill>
              </a:rPr>
              <a:t>为什么要进行软件系统设计</a:t>
            </a:r>
          </a:p>
        </p:txBody>
      </p:sp>
      <p:sp>
        <p:nvSpPr>
          <p:cNvPr id="13314" name="Rectangle 2"/>
          <p:cNvSpPr>
            <a:spLocks noGrp="1" noChangeArrowheads="1"/>
          </p:cNvSpPr>
          <p:nvPr>
            <p:ph type="body" idx="4294967295"/>
          </p:nvPr>
        </p:nvSpPr>
        <p:spPr>
          <a:xfrm>
            <a:off x="301625" y="1905000"/>
            <a:ext cx="8540750" cy="4194175"/>
          </a:xfrm>
          <a:ln/>
        </p:spPr>
        <p:txBody>
          <a:bodyPr/>
          <a:lstStyle/>
          <a:p>
            <a:pPr marL="341313" indent="-341313">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a:t>软件系统实现的高层方案</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软件系统越来越复杂，需要将其划分为若干部分</a:t>
            </a:r>
            <a:r>
              <a:rPr lang="zh-CN" b="1">
                <a:solidFill>
                  <a:srgbClr val="FF0000"/>
                </a:solidFill>
              </a:rPr>
              <a:t>分而治之</a:t>
            </a:r>
            <a:r>
              <a:rPr lang="zh-CN" b="1">
                <a:solidFill>
                  <a:srgbClr val="FF0000"/>
                </a:solidFill>
                <a:latin typeface="Arial"/>
              </a:rPr>
              <a:t>—</a:t>
            </a:r>
            <a:r>
              <a:rPr lang="zh-CN" b="1">
                <a:solidFill>
                  <a:srgbClr val="FF0000"/>
                </a:solidFill>
              </a:rPr>
              <a:t>模块化</a:t>
            </a:r>
          </a:p>
          <a:p>
            <a:pPr lvl="2">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b="1"/>
              <a:t>不同的小组或开发者负责不同的部分</a:t>
            </a:r>
          </a:p>
          <a:p>
            <a:pPr lvl="2">
              <a:spcBef>
                <a:spcPts val="700"/>
              </a:spcBef>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sz="2800" b="1"/>
              <a:t>然后在系统层面上进行集成</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负责不同部分的开发者对于其它模块需要了解的信息越少越好</a:t>
            </a:r>
            <a:r>
              <a:rPr lang="zh-CN" b="1">
                <a:latin typeface="Arial"/>
              </a:rPr>
              <a:t>—</a:t>
            </a:r>
            <a:r>
              <a:rPr lang="zh-CN" b="1">
                <a:solidFill>
                  <a:srgbClr val="FF0000"/>
                </a:solidFill>
              </a:rPr>
              <a:t>抽象与信息隐藏</a:t>
            </a:r>
          </a:p>
          <a:p>
            <a:pPr marL="741363" lvl="1" indent="-284163">
              <a:buClr>
                <a:srgbClr val="FF0000"/>
              </a:buClr>
              <a:buSzPct val="80000"/>
              <a:buFont typeface="Wingding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b="1"/>
              <a:t>这些部分之间还需要定义清晰、明确的接口</a:t>
            </a:r>
            <a:r>
              <a:rPr lang="zh-CN" b="1">
                <a:latin typeface="Arial"/>
              </a:rPr>
              <a:t>—</a:t>
            </a:r>
            <a:r>
              <a:rPr lang="zh-CN" b="1">
                <a:solidFill>
                  <a:srgbClr val="FF0000"/>
                </a:solidFill>
              </a:rPr>
              <a:t>接口设计</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287B8F76-CD18-8B42-AEA1-78F994AB80D2}" type="slidenum">
              <a:rPr lang="en-US"/>
              <a:pPr/>
              <a:t>90</a:t>
            </a:fld>
            <a:endParaRPr lang="en-US"/>
          </a:p>
        </p:txBody>
      </p:sp>
      <p:sp>
        <p:nvSpPr>
          <p:cNvPr id="97281" name="Rectangle 1"/>
          <p:cNvSpPr>
            <a:spLocks noChangeArrowheads="1"/>
          </p:cNvSpPr>
          <p:nvPr/>
        </p:nvSpPr>
        <p:spPr bwMode="auto">
          <a:xfrm>
            <a:off x="301625" y="1052513"/>
            <a:ext cx="854075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a:solidFill>
                  <a:srgbClr val="FF0000"/>
                </a:solidFill>
                <a:ea typeface="黑体" charset="0"/>
                <a:cs typeface="黑体" charset="0"/>
              </a:rPr>
              <a:t>5.1 </a:t>
            </a:r>
            <a:r>
              <a:rPr lang="zh-CN" sz="4000" b="1">
                <a:solidFill>
                  <a:srgbClr val="FF0000"/>
                </a:solidFill>
                <a:ea typeface="黑体" charset="0"/>
                <a:cs typeface="黑体" charset="0"/>
              </a:rPr>
              <a:t>领域相关的体系结构</a:t>
            </a:r>
          </a:p>
        </p:txBody>
      </p:sp>
      <p:sp>
        <p:nvSpPr>
          <p:cNvPr id="97282" name="Rectangle 2"/>
          <p:cNvSpPr>
            <a:spLocks noChangeArrowheads="1"/>
          </p:cNvSpPr>
          <p:nvPr/>
        </p:nvSpPr>
        <p:spPr bwMode="auto">
          <a:xfrm>
            <a:off x="301625" y="1905000"/>
            <a:ext cx="8374063"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是特定应用领域的体系结构模型</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参考模型</a:t>
            </a:r>
            <a:r>
              <a:rPr lang="en-GB" sz="3200" b="1">
                <a:solidFill>
                  <a:srgbClr val="000000"/>
                </a:solidFill>
                <a:ea typeface="黑体" charset="0"/>
                <a:cs typeface="黑体" charset="0"/>
              </a:rPr>
              <a:t>, </a:t>
            </a:r>
            <a:r>
              <a:rPr lang="zh-CN" sz="3200" b="1">
                <a:solidFill>
                  <a:srgbClr val="000000"/>
                </a:solidFill>
                <a:ea typeface="黑体" charset="0"/>
                <a:cs typeface="黑体" charset="0"/>
              </a:rPr>
              <a:t>更抽象的和 理想化的模型。</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参考模型是由上而下的模型</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幻灯片编号占位符 2"/>
          <p:cNvSpPr>
            <a:spLocks noGrp="1"/>
          </p:cNvSpPr>
          <p:nvPr>
            <p:ph type="sldNum" idx="11"/>
          </p:nvPr>
        </p:nvSpPr>
        <p:spPr/>
        <p:txBody>
          <a:bodyPr/>
          <a:lstStyle/>
          <a:p>
            <a:fld id="{1754E1C0-BE45-4048-B423-73AB5ED0979F}" type="slidenum">
              <a:rPr lang="en-US"/>
              <a:pPr/>
              <a:t>91</a:t>
            </a:fld>
            <a:endParaRPr lang="en-US"/>
          </a:p>
        </p:txBody>
      </p:sp>
      <p:sp>
        <p:nvSpPr>
          <p:cNvPr id="98305" name="Rectangle 1"/>
          <p:cNvSpPr>
            <a:spLocks noChangeArrowheads="1"/>
          </p:cNvSpPr>
          <p:nvPr/>
        </p:nvSpPr>
        <p:spPr bwMode="auto">
          <a:xfrm>
            <a:off x="301625" y="1052513"/>
            <a:ext cx="854075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sz="4000" b="1" i="1">
                <a:solidFill>
                  <a:srgbClr val="FF0000"/>
                </a:solidFill>
                <a:ea typeface="黑体" charset="0"/>
                <a:cs typeface="黑体" charset="0"/>
              </a:rPr>
              <a:t>参考体系结构</a:t>
            </a:r>
          </a:p>
        </p:txBody>
      </p:sp>
      <p:sp>
        <p:nvSpPr>
          <p:cNvPr id="98306" name="Rectangle 2"/>
          <p:cNvSpPr>
            <a:spLocks noChangeArrowheads="1"/>
          </p:cNvSpPr>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lstStyle/>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参考模型起源于对应用领域的研究，而不是对已存在的系统的研究</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sz="3200" b="1">
                <a:solidFill>
                  <a:srgbClr val="000000"/>
                </a:solidFill>
                <a:ea typeface="黑体" charset="0"/>
                <a:cs typeface="黑体" charset="0"/>
              </a:rPr>
              <a:t>可以被用来作为系统实现的基础或用来对不同的系统做比较。它被当作标准，系统借此得以评估</a:t>
            </a:r>
          </a:p>
          <a:p>
            <a:pPr marL="341313" indent="-341313">
              <a:spcBef>
                <a:spcPts val="800"/>
              </a:spcBef>
              <a:buClr>
                <a:srgbClr val="FF0000"/>
              </a:buClr>
              <a:buSzPct val="80000"/>
              <a:buFont typeface="Wingdings"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sz="3200" b="1">
                <a:solidFill>
                  <a:srgbClr val="000000"/>
                </a:solidFill>
                <a:ea typeface="黑体" charset="0"/>
                <a:cs typeface="黑体" charset="0"/>
              </a:rPr>
              <a:t>OSI </a:t>
            </a:r>
            <a:r>
              <a:rPr lang="zh-CN" sz="3200" b="1">
                <a:solidFill>
                  <a:srgbClr val="000000"/>
                </a:solidFill>
                <a:ea typeface="黑体" charset="0"/>
                <a:cs typeface="黑体" charset="0"/>
              </a:rPr>
              <a:t>模型是通信系统的一个分层模型</a:t>
            </a:r>
          </a:p>
          <a:p>
            <a:pPr marL="341313" indent="-341313">
              <a:spcBef>
                <a:spcPts val="800"/>
              </a:spcBef>
              <a:buClr>
                <a:srgbClr val="FF0000"/>
              </a:buClr>
              <a:buSzPct val="80000"/>
              <a:buFont typeface="Wingdings" charset="0"/>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3200" b="1">
              <a:solidFill>
                <a:srgbClr val="000000"/>
              </a:solidFill>
              <a:ea typeface="黑体" charset="0"/>
              <a:cs typeface="黑体"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幻灯片编号占位符 2"/>
          <p:cNvSpPr>
            <a:spLocks noGrp="1"/>
          </p:cNvSpPr>
          <p:nvPr>
            <p:ph type="sldNum" idx="11"/>
          </p:nvPr>
        </p:nvSpPr>
        <p:spPr/>
        <p:txBody>
          <a:bodyPr/>
          <a:lstStyle/>
          <a:p>
            <a:fld id="{52312267-1639-E746-9C91-44E1860A4E01}" type="slidenum">
              <a:rPr lang="en-US"/>
              <a:pPr/>
              <a:t>92</a:t>
            </a:fld>
            <a:endParaRPr lang="en-US"/>
          </a:p>
        </p:txBody>
      </p:sp>
      <p:sp>
        <p:nvSpPr>
          <p:cNvPr id="99329" name="Rectangle 1"/>
          <p:cNvSpPr>
            <a:spLocks noChangeArrowheads="1"/>
          </p:cNvSpPr>
          <p:nvPr/>
        </p:nvSpPr>
        <p:spPr bwMode="auto">
          <a:xfrm>
            <a:off x="250825" y="549275"/>
            <a:ext cx="854075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360" tIns="44280" rIns="90360" bIns="4428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i="1">
                <a:solidFill>
                  <a:srgbClr val="FF0000"/>
                </a:solidFill>
                <a:ea typeface="黑体" charset="0"/>
                <a:cs typeface="黑体" charset="0"/>
              </a:rPr>
              <a:t>OSI </a:t>
            </a:r>
            <a:r>
              <a:rPr lang="zh-CN" sz="4000" b="1" i="1">
                <a:solidFill>
                  <a:srgbClr val="FF0000"/>
                </a:solidFill>
                <a:ea typeface="黑体" charset="0"/>
                <a:cs typeface="黑体" charset="0"/>
              </a:rPr>
              <a:t>参考模型</a:t>
            </a:r>
          </a:p>
        </p:txBody>
      </p:sp>
      <p:pic>
        <p:nvPicPr>
          <p:cNvPr id="993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71755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9331" name="Text Box 3"/>
          <p:cNvSpPr txBox="1">
            <a:spLocks noChangeArrowheads="1"/>
          </p:cNvSpPr>
          <p:nvPr/>
        </p:nvSpPr>
        <p:spPr bwMode="auto">
          <a:xfrm>
            <a:off x="1600200" y="1752600"/>
            <a:ext cx="12636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5pPr>
            <a:lvl6pPr marL="25146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6pPr>
            <a:lvl7pPr marL="29718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7pPr>
            <a:lvl8pPr marL="34290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8pPr>
            <a:lvl9pPr marL="3886200" indent="-2286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7A77"/>
                </a:solidFill>
                <a:latin typeface="Arial" charset="0"/>
                <a:ea typeface="宋体" charset="0"/>
                <a:cs typeface="宋体" charset="0"/>
              </a:defRPr>
            </a:lvl9pPr>
          </a:lstStyle>
          <a:p>
            <a:pPr eaLnBrk="0" hangingPunct="0">
              <a:buClrTx/>
              <a:buFontTx/>
              <a:buNone/>
            </a:pPr>
            <a:r>
              <a:rPr lang="en-GB">
                <a:latin typeface="Times New Roman" charset="0"/>
              </a:rPr>
              <a:t>Application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宋体" charset="0"/>
            <a:cs typeface="宋体"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宋体" charset="0"/>
            <a:cs typeface="宋体"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Garamond"/>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宋体" charset="0"/>
            <a:cs typeface="宋体"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6549</TotalTime>
  <Words>3231</Words>
  <Application>Microsoft Macintosh PowerPoint</Application>
  <PresentationFormat>全屏显示(4:3)</PresentationFormat>
  <Paragraphs>683</Paragraphs>
  <Slides>92</Slides>
  <Notes>92</Notes>
  <HiddenSlides>0</HiddenSlides>
  <MMClips>0</MMClips>
  <ScaleCrop>false</ScaleCrop>
  <HeadingPairs>
    <vt:vector size="4" baseType="variant">
      <vt:variant>
        <vt:lpstr>主题</vt:lpstr>
      </vt:variant>
      <vt:variant>
        <vt:i4>3</vt:i4>
      </vt:variant>
      <vt:variant>
        <vt:lpstr>幻灯片标题</vt:lpstr>
      </vt:variant>
      <vt:variant>
        <vt:i4>92</vt:i4>
      </vt:variant>
    </vt:vector>
  </HeadingPairs>
  <TitlesOfParts>
    <vt:vector size="95" baseType="lpstr">
      <vt:lpstr>Office 主题</vt:lpstr>
      <vt:lpstr>Office 主题</vt:lpstr>
      <vt:lpstr>Office 主题</vt:lpstr>
      <vt:lpstr>PowerPoint 演示文稿</vt:lpstr>
      <vt:lpstr>内容摘要</vt:lpstr>
      <vt:lpstr>PowerPoint 演示文稿</vt:lpstr>
      <vt:lpstr>PowerPoint 演示文稿</vt:lpstr>
      <vt:lpstr>PowerPoint 演示文稿</vt:lpstr>
      <vt:lpstr>PowerPoint 演示文稿</vt:lpstr>
      <vt:lpstr>PowerPoint 演示文稿</vt:lpstr>
      <vt:lpstr>1 软件设计概述 </vt:lpstr>
      <vt:lpstr>为什么要进行软件系统设计</vt:lpstr>
      <vt:lpstr>软件系统设计的重要性</vt:lpstr>
      <vt:lpstr>软件设计的任务 </vt:lpstr>
      <vt:lpstr>PowerPoint 演示文稿</vt:lpstr>
      <vt:lpstr>设计任务1—数据/类设计 </vt:lpstr>
      <vt:lpstr>设计任务2—体系结构设计 </vt:lpstr>
      <vt:lpstr>设计任务3—接口设计 </vt:lpstr>
      <vt:lpstr>设计任务4—部件级设计 </vt:lpstr>
      <vt:lpstr>软件设计的(质量)目标 </vt:lpstr>
      <vt:lpstr>衡量设计的技术原则-1 </vt:lpstr>
      <vt:lpstr>衡量设计的技术原则-2 </vt:lpstr>
      <vt:lpstr>PowerPoint 演示文稿</vt:lpstr>
      <vt:lpstr>PowerPoint 演示文稿</vt:lpstr>
      <vt:lpstr>PowerPoint 演示文稿</vt:lpstr>
      <vt:lpstr>PowerPoint 演示文稿</vt:lpstr>
      <vt:lpstr>软件设计的过程-1 </vt:lpstr>
      <vt:lpstr>软件设计的过程-2</vt:lpstr>
      <vt:lpstr>PowerPoint 演示文稿</vt:lpstr>
      <vt:lpstr>1 软件设计的基本原则</vt:lpstr>
      <vt:lpstr>(1) 抽象</vt:lpstr>
      <vt:lpstr>过程抽象与数据抽象</vt:lpstr>
      <vt:lpstr>(2) 逐步求精 </vt:lpstr>
      <vt:lpstr>(3) 模块化(分解) </vt:lpstr>
      <vt:lpstr>通过模块化降低开发复杂度 </vt:lpstr>
      <vt:lpstr>模块化例：智能灌溉</vt:lpstr>
      <vt:lpstr>误区：无限制地进行模块化分?</vt:lpstr>
      <vt:lpstr>结论：适度的模块化</vt:lpstr>
      <vt:lpstr>(4) 信息隐藏</vt:lpstr>
      <vt:lpstr>(5) 模块独立(高内聚/低耦合) </vt:lpstr>
      <vt:lpstr>模块独立的重要性</vt:lpstr>
      <vt:lpstr>模块独立性的指标</vt:lpstr>
      <vt:lpstr>内聚度的七个层次-1</vt:lpstr>
      <vt:lpstr>内聚度的七个层次-2</vt:lpstr>
      <vt:lpstr>耦合度的七个层次-1</vt:lpstr>
      <vt:lpstr>耦合度的七个层次-2</vt:lpstr>
      <vt:lpstr>模块独立性：高内聚低耦合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体系结构类型</vt:lpstr>
      <vt:lpstr>PowerPoint 演示文稿</vt:lpstr>
      <vt:lpstr>PowerPoint 演示文稿</vt:lpstr>
      <vt:lpstr>PowerPoint 演示文稿</vt:lpstr>
      <vt:lpstr>B/S(Browser/Server)结构</vt:lpstr>
      <vt:lpstr>3 软件体系结构风格 </vt:lpstr>
      <vt:lpstr>PowerPoint 演示文稿</vt:lpstr>
      <vt:lpstr>PowerPoint 演示文稿</vt:lpstr>
      <vt:lpstr>PowerPoint 演示文稿</vt:lpstr>
      <vt:lpstr>实例：数据为中心体系结构 </vt:lpstr>
      <vt:lpstr>PowerPoint 演示文稿</vt:lpstr>
      <vt:lpstr>PowerPoint 演示文稿</vt:lpstr>
      <vt:lpstr>PowerPoint 演示文稿</vt:lpstr>
      <vt:lpstr>(3) 数据流风格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面向对象风格</vt:lpstr>
      <vt:lpstr>（6） 层次式风格的体系结构 </vt:lpstr>
      <vt:lpstr>PowerPoint 演示文稿</vt:lpstr>
      <vt:lpstr>PowerPoint 演示文稿</vt:lpstr>
      <vt:lpstr>1 部件级设计概述</vt:lpstr>
      <vt:lpstr>2 部件级设计任务</vt:lpstr>
      <vt:lpstr>PowerPoint 演示文稿</vt:lpstr>
      <vt:lpstr>1 设计规约 </vt:lpstr>
      <vt:lpstr>PowerPoint 演示文稿</vt:lpstr>
      <vt:lpstr>2 设计评审 </vt:lpstr>
      <vt:lpstr>设计评审的内容 </vt:lpstr>
      <vt:lpstr>设计评审的内容（续）</vt:lpstr>
      <vt:lpstr>设计评审</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guan</cp:lastModifiedBy>
  <cp:revision>1758</cp:revision>
  <cp:lastPrinted>1601-01-01T00:00:00Z</cp:lastPrinted>
  <dcterms:created xsi:type="dcterms:W3CDTF">1601-01-01T00:00:00Z</dcterms:created>
  <dcterms:modified xsi:type="dcterms:W3CDTF">2015-09-23T08:05:43Z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