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sldIdLst>
    <p:sldId id="257" r:id="rId4"/>
    <p:sldId id="258" r:id="rId5"/>
    <p:sldId id="259" r:id="rId6"/>
    <p:sldId id="260" r:id="rId7"/>
    <p:sldId id="271" r:id="rId8"/>
    <p:sldId id="279" r:id="rId9"/>
    <p:sldId id="267" r:id="rId10"/>
    <p:sldId id="280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5"/>
    <p:restoredTop sz="66225"/>
  </p:normalViewPr>
  <p:slideViewPr>
    <p:cSldViewPr snapToGrid="0" snapToObjects="1">
      <p:cViewPr varScale="1">
        <p:scale>
          <a:sx n="66" d="100"/>
          <a:sy n="66" d="100"/>
        </p:scale>
        <p:origin x="102" y="252"/>
      </p:cViewPr>
      <p:guideLst>
        <p:guide pos="3840"/>
        <p:guide orient="horz" pos="2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17874" y="2154019"/>
            <a:ext cx="6356251" cy="1357674"/>
          </a:xfrm>
        </p:spPr>
        <p:txBody>
          <a:bodyPr/>
          <a:lstStyle/>
          <a:p>
            <a:r>
              <a:rPr kumimoji="1" lang="en-US" altLang="zh-CN" sz="11500" dirty="0" smtClean="0">
                <a:latin typeface="微软雅黑" panose="020B0503020204020204" charset="-122"/>
                <a:ea typeface="微软雅黑" panose="020B0503020204020204" charset="-122"/>
              </a:rPr>
              <a:t>fly_free</a:t>
            </a:r>
            <a:endParaRPr kumimoji="1" lang="en-US" altLang="zh-CN" sz="115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022381"/>
            <a:ext cx="5927388" cy="1662802"/>
          </a:xfrm>
        </p:spPr>
        <p:txBody>
          <a:bodyPr/>
          <a:lstStyle/>
          <a:p>
            <a:r>
              <a:rPr kumimoji="1" lang="zh-CN" altLang="en-US" sz="4400" dirty="0" smtClean="0"/>
              <a:t>项目答辩</a:t>
            </a:r>
            <a:endParaRPr kumimoji="1" lang="zh-CN" altLang="en-US" sz="4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66498" y="3176334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75388" y="2493452"/>
            <a:ext cx="3138030" cy="337452"/>
          </a:xfrm>
        </p:spPr>
        <p:txBody>
          <a:bodyPr>
            <a:noAutofit/>
          </a:bodyPr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</a:t>
            </a:r>
            <a:r>
              <a:rPr kumimoji="1" lang="zh-CN" altLang="en-US" sz="2400" dirty="0"/>
              <a:t>项目功能介绍</a:t>
            </a:r>
            <a:endParaRPr kumimoji="1"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875388" y="3373835"/>
            <a:ext cx="3138030" cy="337452"/>
          </a:xfrm>
        </p:spPr>
        <p:txBody>
          <a:bodyPr/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</a:t>
            </a:r>
            <a:r>
              <a:rPr kumimoji="1" lang="zh-CN" altLang="en-US" sz="2400" dirty="0"/>
              <a:t>项目设计流程</a:t>
            </a:r>
            <a:endParaRPr kumimoji="1"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875388" y="4254510"/>
            <a:ext cx="3138030" cy="337452"/>
          </a:xfrm>
        </p:spPr>
        <p:txBody>
          <a:bodyPr/>
          <a:lstStyle/>
          <a:p>
            <a:r>
              <a:rPr kumimoji="1" lang="en-US" altLang="zh-CN" b="1" dirty="0" smtClean="0"/>
              <a:t>03</a:t>
            </a:r>
            <a:r>
              <a:rPr kumimoji="1" lang="zh-CN" altLang="en-US" dirty="0" smtClean="0"/>
              <a:t>   </a:t>
            </a:r>
            <a:r>
              <a:rPr kumimoji="1" lang="zh-CN" altLang="en-US" sz="2400" dirty="0" smtClean="0"/>
              <a:t>项目演示</a:t>
            </a:r>
            <a:endParaRPr kumimoji="1" lang="zh-CN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490" y="3056255"/>
            <a:ext cx="3985895" cy="732155"/>
          </a:xfrm>
        </p:spPr>
        <p:txBody>
          <a:bodyPr/>
          <a:lstStyle/>
          <a:p>
            <a:r>
              <a:rPr lang="zh-CN" altLang="en-US" smtClean="0"/>
              <a:t>项目功能介绍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界面展示</a:t>
            </a:r>
            <a:endParaRPr kumimoji="1" lang="zh-CN" altLang="en-US" dirty="0"/>
          </a:p>
        </p:txBody>
      </p:sp>
      <p:sp>
        <p:nvSpPr>
          <p:cNvPr id="4" name="文本占位符 3"/>
          <p:cNvSpPr txBox="1"/>
          <p:nvPr/>
        </p:nvSpPr>
        <p:spPr>
          <a:xfrm>
            <a:off x="6999581" y="2989689"/>
            <a:ext cx="4261326" cy="1761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sz="1200" dirty="0">
                <a:solidFill>
                  <a:schemeClr val="bg1">
                    <a:lumMod val="50000"/>
                  </a:schemeClr>
                </a:solidFill>
              </a:rPr>
              <a:t>本游戏分为敌我双方，玩家可以通过控制自己的潜艇发射导弹，同时可以移动潜艇的位置，击中水下的潜艇可以得分，玩家潜艇被击中则会减少相应的血量，玩家血量为 0 时，游戏结束。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占位符 3"/>
          <p:cNvSpPr txBox="1"/>
          <p:nvPr/>
        </p:nvSpPr>
        <p:spPr>
          <a:xfrm>
            <a:off x="6999581" y="1848063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潜艇射击类游戏</a:t>
            </a:r>
            <a:endParaRPr kumimoji="1"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 descr="C:\Users\DELL\Desktop\QQ图片20171209024808.jpgQQ图片201712090248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1970" y="1087755"/>
            <a:ext cx="3889375" cy="2341245"/>
          </a:xfrm>
          <a:prstGeom prst="rect">
            <a:avLst/>
          </a:prstGeom>
        </p:spPr>
      </p:pic>
      <p:pic>
        <p:nvPicPr>
          <p:cNvPr id="13" name="图片 12" descr="C:\Users\DELL\Desktop\QQ图片20171209024814.jpgQQ图片201712090248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13367" y="3850872"/>
            <a:ext cx="3682077" cy="221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操作说明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46076" y="884716"/>
            <a:ext cx="2784405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关卡选择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065" y="2078634"/>
            <a:ext cx="5785919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闯关模式：玩家血量为零或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boss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死亡就结束</a:t>
            </a:r>
            <a:endParaRPr lang="zh-CN" altLang="en-US" sz="20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无敌模式：得分无上限，血量为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游戏结束</a:t>
            </a:r>
            <a:endParaRPr lang="zh-CN" altLang="en-US" sz="20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2196" y="1022511"/>
            <a:ext cx="2784405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移动与射击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185" y="2216429"/>
            <a:ext cx="5785919" cy="6756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altLang="zh-CN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W,A,S,D</a:t>
            </a:r>
            <a:r>
              <a:rPr lang="zh-CN" alt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按键控制上下左右</a:t>
            </a:r>
            <a:endParaRPr lang="zh-CN" altLang="en-US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键一号射击，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键射击二号子弹且金币减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</a:t>
            </a:r>
            <a:endParaRPr lang="en-US" altLang="zh-CN" sz="20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81966" y="4024791"/>
            <a:ext cx="2784405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增减血量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955" y="5218709"/>
            <a:ext cx="5785919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被潜艇或其子弹击中则扣血</a:t>
            </a:r>
            <a:endParaRPr lang="zh-CN" altLang="en-US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吃到血包则加血</a:t>
            </a:r>
            <a:endParaRPr lang="zh-CN" altLang="en-US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67451" y="4024791"/>
            <a:ext cx="2784405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排行榜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1440" y="5218709"/>
            <a:ext cx="5785919" cy="368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游戏结束后输入信息保存到排行榜</a:t>
            </a:r>
            <a:endParaRPr lang="zh-CN" altLang="en-US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490" y="3056255"/>
            <a:ext cx="3985895" cy="732155"/>
          </a:xfrm>
        </p:spPr>
        <p:txBody>
          <a:bodyPr/>
          <a:lstStyle/>
          <a:p>
            <a:r>
              <a:rPr lang="zh-CN" altLang="en-US" smtClean="0"/>
              <a:t>项目设计流程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设计流程</a:t>
            </a:r>
            <a:endParaRPr kumimoji="1" lang="zh-CN" altLang="en-US" dirty="0"/>
          </a:p>
        </p:txBody>
      </p:sp>
      <p:sp>
        <p:nvSpPr>
          <p:cNvPr id="55" name="燕尾形 54"/>
          <p:cNvSpPr/>
          <p:nvPr/>
        </p:nvSpPr>
        <p:spPr>
          <a:xfrm>
            <a:off x="1889873" y="2091016"/>
            <a:ext cx="2953728" cy="55273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</a:rPr>
              <a:t>controller</a:t>
            </a:r>
            <a:endParaRPr kumimoji="1"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57" name="文本占位符 3"/>
          <p:cNvSpPr txBox="1"/>
          <p:nvPr/>
        </p:nvSpPr>
        <p:spPr>
          <a:xfrm>
            <a:off x="1913890" y="2977515"/>
            <a:ext cx="2613660" cy="2038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游戏的具体实现逻辑，包括碰撞检测，敌人的出现等</a:t>
            </a:r>
            <a:endParaRPr kumimoji="1" lang="zh-CN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燕尾形 70"/>
          <p:cNvSpPr/>
          <p:nvPr/>
        </p:nvSpPr>
        <p:spPr>
          <a:xfrm>
            <a:off x="4527410" y="2091016"/>
            <a:ext cx="2953728" cy="55273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sym typeface="+mn-ea"/>
              </a:rPr>
              <a:t>model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72" name="文本占位符 3"/>
          <p:cNvSpPr txBox="1"/>
          <p:nvPr/>
        </p:nvSpPr>
        <p:spPr>
          <a:xfrm>
            <a:off x="4600575" y="2977515"/>
            <a:ext cx="2613660" cy="1524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物体类的基本实现以及排行榜的文件存取、排序功能</a:t>
            </a:r>
            <a:endParaRPr kumimoji="1" lang="zh-CN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7214476" y="2091016"/>
            <a:ext cx="2948214" cy="55273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400" b="1" dirty="0" smtClean="0">
                <a:solidFill>
                  <a:schemeClr val="bg1"/>
                </a:solidFill>
                <a:sym typeface="+mn-ea"/>
              </a:rPr>
              <a:t>view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本占位符 3"/>
          <p:cNvSpPr txBox="1"/>
          <p:nvPr/>
        </p:nvSpPr>
        <p:spPr>
          <a:xfrm>
            <a:off x="7238365" y="2977515"/>
            <a:ext cx="2823845" cy="1605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图形界面的基本实现</a:t>
            </a:r>
            <a:endParaRPr kumimoji="1" lang="zh-CN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游戏结束后信息的输入以及排行榜界面的实现</a:t>
            </a:r>
            <a:endParaRPr kumimoji="1" lang="zh-CN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490" y="3062605"/>
            <a:ext cx="3985895" cy="732155"/>
          </a:xfrm>
        </p:spPr>
        <p:txBody>
          <a:bodyPr/>
          <a:lstStyle/>
          <a:p>
            <a:r>
              <a:rPr lang="zh-CN" altLang="en-US" smtClean="0"/>
              <a:t>项目演示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 rot="20564813">
            <a:off x="4355081" y="3734976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 rot="20564813">
            <a:off x="4768818" y="1791821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rot="20564813">
            <a:off x="3974591" y="3899410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rot="20564813">
            <a:off x="5024107" y="4615466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rot="20564813">
            <a:off x="3694606" y="447849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rot="20564813">
            <a:off x="5313455" y="53665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rot="20564813">
            <a:off x="4858459" y="5443044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rot="20564813">
            <a:off x="4700054" y="5383670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rot="20564813">
            <a:off x="6152256" y="5189254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rot="20564813">
            <a:off x="613819" y="4912468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244767" y="4239227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49156" y="4793534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92103" y="4557404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816218" y="4417942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024380" y="1688465"/>
            <a:ext cx="2718435" cy="2718435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84750" y="2170430"/>
            <a:ext cx="3192145" cy="319214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83979" y="3463655"/>
            <a:ext cx="242502" cy="2425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rot="20564813">
            <a:off x="1555753" y="3974365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rot="20564813">
            <a:off x="1845101" y="472549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rot="20564813">
            <a:off x="1390105" y="4801943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rot="20564813">
            <a:off x="1231700" y="4742569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180319" y="1587192"/>
            <a:ext cx="1230571" cy="123057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14448" y="2666849"/>
            <a:ext cx="266988" cy="26698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41272" y="2620403"/>
            <a:ext cx="263714" cy="26371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614920" y="1153160"/>
            <a:ext cx="3053715" cy="305371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/>
          <p:cNvSpPr/>
          <p:nvPr/>
        </p:nvSpPr>
        <p:spPr>
          <a:xfrm rot="20564813">
            <a:off x="9779500" y="3318903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 rot="20564813">
            <a:off x="10193237" y="1375748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 rot="20564813">
            <a:off x="9399010" y="348333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 rot="20564813">
            <a:off x="10282878" y="5026971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 rot="20564813">
            <a:off x="10124473" y="4967597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2470785" y="2176780"/>
            <a:ext cx="7250430" cy="3343910"/>
          </a:xfrm>
        </p:spPr>
        <p:txBody>
          <a:bodyPr/>
          <a:p>
            <a:r>
              <a:rPr lang="en-US" altLang="zh-CN" sz="9600"/>
              <a:t>thank you</a:t>
            </a:r>
            <a:r>
              <a:rPr lang="zh-CN" altLang="en-US" sz="9600"/>
              <a:t>！</a:t>
            </a:r>
            <a:endParaRPr lang="zh-CN" altLang="en-US" sz="9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400</Words>
  <Application>WPS 演示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Segoe UI Light</vt:lpstr>
      <vt:lpstr>微软雅黑</vt:lpstr>
      <vt:lpstr>Segoe UI Light</vt:lpstr>
      <vt:lpstr>Century Gothic</vt:lpstr>
      <vt:lpstr>Segoe UI</vt:lpstr>
      <vt:lpstr>Arial Unicode MS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hello   word</cp:lastModifiedBy>
  <cp:revision>90</cp:revision>
  <dcterms:created xsi:type="dcterms:W3CDTF">2015-08-18T02:51:00Z</dcterms:created>
  <dcterms:modified xsi:type="dcterms:W3CDTF">2017-12-09T08:31:33Z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