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</p:sldIdLst>
  <p:sldSz cx="6858000" cy="9144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290" y="9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72"/>
            <a:ext cx="5829300" cy="196003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65C8-30A2-48B9-8369-FB962798A123}" type="datetimeFigureOut">
              <a:rPr lang="pt-PT" smtClean="0"/>
              <a:t>26/05/2018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6C11-C165-4AD0-A956-4F11AD00AA8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65C8-30A2-48B9-8369-FB962798A123}" type="datetimeFigureOut">
              <a:rPr lang="pt-PT" smtClean="0"/>
              <a:t>26/05/2018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6C11-C165-4AD0-A956-4F11AD00AA8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257178" y="488951"/>
            <a:ext cx="3357563" cy="1040130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65C8-30A2-48B9-8369-FB962798A123}" type="datetimeFigureOut">
              <a:rPr lang="pt-PT" smtClean="0"/>
              <a:t>26/05/2018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6C11-C165-4AD0-A956-4F11AD00AA8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65C8-30A2-48B9-8369-FB962798A123}" type="datetimeFigureOut">
              <a:rPr lang="pt-PT" smtClean="0"/>
              <a:t>26/05/2018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6C11-C165-4AD0-A956-4F11AD00AA8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41735" y="3875622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65C8-30A2-48B9-8369-FB962798A123}" type="datetimeFigureOut">
              <a:rPr lang="pt-PT" smtClean="0"/>
              <a:t>26/05/2018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6C11-C165-4AD0-A956-4F11AD00AA8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257177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2628902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65C8-30A2-48B9-8369-FB962798A123}" type="datetimeFigureOut">
              <a:rPr lang="pt-PT" smtClean="0"/>
              <a:t>26/05/2018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6C11-C165-4AD0-A956-4F11AD00AA8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3483772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3483772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65C8-30A2-48B9-8369-FB962798A123}" type="datetimeFigureOut">
              <a:rPr lang="pt-PT" smtClean="0"/>
              <a:t>26/05/2018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6C11-C165-4AD0-A956-4F11AD00AA8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65C8-30A2-48B9-8369-FB962798A123}" type="datetimeFigureOut">
              <a:rPr lang="pt-PT" smtClean="0"/>
              <a:t>26/05/2018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6C11-C165-4AD0-A956-4F11AD00AA8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65C8-30A2-48B9-8369-FB962798A123}" type="datetimeFigureOut">
              <a:rPr lang="pt-PT" smtClean="0"/>
              <a:t>26/05/2018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6C11-C165-4AD0-A956-4F11AD00AA8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3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681290" y="364071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342903" y="1913471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65C8-30A2-48B9-8369-FB962798A123}" type="datetimeFigureOut">
              <a:rPr lang="pt-PT" smtClean="0"/>
              <a:t>26/05/2018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6C11-C165-4AD0-A956-4F11AD00AA8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65C8-30A2-48B9-8369-FB962798A123}" type="datetimeFigureOut">
              <a:rPr lang="pt-PT" smtClean="0"/>
              <a:t>26/05/2018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6C11-C165-4AD0-A956-4F11AD00AA8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42900" y="2133605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342900" y="8475138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065C8-30A2-48B9-8369-FB962798A123}" type="datetimeFigureOut">
              <a:rPr lang="pt-PT" smtClean="0"/>
              <a:t>26/05/2018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8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4914900" y="8475138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C6C11-C165-4AD0-A956-4F11AD00AA8E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ângulo 14"/>
          <p:cNvSpPr/>
          <p:nvPr/>
        </p:nvSpPr>
        <p:spPr>
          <a:xfrm>
            <a:off x="0" y="971600"/>
            <a:ext cx="6858000" cy="22322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347864"/>
            <a:ext cx="6858000" cy="151216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PT" sz="1700" dirty="0" smtClean="0">
                <a:solidFill>
                  <a:schemeClr val="tx1"/>
                </a:solidFill>
              </a:rPr>
              <a:t>Para </a:t>
            </a:r>
            <a:r>
              <a:rPr lang="pt-PT" sz="1700" dirty="0" smtClean="0">
                <a:solidFill>
                  <a:schemeClr val="tx1"/>
                </a:solidFill>
              </a:rPr>
              <a:t>isso apresentamos </a:t>
            </a:r>
            <a:r>
              <a:rPr lang="pt-PT" sz="1700" dirty="0" smtClean="0">
                <a:solidFill>
                  <a:schemeClr val="tx1"/>
                </a:solidFill>
              </a:rPr>
              <a:t>três aplicações</a:t>
            </a:r>
            <a:r>
              <a:rPr lang="pt-PT" sz="1700" dirty="0" smtClean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pt-PT" sz="1700" dirty="0" smtClean="0">
                <a:solidFill>
                  <a:schemeClr val="tx1"/>
                </a:solidFill>
              </a:rPr>
              <a:t>	</a:t>
            </a:r>
            <a:r>
              <a:rPr lang="pt-PT" sz="1700" b="1" dirty="0" err="1" smtClean="0">
                <a:solidFill>
                  <a:schemeClr val="tx1"/>
                </a:solidFill>
              </a:rPr>
              <a:t>HosPetAll</a:t>
            </a:r>
            <a:r>
              <a:rPr lang="pt-PT" sz="1700" b="1" dirty="0" smtClean="0">
                <a:solidFill>
                  <a:schemeClr val="tx1"/>
                </a:solidFill>
              </a:rPr>
              <a:t> Web </a:t>
            </a:r>
            <a:r>
              <a:rPr lang="pt-PT" sz="1700" dirty="0" smtClean="0">
                <a:solidFill>
                  <a:schemeClr val="tx1"/>
                </a:solidFill>
              </a:rPr>
              <a:t>- </a:t>
            </a:r>
            <a:r>
              <a:rPr lang="pt-PT" sz="1700" dirty="0" smtClean="0">
                <a:solidFill>
                  <a:schemeClr val="tx1"/>
                </a:solidFill>
              </a:rPr>
              <a:t>Aplicação Web, </a:t>
            </a:r>
            <a:r>
              <a:rPr lang="pt-PT" sz="1700" dirty="0" smtClean="0">
                <a:solidFill>
                  <a:schemeClr val="tx1"/>
                </a:solidFill>
              </a:rPr>
              <a:t>que gere toda a </a:t>
            </a:r>
            <a:r>
              <a:rPr lang="pt-PT" sz="1700" dirty="0" smtClean="0">
                <a:solidFill>
                  <a:schemeClr val="tx1"/>
                </a:solidFill>
              </a:rPr>
              <a:t>clínica;</a:t>
            </a:r>
            <a:endParaRPr lang="pt-PT" sz="1700" dirty="0" smtClean="0">
              <a:solidFill>
                <a:schemeClr val="tx1"/>
              </a:solidFill>
            </a:endParaRPr>
          </a:p>
          <a:p>
            <a:pPr algn="l"/>
            <a:r>
              <a:rPr lang="pt-PT" sz="1700" dirty="0" smtClean="0">
                <a:solidFill>
                  <a:schemeClr val="tx1"/>
                </a:solidFill>
              </a:rPr>
              <a:t>	</a:t>
            </a:r>
            <a:r>
              <a:rPr lang="pt-PT" sz="1700" b="1" dirty="0" err="1" smtClean="0">
                <a:solidFill>
                  <a:schemeClr val="tx1"/>
                </a:solidFill>
              </a:rPr>
              <a:t>HosPetAll</a:t>
            </a:r>
            <a:r>
              <a:rPr lang="pt-PT" sz="1700" b="1" dirty="0" smtClean="0">
                <a:solidFill>
                  <a:schemeClr val="tx1"/>
                </a:solidFill>
              </a:rPr>
              <a:t> Móvel </a:t>
            </a:r>
            <a:r>
              <a:rPr lang="pt-PT" sz="1700" dirty="0" smtClean="0">
                <a:solidFill>
                  <a:schemeClr val="tx1"/>
                </a:solidFill>
              </a:rPr>
              <a:t>- Aplicação </a:t>
            </a:r>
            <a:r>
              <a:rPr lang="pt-PT" sz="1700" dirty="0" err="1" smtClean="0">
                <a:solidFill>
                  <a:schemeClr val="tx1"/>
                </a:solidFill>
              </a:rPr>
              <a:t>Android</a:t>
            </a:r>
            <a:r>
              <a:rPr lang="pt-PT" sz="1700" dirty="0" smtClean="0">
                <a:solidFill>
                  <a:schemeClr val="tx1"/>
                </a:solidFill>
              </a:rPr>
              <a:t>, que facilita a comunicação </a:t>
            </a:r>
            <a:r>
              <a:rPr lang="pt-PT" sz="1700" dirty="0" smtClean="0">
                <a:solidFill>
                  <a:schemeClr val="tx1"/>
                </a:solidFill>
              </a:rPr>
              <a:t>			</a:t>
            </a:r>
            <a:r>
              <a:rPr lang="pt-PT" sz="1700" dirty="0" smtClean="0">
                <a:solidFill>
                  <a:schemeClr val="tx1"/>
                </a:solidFill>
              </a:rPr>
              <a:t>	</a:t>
            </a:r>
            <a:r>
              <a:rPr lang="pt-PT" sz="1700" dirty="0" smtClean="0">
                <a:solidFill>
                  <a:schemeClr val="tx1"/>
                </a:solidFill>
              </a:rPr>
              <a:t>entre </a:t>
            </a:r>
            <a:r>
              <a:rPr lang="pt-PT" sz="1700" dirty="0" smtClean="0">
                <a:solidFill>
                  <a:schemeClr val="tx1"/>
                </a:solidFill>
              </a:rPr>
              <a:t>os clientes e a </a:t>
            </a:r>
            <a:r>
              <a:rPr lang="pt-PT" sz="1700" dirty="0" smtClean="0">
                <a:solidFill>
                  <a:schemeClr val="tx1"/>
                </a:solidFill>
              </a:rPr>
              <a:t>clínica</a:t>
            </a:r>
            <a:r>
              <a:rPr lang="pt-PT" sz="1700" dirty="0" smtClean="0">
                <a:solidFill>
                  <a:schemeClr val="tx1"/>
                </a:solidFill>
              </a:rPr>
              <a:t>;</a:t>
            </a:r>
            <a:endParaRPr lang="pt-PT" sz="1700" dirty="0" smtClean="0">
              <a:solidFill>
                <a:schemeClr val="tx1"/>
              </a:solidFill>
            </a:endParaRPr>
          </a:p>
          <a:p>
            <a:pPr algn="l"/>
            <a:r>
              <a:rPr lang="pt-PT" sz="1700" b="1" dirty="0" smtClean="0">
                <a:solidFill>
                  <a:schemeClr val="tx1"/>
                </a:solidFill>
              </a:rPr>
              <a:t>	</a:t>
            </a:r>
            <a:r>
              <a:rPr lang="pt-PT" sz="1700" b="1" dirty="0" err="1" smtClean="0">
                <a:solidFill>
                  <a:schemeClr val="tx1"/>
                </a:solidFill>
              </a:rPr>
              <a:t>HosPetAll</a:t>
            </a:r>
            <a:r>
              <a:rPr lang="pt-PT" sz="1700" b="1" dirty="0" smtClean="0">
                <a:solidFill>
                  <a:schemeClr val="tx1"/>
                </a:solidFill>
              </a:rPr>
              <a:t> Web API</a:t>
            </a:r>
            <a:r>
              <a:rPr lang="pt-PT" sz="1700" dirty="0" smtClean="0">
                <a:solidFill>
                  <a:schemeClr val="tx1"/>
                </a:solidFill>
              </a:rPr>
              <a:t>- </a:t>
            </a:r>
            <a:r>
              <a:rPr lang="pt-PT" sz="1700" dirty="0" smtClean="0">
                <a:solidFill>
                  <a:schemeClr val="tx1"/>
                </a:solidFill>
              </a:rPr>
              <a:t>Aplicação </a:t>
            </a:r>
            <a:r>
              <a:rPr lang="pt-PT" sz="1700" dirty="0" smtClean="0">
                <a:solidFill>
                  <a:schemeClr val="tx1"/>
                </a:solidFill>
              </a:rPr>
              <a:t>servidora, que comunica com todos os 			outros  componentes.</a:t>
            </a:r>
            <a:endParaRPr lang="pt-PT" sz="1700" dirty="0" smtClean="0">
              <a:solidFill>
                <a:schemeClr val="tx1"/>
              </a:solidFill>
            </a:endParaRPr>
          </a:p>
          <a:p>
            <a:pPr algn="l"/>
            <a:endParaRPr lang="pt-PT" sz="1600" dirty="0" smtClean="0"/>
          </a:p>
          <a:p>
            <a:pPr algn="l"/>
            <a:endParaRPr lang="pt-PT" sz="1600" dirty="0" smtClean="0"/>
          </a:p>
          <a:p>
            <a:endParaRPr lang="pt-PT" dirty="0" smtClean="0"/>
          </a:p>
          <a:p>
            <a:endParaRPr lang="pt-PT" dirty="0"/>
          </a:p>
        </p:txBody>
      </p:sp>
      <p:pic>
        <p:nvPicPr>
          <p:cNvPr id="1026" name="Picture 2" descr="C:\Users\Asus\Desktop\zjHl2lgef9cYrQL0JFa7kzbw2vuEqBVKnBfN1Dp9OXdE9g5shnN1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5416" y="899592"/>
            <a:ext cx="3096344" cy="2396204"/>
          </a:xfrm>
          <a:prstGeom prst="rect">
            <a:avLst/>
          </a:prstGeom>
          <a:noFill/>
        </p:spPr>
      </p:pic>
      <p:sp>
        <p:nvSpPr>
          <p:cNvPr id="10" name="CaixaDeTexto 9"/>
          <p:cNvSpPr txBox="1"/>
          <p:nvPr/>
        </p:nvSpPr>
        <p:spPr>
          <a:xfrm>
            <a:off x="2780928" y="1403648"/>
            <a:ext cx="3384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 smtClean="0">
                <a:latin typeface="Bahnschrift" pitchFamily="34" charset="0"/>
              </a:rPr>
              <a:t>O projeto </a:t>
            </a:r>
            <a:r>
              <a:rPr lang="pt-PT" dirty="0" err="1" smtClean="0">
                <a:latin typeface="Bahnschrift" pitchFamily="34" charset="0"/>
              </a:rPr>
              <a:t>HosPetAll</a:t>
            </a:r>
            <a:r>
              <a:rPr lang="pt-PT" dirty="0" smtClean="0">
                <a:latin typeface="Bahnschrift" pitchFamily="34" charset="0"/>
              </a:rPr>
              <a:t> propõe facilitar e simplificar a gestão de Clínicas veterinárias, assim como, a comunicação com os seus clientes.</a:t>
            </a:r>
          </a:p>
          <a:p>
            <a:endParaRPr lang="pt-PT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80" y="4932040"/>
            <a:ext cx="5733256" cy="312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Pergaminho vertical 17"/>
          <p:cNvSpPr/>
          <p:nvPr/>
        </p:nvSpPr>
        <p:spPr>
          <a:xfrm>
            <a:off x="72008" y="6588224"/>
            <a:ext cx="1628800" cy="2232248"/>
          </a:xfrm>
          <a:prstGeom prst="verticalScroll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/>
          <p:cNvSpPr txBox="1"/>
          <p:nvPr/>
        </p:nvSpPr>
        <p:spPr>
          <a:xfrm>
            <a:off x="188640" y="6758949"/>
            <a:ext cx="129614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pt-PT" sz="1400" dirty="0" smtClean="0"/>
              <a:t> Registo de novos clientes e marcações;</a:t>
            </a:r>
          </a:p>
          <a:p>
            <a:pPr algn="ctr">
              <a:buFont typeface="Arial" pitchFamily="34" charset="0"/>
              <a:buChar char="•"/>
            </a:pPr>
            <a:r>
              <a:rPr lang="pt-PT" sz="1400" dirty="0" smtClean="0"/>
              <a:t>Gestão de salas de espera;</a:t>
            </a:r>
          </a:p>
          <a:p>
            <a:pPr algn="ctr">
              <a:buFont typeface="Arial" pitchFamily="34" charset="0"/>
              <a:buChar char="•"/>
            </a:pPr>
            <a:r>
              <a:rPr lang="pt-PT" sz="1400" dirty="0" smtClean="0"/>
              <a:t>Gestão dos produtos utilizados</a:t>
            </a:r>
          </a:p>
          <a:p>
            <a:pPr>
              <a:buFont typeface="Arial" pitchFamily="34" charset="0"/>
              <a:buChar char="•"/>
            </a:pPr>
            <a:endParaRPr lang="pt-PT" sz="1600" dirty="0"/>
          </a:p>
        </p:txBody>
      </p:sp>
      <p:sp>
        <p:nvSpPr>
          <p:cNvPr id="20" name="Pergaminho vertical 19"/>
          <p:cNvSpPr/>
          <p:nvPr/>
        </p:nvSpPr>
        <p:spPr>
          <a:xfrm>
            <a:off x="5112568" y="6588224"/>
            <a:ext cx="1628800" cy="2232248"/>
          </a:xfrm>
          <a:prstGeom prst="verticalScroll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CaixaDeTexto 20"/>
          <p:cNvSpPr txBox="1"/>
          <p:nvPr/>
        </p:nvSpPr>
        <p:spPr>
          <a:xfrm>
            <a:off x="5229200" y="6804248"/>
            <a:ext cx="129614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pt-PT" sz="1400" dirty="0" smtClean="0"/>
              <a:t>Visualização e alteração de dados;</a:t>
            </a:r>
          </a:p>
          <a:p>
            <a:pPr algn="ctr">
              <a:buFont typeface="Arial" pitchFamily="34" charset="0"/>
              <a:buChar char="•"/>
            </a:pPr>
            <a:r>
              <a:rPr lang="pt-PT" sz="1400" dirty="0" smtClean="0"/>
              <a:t>Registo de novas marcações;</a:t>
            </a:r>
          </a:p>
          <a:p>
            <a:pPr algn="ctr">
              <a:buFont typeface="Arial" pitchFamily="34" charset="0"/>
              <a:buChar char="•"/>
            </a:pPr>
            <a:r>
              <a:rPr lang="pt-PT" sz="1400" dirty="0" smtClean="0"/>
              <a:t>Alertas de atrasos nas marcações</a:t>
            </a:r>
          </a:p>
          <a:p>
            <a:pPr>
              <a:buFont typeface="Arial" pitchFamily="34" charset="0"/>
              <a:buChar char="•"/>
            </a:pPr>
            <a:endParaRPr lang="pt-PT" sz="1600" dirty="0"/>
          </a:p>
        </p:txBody>
      </p:sp>
      <p:sp>
        <p:nvSpPr>
          <p:cNvPr id="22" name="Seta para cima 21"/>
          <p:cNvSpPr/>
          <p:nvPr/>
        </p:nvSpPr>
        <p:spPr>
          <a:xfrm>
            <a:off x="764704" y="6372200"/>
            <a:ext cx="360040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Seta para cima 23"/>
          <p:cNvSpPr/>
          <p:nvPr/>
        </p:nvSpPr>
        <p:spPr>
          <a:xfrm>
            <a:off x="5877272" y="6372200"/>
            <a:ext cx="360040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5" name="Picture 2"/>
          <p:cNvPicPr/>
          <p:nvPr/>
        </p:nvPicPr>
        <p:blipFill>
          <a:blip r:embed="rId4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88640" y="179512"/>
            <a:ext cx="968991" cy="604624"/>
          </a:xfrm>
          <a:prstGeom prst="rect">
            <a:avLst/>
          </a:prstGeom>
        </p:spPr>
      </p:pic>
      <p:sp>
        <p:nvSpPr>
          <p:cNvPr id="26" name="Rectângulo arredondado 25"/>
          <p:cNvSpPr/>
          <p:nvPr/>
        </p:nvSpPr>
        <p:spPr>
          <a:xfrm>
            <a:off x="2060848" y="72008"/>
            <a:ext cx="2088232" cy="827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CaixaDeTexto 26"/>
          <p:cNvSpPr txBox="1"/>
          <p:nvPr/>
        </p:nvSpPr>
        <p:spPr>
          <a:xfrm>
            <a:off x="2276872" y="107504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/>
              <a:t>João Lopes</a:t>
            </a:r>
          </a:p>
          <a:p>
            <a:pPr algn="ctr"/>
            <a:r>
              <a:rPr lang="pt-PT" sz="1600" dirty="0" smtClean="0"/>
              <a:t>Miguel Nogueira</a:t>
            </a:r>
          </a:p>
          <a:p>
            <a:pPr algn="ctr"/>
            <a:r>
              <a:rPr lang="pt-PT" sz="1600" dirty="0" smtClean="0"/>
              <a:t>Pedro Sousa</a:t>
            </a:r>
            <a:endParaRPr lang="pt-PT" sz="1600" dirty="0"/>
          </a:p>
        </p:txBody>
      </p:sp>
      <p:sp>
        <p:nvSpPr>
          <p:cNvPr id="29" name="Rectângulo arredondado 28"/>
          <p:cNvSpPr/>
          <p:nvPr/>
        </p:nvSpPr>
        <p:spPr>
          <a:xfrm>
            <a:off x="4581128" y="72008"/>
            <a:ext cx="2088232" cy="827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CaixaDeTexto 29"/>
          <p:cNvSpPr txBox="1"/>
          <p:nvPr/>
        </p:nvSpPr>
        <p:spPr>
          <a:xfrm>
            <a:off x="4869160" y="179512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/>
              <a:t>Orientadora: Paula Graça</a:t>
            </a:r>
            <a:endParaRPr lang="pt-PT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Words>73</Words>
  <Application>Microsoft Office PowerPoint</Application>
  <PresentationFormat>Apresentação no Ecrã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2" baseType="lpstr">
      <vt:lpstr>Tema do Office</vt:lpstr>
      <vt:lpstr>Diapositivo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Asus</dc:creator>
  <cp:lastModifiedBy>Asus</cp:lastModifiedBy>
  <cp:revision>23</cp:revision>
  <dcterms:created xsi:type="dcterms:W3CDTF">2018-05-26T16:13:06Z</dcterms:created>
  <dcterms:modified xsi:type="dcterms:W3CDTF">2018-05-26T23:20:52Z</dcterms:modified>
</cp:coreProperties>
</file>