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7"/>
  </p:notesMasterIdLst>
  <p:sldIdLst>
    <p:sldId id="256" r:id="rId2"/>
    <p:sldId id="259" r:id="rId3"/>
    <p:sldId id="260" r:id="rId4"/>
    <p:sldId id="257" r:id="rId5"/>
    <p:sldId id="298" r:id="rId6"/>
    <p:sldId id="306" r:id="rId7"/>
    <p:sldId id="305" r:id="rId8"/>
    <p:sldId id="299" r:id="rId9"/>
    <p:sldId id="304" r:id="rId10"/>
    <p:sldId id="300" r:id="rId11"/>
    <p:sldId id="307" r:id="rId12"/>
    <p:sldId id="301" r:id="rId13"/>
    <p:sldId id="309" r:id="rId14"/>
    <p:sldId id="310" r:id="rId15"/>
    <p:sldId id="302" r:id="rId16"/>
    <p:sldId id="311" r:id="rId17"/>
    <p:sldId id="312" r:id="rId18"/>
    <p:sldId id="313" r:id="rId19"/>
    <p:sldId id="314" r:id="rId20"/>
    <p:sldId id="315" r:id="rId21"/>
    <p:sldId id="317" r:id="rId22"/>
    <p:sldId id="318" r:id="rId23"/>
    <p:sldId id="316" r:id="rId24"/>
    <p:sldId id="319" r:id="rId25"/>
    <p:sldId id="275" r:id="rId26"/>
  </p:sldIdLst>
  <p:sldSz cx="9144000" cy="5143500" type="screen16x9"/>
  <p:notesSz cx="6858000" cy="9144000"/>
  <p:embeddedFontLst>
    <p:embeddedFont>
      <p:font typeface="Black Han Sans" panose="020B0604020202020204" charset="-127"/>
      <p:regular r:id="rId28"/>
    </p:embeddedFont>
    <p:embeddedFont>
      <p:font typeface="Anaheim" panose="020B0604020202020204" charset="0"/>
      <p:regular r:id="rId29"/>
    </p:embeddedFont>
    <p:embeddedFont>
      <p:font typeface="Bebas Neue" panose="020F0502020204030204" pitchFamily="34" charset="0"/>
      <p:regular r:id="rId30"/>
    </p:embeddedFont>
    <p:embeddedFont>
      <p:font typeface="Nunito Light" pitchFamily="2" charset="0"/>
      <p:regular r:id="rId31"/>
      <p:italic r:id="rId32"/>
    </p:embeddedFont>
    <p:embeddedFont>
      <p:font typeface="Open Sans" panose="020B0606030504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2B1570-0128-44F8-91B4-6303083CEDFB}" v="11" dt="2023-05-31T08:11:11.417"/>
  </p1510:revLst>
</p1510:revInfo>
</file>

<file path=ppt/tableStyles.xml><?xml version="1.0" encoding="utf-8"?>
<a:tblStyleLst xmlns:a="http://schemas.openxmlformats.org/drawingml/2006/main" def="{E9BDDF4A-FB74-44F3-B5E3-78B7EC33907E}">
  <a:tblStyle styleId="{E9BDDF4A-FB74-44F3-B5E3-78B7EC3390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BD95FE7-AEAB-4F83-AC6A-53EE4127701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101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3"/>
        <p:cNvGrpSpPr/>
        <p:nvPr/>
      </p:nvGrpSpPr>
      <p:grpSpPr>
        <a:xfrm>
          <a:off x="0" y="0"/>
          <a:ext cx="0" cy="0"/>
          <a:chOff x="0" y="0"/>
          <a:chExt cx="0" cy="0"/>
        </a:xfrm>
      </p:grpSpPr>
      <p:sp>
        <p:nvSpPr>
          <p:cNvPr id="1744" name="Google Shape;1744;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5" name="Google Shape;1745;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0784" y="340797"/>
            <a:ext cx="8923262" cy="3095488"/>
            <a:chOff x="546926" y="3123628"/>
            <a:chExt cx="2075322" cy="719931"/>
          </a:xfrm>
        </p:grpSpPr>
        <p:sp>
          <p:nvSpPr>
            <p:cNvPr id="10" name="Google Shape;10;p2"/>
            <p:cNvSpPr/>
            <p:nvPr/>
          </p:nvSpPr>
          <p:spPr>
            <a:xfrm>
              <a:off x="777771" y="3123628"/>
              <a:ext cx="150050" cy="36000"/>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6926" y="3560309"/>
              <a:ext cx="148975" cy="35450"/>
            </a:xfrm>
            <a:custGeom>
              <a:avLst/>
              <a:gdLst/>
              <a:ahLst/>
              <a:cxnLst/>
              <a:rect l="l" t="t" r="r" b="b"/>
              <a:pathLst>
                <a:path w="5959" h="1418" extrusionOk="0">
                  <a:moveTo>
                    <a:pt x="2471" y="1"/>
                  </a:moveTo>
                  <a:cubicBezTo>
                    <a:pt x="2337" y="1"/>
                    <a:pt x="2219" y="86"/>
                    <a:pt x="2119" y="205"/>
                  </a:cubicBezTo>
                  <a:cubicBezTo>
                    <a:pt x="1965" y="359"/>
                    <a:pt x="1854" y="560"/>
                    <a:pt x="1812" y="777"/>
                  </a:cubicBezTo>
                  <a:cubicBezTo>
                    <a:pt x="1738" y="743"/>
                    <a:pt x="1665" y="708"/>
                    <a:pt x="1582" y="708"/>
                  </a:cubicBezTo>
                  <a:cubicBezTo>
                    <a:pt x="1564" y="708"/>
                    <a:pt x="1545" y="710"/>
                    <a:pt x="1526" y="714"/>
                  </a:cubicBezTo>
                  <a:cubicBezTo>
                    <a:pt x="1436" y="714"/>
                    <a:pt x="1346" y="798"/>
                    <a:pt x="1346" y="910"/>
                  </a:cubicBezTo>
                  <a:cubicBezTo>
                    <a:pt x="1248" y="798"/>
                    <a:pt x="1122" y="741"/>
                    <a:pt x="999" y="741"/>
                  </a:cubicBezTo>
                  <a:cubicBezTo>
                    <a:pt x="928" y="741"/>
                    <a:pt x="858" y="760"/>
                    <a:pt x="795" y="798"/>
                  </a:cubicBezTo>
                  <a:cubicBezTo>
                    <a:pt x="620" y="888"/>
                    <a:pt x="530" y="1111"/>
                    <a:pt x="376" y="1243"/>
                  </a:cubicBezTo>
                  <a:cubicBezTo>
                    <a:pt x="307" y="1328"/>
                    <a:pt x="90" y="1376"/>
                    <a:pt x="0" y="1418"/>
                  </a:cubicBezTo>
                  <a:lnTo>
                    <a:pt x="5959" y="1418"/>
                  </a:lnTo>
                  <a:cubicBezTo>
                    <a:pt x="5736" y="1397"/>
                    <a:pt x="5471" y="1328"/>
                    <a:pt x="5339" y="1090"/>
                  </a:cubicBezTo>
                  <a:cubicBezTo>
                    <a:pt x="5275" y="1000"/>
                    <a:pt x="5254" y="888"/>
                    <a:pt x="5164" y="825"/>
                  </a:cubicBezTo>
                  <a:cubicBezTo>
                    <a:pt x="5137" y="811"/>
                    <a:pt x="5109" y="805"/>
                    <a:pt x="5080" y="805"/>
                  </a:cubicBezTo>
                  <a:cubicBezTo>
                    <a:pt x="5011" y="805"/>
                    <a:pt x="4935" y="837"/>
                    <a:pt x="4857" y="867"/>
                  </a:cubicBezTo>
                  <a:cubicBezTo>
                    <a:pt x="4836" y="888"/>
                    <a:pt x="4809" y="888"/>
                    <a:pt x="4788" y="888"/>
                  </a:cubicBezTo>
                  <a:cubicBezTo>
                    <a:pt x="4767" y="888"/>
                    <a:pt x="4746" y="867"/>
                    <a:pt x="4746" y="846"/>
                  </a:cubicBezTo>
                  <a:cubicBezTo>
                    <a:pt x="4656" y="714"/>
                    <a:pt x="4635" y="534"/>
                    <a:pt x="4544" y="428"/>
                  </a:cubicBezTo>
                  <a:cubicBezTo>
                    <a:pt x="4480" y="330"/>
                    <a:pt x="4387" y="285"/>
                    <a:pt x="4294" y="285"/>
                  </a:cubicBezTo>
                  <a:cubicBezTo>
                    <a:pt x="4236" y="285"/>
                    <a:pt x="4177" y="303"/>
                    <a:pt x="4126" y="338"/>
                  </a:cubicBezTo>
                  <a:cubicBezTo>
                    <a:pt x="3972" y="401"/>
                    <a:pt x="3882" y="560"/>
                    <a:pt x="3840" y="735"/>
                  </a:cubicBezTo>
                  <a:cubicBezTo>
                    <a:pt x="3729" y="624"/>
                    <a:pt x="3596" y="512"/>
                    <a:pt x="3464" y="470"/>
                  </a:cubicBezTo>
                  <a:cubicBezTo>
                    <a:pt x="3416" y="457"/>
                    <a:pt x="3368" y="450"/>
                    <a:pt x="3321" y="450"/>
                  </a:cubicBezTo>
                  <a:cubicBezTo>
                    <a:pt x="3218" y="450"/>
                    <a:pt x="3122" y="484"/>
                    <a:pt x="3046" y="560"/>
                  </a:cubicBezTo>
                  <a:cubicBezTo>
                    <a:pt x="2934" y="295"/>
                    <a:pt x="2760" y="30"/>
                    <a:pt x="2516" y="4"/>
                  </a:cubicBezTo>
                  <a:cubicBezTo>
                    <a:pt x="2501" y="2"/>
                    <a:pt x="2486" y="1"/>
                    <a:pt x="24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378848" y="3195622"/>
              <a:ext cx="243400" cy="58050"/>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360039" y="3809260"/>
              <a:ext cx="142350" cy="3430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0" y="4190050"/>
            <a:ext cx="9144064" cy="953462"/>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72800" y="238020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473025" y="45196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3400" y="-46775"/>
            <a:ext cx="378348" cy="5229346"/>
          </a:xfrm>
          <a:custGeom>
            <a:avLst/>
            <a:gdLst/>
            <a:ahLst/>
            <a:cxnLst/>
            <a:rect l="l" t="t" r="r" b="b"/>
            <a:pathLst>
              <a:path w="5911" h="47821" extrusionOk="0">
                <a:moveTo>
                  <a:pt x="64" y="0"/>
                </a:moveTo>
                <a:lnTo>
                  <a:pt x="0" y="47778"/>
                </a:lnTo>
                <a:lnTo>
                  <a:pt x="5911" y="47820"/>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35728" y="-46767"/>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000382" y="156315"/>
            <a:ext cx="1232346" cy="295650"/>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146988" y="46325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txBox="1">
            <a:spLocks noGrp="1"/>
          </p:cNvSpPr>
          <p:nvPr>
            <p:ph type="subTitle" idx="1"/>
          </p:nvPr>
        </p:nvSpPr>
        <p:spPr>
          <a:xfrm>
            <a:off x="844500" y="2302950"/>
            <a:ext cx="5948400" cy="418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3" name="Google Shape;23;p2"/>
          <p:cNvSpPr txBox="1">
            <a:spLocks noGrp="1"/>
          </p:cNvSpPr>
          <p:nvPr>
            <p:ph type="ctrTitle"/>
          </p:nvPr>
        </p:nvSpPr>
        <p:spPr>
          <a:xfrm>
            <a:off x="844500" y="599625"/>
            <a:ext cx="5948400" cy="1783500"/>
          </a:xfrm>
          <a:prstGeom prst="rect">
            <a:avLst/>
          </a:prstGeom>
        </p:spPr>
        <p:txBody>
          <a:bodyPr spcFirstLastPara="1" wrap="square" lIns="91425" tIns="91425" rIns="91425" bIns="91425" anchor="b" anchorCtr="0">
            <a:noAutofit/>
          </a:bodyPr>
          <a:lstStyle>
            <a:lvl1pPr lvl="0" algn="l" rtl="0">
              <a:lnSpc>
                <a:spcPct val="80000"/>
              </a:lnSpc>
              <a:spcBef>
                <a:spcPts val="0"/>
              </a:spcBef>
              <a:spcAft>
                <a:spcPts val="0"/>
              </a:spcAft>
              <a:buClr>
                <a:srgbClr val="191919"/>
              </a:buClr>
              <a:buSzPts val="5200"/>
              <a:buNone/>
              <a:defRPr sz="55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grpSp>
        <p:nvGrpSpPr>
          <p:cNvPr id="24" name="Google Shape;24;p2"/>
          <p:cNvGrpSpPr/>
          <p:nvPr/>
        </p:nvGrpSpPr>
        <p:grpSpPr>
          <a:xfrm>
            <a:off x="512340" y="3044211"/>
            <a:ext cx="1133103" cy="1456552"/>
            <a:chOff x="1307321" y="654999"/>
            <a:chExt cx="1131632" cy="1454661"/>
          </a:xfrm>
        </p:grpSpPr>
        <p:sp>
          <p:nvSpPr>
            <p:cNvPr id="25" name="Google Shape;25;p2"/>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2923624" y="3089993"/>
            <a:ext cx="900971" cy="1488281"/>
            <a:chOff x="267900" y="392875"/>
            <a:chExt cx="1039422" cy="1716785"/>
          </a:xfrm>
        </p:grpSpPr>
        <p:sp>
          <p:nvSpPr>
            <p:cNvPr id="28" name="Google Shape;28;p2"/>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7906774" y="3089993"/>
            <a:ext cx="900971" cy="1488281"/>
            <a:chOff x="267900" y="392875"/>
            <a:chExt cx="1039422" cy="1716785"/>
          </a:xfrm>
        </p:grpSpPr>
        <p:sp>
          <p:nvSpPr>
            <p:cNvPr id="31" name="Google Shape;31;p2"/>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614"/>
        <p:cNvGrpSpPr/>
        <p:nvPr/>
      </p:nvGrpSpPr>
      <p:grpSpPr>
        <a:xfrm>
          <a:off x="0" y="0"/>
          <a:ext cx="0" cy="0"/>
          <a:chOff x="0" y="0"/>
          <a:chExt cx="0" cy="0"/>
        </a:xfrm>
      </p:grpSpPr>
      <p:sp>
        <p:nvSpPr>
          <p:cNvPr id="615" name="Google Shape;615;p23"/>
          <p:cNvSpPr/>
          <p:nvPr/>
        </p:nvSpPr>
        <p:spPr>
          <a:xfrm>
            <a:off x="7952381" y="2089303"/>
            <a:ext cx="1382366" cy="331625"/>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3"/>
          <p:cNvSpPr/>
          <p:nvPr/>
        </p:nvSpPr>
        <p:spPr>
          <a:xfrm>
            <a:off x="-445123" y="1242268"/>
            <a:ext cx="1040462" cy="24959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3"/>
          <p:cNvSpPr/>
          <p:nvPr/>
        </p:nvSpPr>
        <p:spPr>
          <a:xfrm>
            <a:off x="-1041000" y="284582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a:off x="0" y="4380553"/>
            <a:ext cx="9144064" cy="762939"/>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3"/>
          <p:cNvSpPr txBox="1">
            <a:spLocks noGrp="1"/>
          </p:cNvSpPr>
          <p:nvPr>
            <p:ph type="title"/>
          </p:nvPr>
        </p:nvSpPr>
        <p:spPr>
          <a:xfrm>
            <a:off x="870088" y="706550"/>
            <a:ext cx="4448100" cy="1058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700"/>
              <a:buNone/>
              <a:defRPr sz="6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0" name="Google Shape;620;p23"/>
          <p:cNvSpPr txBox="1">
            <a:spLocks noGrp="1"/>
          </p:cNvSpPr>
          <p:nvPr>
            <p:ph type="subTitle" idx="1"/>
          </p:nvPr>
        </p:nvSpPr>
        <p:spPr>
          <a:xfrm>
            <a:off x="870050" y="1765250"/>
            <a:ext cx="4448100" cy="105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621" name="Google Shape;621;p23"/>
          <p:cNvSpPr/>
          <p:nvPr/>
        </p:nvSpPr>
        <p:spPr>
          <a:xfrm>
            <a:off x="1890977" y="373793"/>
            <a:ext cx="1040462" cy="24959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3"/>
          <p:cNvSpPr/>
          <p:nvPr/>
        </p:nvSpPr>
        <p:spPr>
          <a:xfrm>
            <a:off x="7339600" y="289899"/>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3"/>
          <p:cNvSpPr/>
          <p:nvPr/>
        </p:nvSpPr>
        <p:spPr>
          <a:xfrm>
            <a:off x="8580375" y="-35000"/>
            <a:ext cx="616126" cy="5217602"/>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3"/>
          <p:cNvSpPr/>
          <p:nvPr/>
        </p:nvSpPr>
        <p:spPr>
          <a:xfrm rot="10800000">
            <a:off x="-52502" y="-85855"/>
            <a:ext cx="616126" cy="5268405"/>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5" name="Google Shape;625;p23"/>
          <p:cNvGrpSpPr/>
          <p:nvPr/>
        </p:nvGrpSpPr>
        <p:grpSpPr>
          <a:xfrm flipH="1">
            <a:off x="7646395" y="3358121"/>
            <a:ext cx="1113187" cy="1430950"/>
            <a:chOff x="1307321" y="654999"/>
            <a:chExt cx="1131632" cy="1454661"/>
          </a:xfrm>
        </p:grpSpPr>
        <p:sp>
          <p:nvSpPr>
            <p:cNvPr id="626" name="Google Shape;626;p23"/>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23"/>
          <p:cNvSpPr/>
          <p:nvPr/>
        </p:nvSpPr>
        <p:spPr>
          <a:xfrm>
            <a:off x="6264150" y="2448811"/>
            <a:ext cx="670859" cy="15999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3"/>
          <p:cNvSpPr txBox="1"/>
          <p:nvPr/>
        </p:nvSpPr>
        <p:spPr>
          <a:xfrm>
            <a:off x="870050" y="2891876"/>
            <a:ext cx="3644700" cy="7995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Open Sans"/>
                <a:ea typeface="Open Sans"/>
                <a:cs typeface="Open Sans"/>
                <a:sym typeface="Open Sans"/>
              </a:rPr>
              <a:t>CREDITS:</a:t>
            </a:r>
            <a:r>
              <a:rPr lang="en" sz="1200">
                <a:solidFill>
                  <a:schemeClr val="dk1"/>
                </a:solidFill>
                <a:latin typeface="Open Sans"/>
                <a:ea typeface="Open Sans"/>
                <a:cs typeface="Open Sans"/>
                <a:sym typeface="Open Sans"/>
              </a:rPr>
              <a:t> This presentation template was created by </a:t>
            </a:r>
            <a:r>
              <a:rPr lang="en" sz="1200" b="1" u="sng">
                <a:solidFill>
                  <a:schemeClr val="hlink"/>
                </a:solidFill>
                <a:latin typeface="Open Sans"/>
                <a:ea typeface="Open Sans"/>
                <a:cs typeface="Open Sans"/>
                <a:sym typeface="Open Sans"/>
                <a:hlinkClick r:id="rId2"/>
              </a:rPr>
              <a:t>Slidesgo</a:t>
            </a:r>
            <a:r>
              <a:rPr lang="en" sz="1200">
                <a:solidFill>
                  <a:schemeClr val="dk1"/>
                </a:solidFill>
                <a:latin typeface="Open Sans"/>
                <a:ea typeface="Open Sans"/>
                <a:cs typeface="Open Sans"/>
                <a:sym typeface="Open Sans"/>
              </a:rPr>
              <a:t>, and includes icons by </a:t>
            </a:r>
            <a:r>
              <a:rPr lang="en" sz="1200" b="1" u="sng">
                <a:solidFill>
                  <a:schemeClr val="dk1"/>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Open Sans"/>
                <a:ea typeface="Open Sans"/>
                <a:cs typeface="Open Sans"/>
                <a:sym typeface="Open Sans"/>
              </a:rPr>
              <a:t>, and infographics &amp; images by </a:t>
            </a:r>
            <a:r>
              <a:rPr lang="en" sz="1200" b="1" u="sng">
                <a:solidFill>
                  <a:schemeClr val="dk1"/>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Open Sans"/>
                <a:ea typeface="Open Sans"/>
                <a:cs typeface="Open Sans"/>
                <a:sym typeface="Open Sans"/>
              </a:rPr>
              <a:t> </a:t>
            </a:r>
            <a:endParaRPr sz="1200" b="1" u="sng">
              <a:solidFill>
                <a:schemeClr val="dk1"/>
              </a:solidFill>
              <a:latin typeface="Open Sans"/>
              <a:ea typeface="Open Sans"/>
              <a:cs typeface="Open Sans"/>
              <a:sym typeface="Open Sans"/>
            </a:endParaRPr>
          </a:p>
        </p:txBody>
      </p:sp>
      <p:sp>
        <p:nvSpPr>
          <p:cNvPr id="630" name="Google Shape;630;p23"/>
          <p:cNvSpPr/>
          <p:nvPr/>
        </p:nvSpPr>
        <p:spPr>
          <a:xfrm>
            <a:off x="572200" y="3136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3"/>
          <p:cNvSpPr/>
          <p:nvPr/>
        </p:nvSpPr>
        <p:spPr>
          <a:xfrm>
            <a:off x="8253475" y="15901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32"/>
        <p:cNvGrpSpPr/>
        <p:nvPr/>
      </p:nvGrpSpPr>
      <p:grpSpPr>
        <a:xfrm>
          <a:off x="0" y="0"/>
          <a:ext cx="0" cy="0"/>
          <a:chOff x="0" y="0"/>
          <a:chExt cx="0" cy="0"/>
        </a:xfrm>
      </p:grpSpPr>
      <p:sp>
        <p:nvSpPr>
          <p:cNvPr id="633" name="Google Shape;633;p24"/>
          <p:cNvSpPr/>
          <p:nvPr/>
        </p:nvSpPr>
        <p:spPr>
          <a:xfrm flipH="1">
            <a:off x="-155633" y="233252"/>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flipH="1">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a:off x="8340600" y="145542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a:off x="7202800" y="18997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flipH="1">
            <a:off x="558000" y="990602"/>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flipH="1">
            <a:off x="2167050" y="189977"/>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0" name="Google Shape;640;p24"/>
          <p:cNvGrpSpPr/>
          <p:nvPr/>
        </p:nvGrpSpPr>
        <p:grpSpPr>
          <a:xfrm>
            <a:off x="7562546" y="3438014"/>
            <a:ext cx="1056266" cy="1357781"/>
            <a:chOff x="1307321" y="654999"/>
            <a:chExt cx="1131632" cy="1454661"/>
          </a:xfrm>
        </p:grpSpPr>
        <p:sp>
          <p:nvSpPr>
            <p:cNvPr id="641" name="Google Shape;641;p24"/>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24"/>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4"/>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45"/>
        <p:cNvGrpSpPr/>
        <p:nvPr/>
      </p:nvGrpSpPr>
      <p:grpSpPr>
        <a:xfrm>
          <a:off x="0" y="0"/>
          <a:ext cx="0" cy="0"/>
          <a:chOff x="0" y="0"/>
          <a:chExt cx="0" cy="0"/>
        </a:xfrm>
      </p:grpSpPr>
      <p:sp>
        <p:nvSpPr>
          <p:cNvPr id="646" name="Google Shape;646;p25"/>
          <p:cNvSpPr/>
          <p:nvPr/>
        </p:nvSpPr>
        <p:spPr>
          <a:xfrm>
            <a:off x="8242400" y="35297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flipH="1">
            <a:off x="-629758" y="1422027"/>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5"/>
          <p:cNvSpPr/>
          <p:nvPr/>
        </p:nvSpPr>
        <p:spPr>
          <a:xfrm flipH="1">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5"/>
          <p:cNvSpPr/>
          <p:nvPr/>
        </p:nvSpPr>
        <p:spPr>
          <a:xfrm>
            <a:off x="-78"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flipH="1">
            <a:off x="8215300" y="133727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5"/>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5"/>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5"/>
          <p:cNvSpPr/>
          <p:nvPr/>
        </p:nvSpPr>
        <p:spPr>
          <a:xfrm>
            <a:off x="385650" y="19672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6940825" y="9858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5" name="Google Shape;655;p25"/>
          <p:cNvGrpSpPr/>
          <p:nvPr/>
        </p:nvGrpSpPr>
        <p:grpSpPr>
          <a:xfrm flipH="1">
            <a:off x="570762" y="3587003"/>
            <a:ext cx="1003192" cy="1289557"/>
            <a:chOff x="1307321" y="654999"/>
            <a:chExt cx="1131632" cy="1454661"/>
          </a:xfrm>
        </p:grpSpPr>
        <p:sp>
          <p:nvSpPr>
            <p:cNvPr id="656" name="Google Shape;656;p25"/>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grpSp>
        <p:nvGrpSpPr>
          <p:cNvPr id="34" name="Google Shape;34;p3"/>
          <p:cNvGrpSpPr/>
          <p:nvPr/>
        </p:nvGrpSpPr>
        <p:grpSpPr>
          <a:xfrm>
            <a:off x="72684" y="400743"/>
            <a:ext cx="8881362" cy="2286288"/>
            <a:chOff x="556671" y="3137570"/>
            <a:chExt cx="2065577" cy="531732"/>
          </a:xfrm>
        </p:grpSpPr>
        <p:sp>
          <p:nvSpPr>
            <p:cNvPr id="35" name="Google Shape;35;p3"/>
            <p:cNvSpPr/>
            <p:nvPr/>
          </p:nvSpPr>
          <p:spPr>
            <a:xfrm>
              <a:off x="677364" y="3137570"/>
              <a:ext cx="241986" cy="58050"/>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556671" y="3633852"/>
              <a:ext cx="148975" cy="35450"/>
            </a:xfrm>
            <a:custGeom>
              <a:avLst/>
              <a:gdLst/>
              <a:ahLst/>
              <a:cxnLst/>
              <a:rect l="l" t="t" r="r" b="b"/>
              <a:pathLst>
                <a:path w="5959" h="1418" extrusionOk="0">
                  <a:moveTo>
                    <a:pt x="2471" y="1"/>
                  </a:moveTo>
                  <a:cubicBezTo>
                    <a:pt x="2337" y="1"/>
                    <a:pt x="2219" y="86"/>
                    <a:pt x="2119" y="205"/>
                  </a:cubicBezTo>
                  <a:cubicBezTo>
                    <a:pt x="1965" y="359"/>
                    <a:pt x="1854" y="560"/>
                    <a:pt x="1812" y="777"/>
                  </a:cubicBezTo>
                  <a:cubicBezTo>
                    <a:pt x="1738" y="743"/>
                    <a:pt x="1665" y="708"/>
                    <a:pt x="1582" y="708"/>
                  </a:cubicBezTo>
                  <a:cubicBezTo>
                    <a:pt x="1564" y="708"/>
                    <a:pt x="1545" y="710"/>
                    <a:pt x="1526" y="714"/>
                  </a:cubicBezTo>
                  <a:cubicBezTo>
                    <a:pt x="1436" y="714"/>
                    <a:pt x="1346" y="798"/>
                    <a:pt x="1346" y="910"/>
                  </a:cubicBezTo>
                  <a:cubicBezTo>
                    <a:pt x="1248" y="798"/>
                    <a:pt x="1122" y="741"/>
                    <a:pt x="999" y="741"/>
                  </a:cubicBezTo>
                  <a:cubicBezTo>
                    <a:pt x="928" y="741"/>
                    <a:pt x="858" y="760"/>
                    <a:pt x="795" y="798"/>
                  </a:cubicBezTo>
                  <a:cubicBezTo>
                    <a:pt x="620" y="888"/>
                    <a:pt x="530" y="1111"/>
                    <a:pt x="376" y="1243"/>
                  </a:cubicBezTo>
                  <a:cubicBezTo>
                    <a:pt x="307" y="1328"/>
                    <a:pt x="90" y="1376"/>
                    <a:pt x="0" y="1418"/>
                  </a:cubicBezTo>
                  <a:lnTo>
                    <a:pt x="5959" y="1418"/>
                  </a:lnTo>
                  <a:cubicBezTo>
                    <a:pt x="5736" y="1397"/>
                    <a:pt x="5471" y="1328"/>
                    <a:pt x="5339" y="1090"/>
                  </a:cubicBezTo>
                  <a:cubicBezTo>
                    <a:pt x="5275" y="1000"/>
                    <a:pt x="5254" y="888"/>
                    <a:pt x="5164" y="825"/>
                  </a:cubicBezTo>
                  <a:cubicBezTo>
                    <a:pt x="5137" y="811"/>
                    <a:pt x="5109" y="805"/>
                    <a:pt x="5080" y="805"/>
                  </a:cubicBezTo>
                  <a:cubicBezTo>
                    <a:pt x="5011" y="805"/>
                    <a:pt x="4935" y="837"/>
                    <a:pt x="4857" y="867"/>
                  </a:cubicBezTo>
                  <a:cubicBezTo>
                    <a:pt x="4836" y="888"/>
                    <a:pt x="4809" y="888"/>
                    <a:pt x="4788" y="888"/>
                  </a:cubicBezTo>
                  <a:cubicBezTo>
                    <a:pt x="4767" y="888"/>
                    <a:pt x="4746" y="867"/>
                    <a:pt x="4746" y="846"/>
                  </a:cubicBezTo>
                  <a:cubicBezTo>
                    <a:pt x="4656" y="714"/>
                    <a:pt x="4635" y="534"/>
                    <a:pt x="4544" y="428"/>
                  </a:cubicBezTo>
                  <a:cubicBezTo>
                    <a:pt x="4480" y="330"/>
                    <a:pt x="4387" y="285"/>
                    <a:pt x="4294" y="285"/>
                  </a:cubicBezTo>
                  <a:cubicBezTo>
                    <a:pt x="4236" y="285"/>
                    <a:pt x="4177" y="303"/>
                    <a:pt x="4126" y="338"/>
                  </a:cubicBezTo>
                  <a:cubicBezTo>
                    <a:pt x="3972" y="401"/>
                    <a:pt x="3882" y="560"/>
                    <a:pt x="3840" y="735"/>
                  </a:cubicBezTo>
                  <a:cubicBezTo>
                    <a:pt x="3729" y="624"/>
                    <a:pt x="3596" y="512"/>
                    <a:pt x="3464" y="470"/>
                  </a:cubicBezTo>
                  <a:cubicBezTo>
                    <a:pt x="3416" y="457"/>
                    <a:pt x="3368" y="450"/>
                    <a:pt x="3321" y="450"/>
                  </a:cubicBezTo>
                  <a:cubicBezTo>
                    <a:pt x="3218" y="450"/>
                    <a:pt x="3122" y="484"/>
                    <a:pt x="3046" y="560"/>
                  </a:cubicBezTo>
                  <a:cubicBezTo>
                    <a:pt x="2934" y="295"/>
                    <a:pt x="2760" y="30"/>
                    <a:pt x="2516" y="4"/>
                  </a:cubicBezTo>
                  <a:cubicBezTo>
                    <a:pt x="2501" y="2"/>
                    <a:pt x="2486" y="1"/>
                    <a:pt x="24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2378848" y="3195622"/>
              <a:ext cx="243400" cy="58050"/>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849422" y="3416209"/>
              <a:ext cx="142350" cy="3430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1405950" y="2845788"/>
            <a:ext cx="6332100" cy="877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823500" y="1088950"/>
            <a:ext cx="1497000" cy="14937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1" name="Google Shape;41;p3"/>
          <p:cNvSpPr/>
          <p:nvPr/>
        </p:nvSpPr>
        <p:spPr>
          <a:xfrm>
            <a:off x="-1041000" y="33103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0" y="4380553"/>
            <a:ext cx="9144064" cy="762939"/>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3"/>
          <p:cNvGrpSpPr/>
          <p:nvPr/>
        </p:nvGrpSpPr>
        <p:grpSpPr>
          <a:xfrm>
            <a:off x="498990" y="3184349"/>
            <a:ext cx="1133103" cy="1456552"/>
            <a:chOff x="1307321" y="654999"/>
            <a:chExt cx="1131632" cy="1454661"/>
          </a:xfrm>
        </p:grpSpPr>
        <p:sp>
          <p:nvSpPr>
            <p:cNvPr id="44" name="Google Shape;44;p3"/>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3"/>
          <p:cNvSpPr/>
          <p:nvPr/>
        </p:nvSpPr>
        <p:spPr>
          <a:xfrm>
            <a:off x="-133300" y="-329575"/>
            <a:ext cx="563629" cy="5512207"/>
          </a:xfrm>
          <a:custGeom>
            <a:avLst/>
            <a:gdLst/>
            <a:ahLst/>
            <a:cxnLst/>
            <a:rect l="l" t="t" r="r" b="b"/>
            <a:pathLst>
              <a:path w="5911" h="47821" extrusionOk="0">
                <a:moveTo>
                  <a:pt x="64" y="0"/>
                </a:moveTo>
                <a:lnTo>
                  <a:pt x="0" y="47778"/>
                </a:lnTo>
                <a:lnTo>
                  <a:pt x="5911" y="47820"/>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8580374" y="-46777"/>
            <a:ext cx="563634" cy="522937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7841725" y="310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sp>
        <p:nvSpPr>
          <p:cNvPr id="50" name="Google Shape;50;p4"/>
          <p:cNvSpPr/>
          <p:nvPr/>
        </p:nvSpPr>
        <p:spPr>
          <a:xfrm>
            <a:off x="8055525" y="539499"/>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1189350" y="133250"/>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170399" y="516818"/>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7510822" y="223947"/>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05162" y="741578"/>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8014638"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4"/>
          <p:cNvGrpSpPr/>
          <p:nvPr/>
        </p:nvGrpSpPr>
        <p:grpSpPr>
          <a:xfrm>
            <a:off x="7871553" y="3836915"/>
            <a:ext cx="3284189" cy="1168269"/>
            <a:chOff x="2536050" y="2210275"/>
            <a:chExt cx="5672175" cy="2017737"/>
          </a:xfrm>
        </p:grpSpPr>
        <p:sp>
          <p:nvSpPr>
            <p:cNvPr id="59" name="Google Shape;59;p4"/>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 name="Google Shape;62;p4"/>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4" name="Google Shape;64;p4"/>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5" name="Google Shape;65;p4"/>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7" name="Google Shape;67;p4"/>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8" name="Google Shape;68;p4"/>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 name="Google Shape;69;p4"/>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 name="Google Shape;70;p4"/>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1" name="Google Shape;71;p4"/>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2" name="Google Shape;72;p4"/>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3" name="Google Shape;73;p4"/>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4" name="Google Shape;74;p4"/>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5" name="Google Shape;75;p4"/>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6" name="Google Shape;76;p4"/>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1" name="Google Shape;81;p4"/>
          <p:cNvSpPr txBox="1">
            <a:spLocks noGrp="1"/>
          </p:cNvSpPr>
          <p:nvPr>
            <p:ph type="body" idx="1"/>
          </p:nvPr>
        </p:nvSpPr>
        <p:spPr>
          <a:xfrm>
            <a:off x="720000" y="949875"/>
            <a:ext cx="7704000" cy="4053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Font typeface="Nunito Light"/>
              <a:buChar char="●"/>
              <a:defRPr/>
            </a:lvl1pPr>
            <a:lvl2pPr marL="914400" lvl="1" indent="-304800" rtl="0">
              <a:lnSpc>
                <a:spcPct val="100000"/>
              </a:lnSpc>
              <a:spcBef>
                <a:spcPts val="10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82" name="Google Shape;82;p4"/>
          <p:cNvSpPr/>
          <p:nvPr/>
        </p:nvSpPr>
        <p:spPr>
          <a:xfrm>
            <a:off x="582471" y="414723"/>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4"/>
          <p:cNvGrpSpPr/>
          <p:nvPr/>
        </p:nvGrpSpPr>
        <p:grpSpPr>
          <a:xfrm>
            <a:off x="769604" y="3731863"/>
            <a:ext cx="889237" cy="1143073"/>
            <a:chOff x="1307321" y="654999"/>
            <a:chExt cx="1131632" cy="1454661"/>
          </a:xfrm>
        </p:grpSpPr>
        <p:sp>
          <p:nvSpPr>
            <p:cNvPr id="84" name="Google Shape;84;p4"/>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4"/>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0"/>
        <p:cNvGrpSpPr/>
        <p:nvPr/>
      </p:nvGrpSpPr>
      <p:grpSpPr>
        <a:xfrm>
          <a:off x="0" y="0"/>
          <a:ext cx="0" cy="0"/>
          <a:chOff x="0" y="0"/>
          <a:chExt cx="0" cy="0"/>
        </a:xfrm>
      </p:grpSpPr>
      <p:sp>
        <p:nvSpPr>
          <p:cNvPr id="131" name="Google Shape;131;p6"/>
          <p:cNvSpPr/>
          <p:nvPr/>
        </p:nvSpPr>
        <p:spPr>
          <a:xfrm flipH="1">
            <a:off x="-438383" y="290702"/>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3" name="Google Shape;133;p6"/>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flipH="1">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549300" y="1468900"/>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flipH="1">
            <a:off x="650150" y="1199802"/>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flipH="1">
            <a:off x="1392817" y="78927"/>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flipH="1">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6704575" y="18997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8933000" y="7212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6"/>
          <p:cNvGrpSpPr/>
          <p:nvPr/>
        </p:nvGrpSpPr>
        <p:grpSpPr>
          <a:xfrm flipH="1">
            <a:off x="150012" y="3613878"/>
            <a:ext cx="1003192" cy="1289557"/>
            <a:chOff x="1307321" y="654999"/>
            <a:chExt cx="1131632" cy="1454661"/>
          </a:xfrm>
        </p:grpSpPr>
        <p:sp>
          <p:nvSpPr>
            <p:cNvPr id="143" name="Google Shape;143;p6"/>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6"/>
          <p:cNvSpPr/>
          <p:nvPr/>
        </p:nvSpPr>
        <p:spPr>
          <a:xfrm>
            <a:off x="8632700" y="10177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8324663" y="878255"/>
            <a:ext cx="250671" cy="24748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6"/>
          <p:cNvGrpSpPr/>
          <p:nvPr/>
        </p:nvGrpSpPr>
        <p:grpSpPr>
          <a:xfrm rot="-359601">
            <a:off x="7906940" y="730915"/>
            <a:ext cx="246539" cy="859372"/>
            <a:chOff x="3871459" y="1524906"/>
            <a:chExt cx="919351" cy="3204630"/>
          </a:xfrm>
        </p:grpSpPr>
        <p:sp>
          <p:nvSpPr>
            <p:cNvPr id="150" name="Google Shape;150;p6"/>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6"/>
          <p:cNvGrpSpPr/>
          <p:nvPr/>
        </p:nvGrpSpPr>
        <p:grpSpPr>
          <a:xfrm flipH="1">
            <a:off x="7947981" y="121258"/>
            <a:ext cx="2832334" cy="1423171"/>
            <a:chOff x="1997175" y="3512155"/>
            <a:chExt cx="1978025" cy="993765"/>
          </a:xfrm>
        </p:grpSpPr>
        <p:sp>
          <p:nvSpPr>
            <p:cNvPr id="159" name="Google Shape;159;p6"/>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4"/>
        <p:cNvGrpSpPr/>
        <p:nvPr/>
      </p:nvGrpSpPr>
      <p:grpSpPr>
        <a:xfrm>
          <a:off x="0" y="0"/>
          <a:ext cx="0" cy="0"/>
          <a:chOff x="0" y="0"/>
          <a:chExt cx="0" cy="0"/>
        </a:xfrm>
      </p:grpSpPr>
      <p:sp>
        <p:nvSpPr>
          <p:cNvPr id="185" name="Google Shape;18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6"/>
        <p:cNvGrpSpPr/>
        <p:nvPr/>
      </p:nvGrpSpPr>
      <p:grpSpPr>
        <a:xfrm>
          <a:off x="0" y="0"/>
          <a:ext cx="0" cy="0"/>
          <a:chOff x="0" y="0"/>
          <a:chExt cx="0" cy="0"/>
        </a:xfrm>
      </p:grpSpPr>
      <p:sp>
        <p:nvSpPr>
          <p:cNvPr id="187" name="Google Shape;18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88" name="Google Shape;18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9"/>
        <p:cNvGrpSpPr/>
        <p:nvPr/>
      </p:nvGrpSpPr>
      <p:grpSpPr>
        <a:xfrm>
          <a:off x="0" y="0"/>
          <a:ext cx="0" cy="0"/>
          <a:chOff x="0" y="0"/>
          <a:chExt cx="0" cy="0"/>
        </a:xfrm>
      </p:grpSpPr>
      <p:sp>
        <p:nvSpPr>
          <p:cNvPr id="190" name="Google Shape;190;p10"/>
          <p:cNvSpPr txBox="1">
            <a:spLocks noGrp="1"/>
          </p:cNvSpPr>
          <p:nvPr>
            <p:ph type="title"/>
          </p:nvPr>
        </p:nvSpPr>
        <p:spPr>
          <a:xfrm>
            <a:off x="720000" y="4014450"/>
            <a:ext cx="7704000" cy="572700"/>
          </a:xfrm>
          <a:prstGeom prst="rect">
            <a:avLst/>
          </a:prstGeom>
          <a:solidFill>
            <a:schemeClr val="accent6"/>
          </a:solidFill>
        </p:spPr>
        <p:txBody>
          <a:bodyPr spcFirstLastPara="1" wrap="square" lIns="91425" tIns="91425" rIns="91425" bIns="91425" anchor="t" anchorCtr="0">
            <a:noAutofit/>
          </a:bodyPr>
          <a:lstStyle>
            <a:lvl1pPr lvl="0" algn="ctr" rtl="0">
              <a:spcBef>
                <a:spcPts val="0"/>
              </a:spcBef>
              <a:spcAft>
                <a:spcPts val="0"/>
              </a:spcAft>
              <a:buSzPts val="27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13"/>
        <p:cNvGrpSpPr/>
        <p:nvPr/>
      </p:nvGrpSpPr>
      <p:grpSpPr>
        <a:xfrm>
          <a:off x="0" y="0"/>
          <a:ext cx="0" cy="0"/>
          <a:chOff x="0" y="0"/>
          <a:chExt cx="0" cy="0"/>
        </a:xfrm>
      </p:grpSpPr>
      <p:sp>
        <p:nvSpPr>
          <p:cNvPr id="214" name="Google Shape;214;p13"/>
          <p:cNvSpPr/>
          <p:nvPr/>
        </p:nvSpPr>
        <p:spPr>
          <a:xfrm>
            <a:off x="-349600" y="1293524"/>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txBox="1">
            <a:spLocks noGrp="1"/>
          </p:cNvSpPr>
          <p:nvPr>
            <p:ph type="subTitle" idx="1"/>
          </p:nvPr>
        </p:nvSpPr>
        <p:spPr>
          <a:xfrm>
            <a:off x="948575" y="3700375"/>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6" name="Google Shape;216;p13"/>
          <p:cNvSpPr txBox="1">
            <a:spLocks noGrp="1"/>
          </p:cNvSpPr>
          <p:nvPr>
            <p:ph type="subTitle" idx="2"/>
          </p:nvPr>
        </p:nvSpPr>
        <p:spPr>
          <a:xfrm>
            <a:off x="3419250" y="3700375"/>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7" name="Google Shape;217;p13"/>
          <p:cNvSpPr txBox="1">
            <a:spLocks noGrp="1"/>
          </p:cNvSpPr>
          <p:nvPr>
            <p:ph type="subTitle" idx="3"/>
          </p:nvPr>
        </p:nvSpPr>
        <p:spPr>
          <a:xfrm>
            <a:off x="5889925" y="3700375"/>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8" name="Google Shape;218;p13"/>
          <p:cNvSpPr txBox="1">
            <a:spLocks noGrp="1"/>
          </p:cNvSpPr>
          <p:nvPr>
            <p:ph type="subTitle" idx="4"/>
          </p:nvPr>
        </p:nvSpPr>
        <p:spPr>
          <a:xfrm>
            <a:off x="948575" y="2190700"/>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9" name="Google Shape;219;p13"/>
          <p:cNvSpPr txBox="1">
            <a:spLocks noGrp="1"/>
          </p:cNvSpPr>
          <p:nvPr>
            <p:ph type="subTitle" idx="5"/>
          </p:nvPr>
        </p:nvSpPr>
        <p:spPr>
          <a:xfrm>
            <a:off x="3419250" y="2190700"/>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0" name="Google Shape;220;p13"/>
          <p:cNvSpPr txBox="1">
            <a:spLocks noGrp="1"/>
          </p:cNvSpPr>
          <p:nvPr>
            <p:ph type="subTitle" idx="6"/>
          </p:nvPr>
        </p:nvSpPr>
        <p:spPr>
          <a:xfrm>
            <a:off x="5889925" y="2190700"/>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1" name="Google Shape;22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2" name="Google Shape;222;p13"/>
          <p:cNvSpPr/>
          <p:nvPr/>
        </p:nvSpPr>
        <p:spPr>
          <a:xfrm>
            <a:off x="-10612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flipH="1">
            <a:off x="-2020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1096887"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13"/>
          <p:cNvGrpSpPr/>
          <p:nvPr/>
        </p:nvGrpSpPr>
        <p:grpSpPr>
          <a:xfrm flipH="1">
            <a:off x="-1340160" y="3843765"/>
            <a:ext cx="3284189" cy="1168269"/>
            <a:chOff x="2536050" y="2210275"/>
            <a:chExt cx="5672175" cy="2017737"/>
          </a:xfrm>
        </p:grpSpPr>
        <p:sp>
          <p:nvSpPr>
            <p:cNvPr id="226" name="Google Shape;226;p13"/>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29" name="Google Shape;229;p13"/>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1" name="Google Shape;231;p13"/>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2" name="Google Shape;232;p13"/>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4" name="Google Shape;234;p13"/>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5" name="Google Shape;235;p13"/>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6" name="Google Shape;236;p13"/>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7" name="Google Shape;237;p13"/>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8" name="Google Shape;238;p13"/>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9" name="Google Shape;239;p13"/>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0" name="Google Shape;240;p13"/>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1" name="Google Shape;241;p13"/>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2" name="Google Shape;242;p13"/>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3" name="Google Shape;243;p13"/>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13"/>
          <p:cNvSpPr/>
          <p:nvPr/>
        </p:nvSpPr>
        <p:spPr>
          <a:xfrm>
            <a:off x="5704550" y="133250"/>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8804551" y="465768"/>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877547" y="335197"/>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a:off x="8195431" y="195423"/>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7943863" y="4450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8100963" y="2365150"/>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txBox="1">
            <a:spLocks noGrp="1"/>
          </p:cNvSpPr>
          <p:nvPr>
            <p:ph type="title" idx="7" hasCustomPrompt="1"/>
          </p:nvPr>
        </p:nvSpPr>
        <p:spPr>
          <a:xfrm>
            <a:off x="1733975" y="1397550"/>
            <a:ext cx="734700" cy="640200"/>
          </a:xfrm>
          <a:prstGeom prst="rect">
            <a:avLst/>
          </a:prstGeom>
          <a:solidFill>
            <a:schemeClr val="accent6"/>
          </a:solidFill>
          <a:ln>
            <a:noFill/>
          </a:ln>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4" name="Google Shape;254;p13"/>
          <p:cNvSpPr txBox="1">
            <a:spLocks noGrp="1"/>
          </p:cNvSpPr>
          <p:nvPr>
            <p:ph type="title" idx="8" hasCustomPrompt="1"/>
          </p:nvPr>
        </p:nvSpPr>
        <p:spPr>
          <a:xfrm>
            <a:off x="1733975" y="2909925"/>
            <a:ext cx="734700" cy="640200"/>
          </a:xfrm>
          <a:prstGeom prst="rect">
            <a:avLst/>
          </a:prstGeom>
          <a:solidFill>
            <a:schemeClr val="accent6"/>
          </a:solidFill>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5" name="Google Shape;255;p13"/>
          <p:cNvSpPr txBox="1">
            <a:spLocks noGrp="1"/>
          </p:cNvSpPr>
          <p:nvPr>
            <p:ph type="title" idx="9" hasCustomPrompt="1"/>
          </p:nvPr>
        </p:nvSpPr>
        <p:spPr>
          <a:xfrm>
            <a:off x="4204650" y="1397550"/>
            <a:ext cx="734700" cy="640200"/>
          </a:xfrm>
          <a:prstGeom prst="rect">
            <a:avLst/>
          </a:prstGeom>
          <a:solidFill>
            <a:schemeClr val="accent6"/>
          </a:solidFill>
          <a:ln>
            <a:noFill/>
          </a:ln>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6" name="Google Shape;256;p13"/>
          <p:cNvSpPr txBox="1">
            <a:spLocks noGrp="1"/>
          </p:cNvSpPr>
          <p:nvPr>
            <p:ph type="title" idx="13" hasCustomPrompt="1"/>
          </p:nvPr>
        </p:nvSpPr>
        <p:spPr>
          <a:xfrm>
            <a:off x="4204650" y="2909925"/>
            <a:ext cx="734700" cy="640200"/>
          </a:xfrm>
          <a:prstGeom prst="rect">
            <a:avLst/>
          </a:prstGeom>
          <a:solidFill>
            <a:schemeClr val="accent6"/>
          </a:solidFill>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7" name="Google Shape;257;p13"/>
          <p:cNvSpPr txBox="1">
            <a:spLocks noGrp="1"/>
          </p:cNvSpPr>
          <p:nvPr>
            <p:ph type="title" idx="14" hasCustomPrompt="1"/>
          </p:nvPr>
        </p:nvSpPr>
        <p:spPr>
          <a:xfrm>
            <a:off x="6675325" y="1397550"/>
            <a:ext cx="734700" cy="640200"/>
          </a:xfrm>
          <a:prstGeom prst="rect">
            <a:avLst/>
          </a:prstGeom>
          <a:solidFill>
            <a:schemeClr val="accent6"/>
          </a:solidFill>
          <a:ln>
            <a:noFill/>
          </a:ln>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8" name="Google Shape;258;p13"/>
          <p:cNvSpPr txBox="1">
            <a:spLocks noGrp="1"/>
          </p:cNvSpPr>
          <p:nvPr>
            <p:ph type="title" idx="15" hasCustomPrompt="1"/>
          </p:nvPr>
        </p:nvSpPr>
        <p:spPr>
          <a:xfrm>
            <a:off x="6675325" y="2909925"/>
            <a:ext cx="734700" cy="640200"/>
          </a:xfrm>
          <a:prstGeom prst="rect">
            <a:avLst/>
          </a:prstGeom>
          <a:solidFill>
            <a:schemeClr val="accent6"/>
          </a:solidFill>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9" name="Google Shape;259;p13"/>
          <p:cNvSpPr/>
          <p:nvPr/>
        </p:nvSpPr>
        <p:spPr>
          <a:xfrm>
            <a:off x="2374913" y="26996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13"/>
          <p:cNvGrpSpPr/>
          <p:nvPr/>
        </p:nvGrpSpPr>
        <p:grpSpPr>
          <a:xfrm>
            <a:off x="7606691" y="3727763"/>
            <a:ext cx="889237" cy="1143073"/>
            <a:chOff x="1307321" y="654999"/>
            <a:chExt cx="1131632" cy="1454661"/>
          </a:xfrm>
        </p:grpSpPr>
        <p:sp>
          <p:nvSpPr>
            <p:cNvPr id="261" name="Google Shape;261;p13"/>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3"/>
          <p:cNvGrpSpPr/>
          <p:nvPr/>
        </p:nvGrpSpPr>
        <p:grpSpPr>
          <a:xfrm>
            <a:off x="2903419" y="3476387"/>
            <a:ext cx="841828" cy="1390596"/>
            <a:chOff x="267900" y="392875"/>
            <a:chExt cx="1039422" cy="1716785"/>
          </a:xfrm>
        </p:grpSpPr>
        <p:sp>
          <p:nvSpPr>
            <p:cNvPr id="264" name="Google Shape;264;p1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 name="Google Shape;266;p13"/>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3">
    <p:spTree>
      <p:nvGrpSpPr>
        <p:cNvPr id="1" name="Shape 285"/>
        <p:cNvGrpSpPr/>
        <p:nvPr/>
      </p:nvGrpSpPr>
      <p:grpSpPr>
        <a:xfrm>
          <a:off x="0" y="0"/>
          <a:ext cx="0" cy="0"/>
          <a:chOff x="0" y="0"/>
          <a:chExt cx="0" cy="0"/>
        </a:xfrm>
      </p:grpSpPr>
      <p:sp>
        <p:nvSpPr>
          <p:cNvPr id="286" name="Google Shape;286;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7" name="Google Shape;287;p15"/>
          <p:cNvSpPr txBox="1">
            <a:spLocks noGrp="1"/>
          </p:cNvSpPr>
          <p:nvPr>
            <p:ph type="body" idx="1"/>
          </p:nvPr>
        </p:nvSpPr>
        <p:spPr>
          <a:xfrm>
            <a:off x="720000" y="949874"/>
            <a:ext cx="7704000" cy="8028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chemeClr val="accent1"/>
              </a:buClr>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288" name="Google Shape;288;p15"/>
          <p:cNvSpPr/>
          <p:nvPr/>
        </p:nvSpPr>
        <p:spPr>
          <a:xfrm>
            <a:off x="-68125" y="109075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flipH="1">
            <a:off x="6571592" y="1849552"/>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flipH="1">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78"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7357675" y="82050"/>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3425925" y="-3035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8735925" y="7555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15"/>
          <p:cNvGrpSpPr/>
          <p:nvPr/>
        </p:nvGrpSpPr>
        <p:grpSpPr>
          <a:xfrm>
            <a:off x="7464034" y="3703121"/>
            <a:ext cx="959964" cy="1233989"/>
            <a:chOff x="1307321" y="654999"/>
            <a:chExt cx="1131632" cy="1454661"/>
          </a:xfrm>
        </p:grpSpPr>
        <p:sp>
          <p:nvSpPr>
            <p:cNvPr id="296" name="Google Shape;296;p15"/>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15"/>
          <p:cNvSpPr/>
          <p:nvPr/>
        </p:nvSpPr>
        <p:spPr>
          <a:xfrm>
            <a:off x="-1938112"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15"/>
          <p:cNvGrpSpPr/>
          <p:nvPr/>
        </p:nvGrpSpPr>
        <p:grpSpPr>
          <a:xfrm flipH="1">
            <a:off x="-2102160" y="3843765"/>
            <a:ext cx="3284189" cy="1168269"/>
            <a:chOff x="2536050" y="2210275"/>
            <a:chExt cx="5672175" cy="2017737"/>
          </a:xfrm>
        </p:grpSpPr>
        <p:sp>
          <p:nvSpPr>
            <p:cNvPr id="300" name="Google Shape;300;p15"/>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3" name="Google Shape;303;p15"/>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5" name="Google Shape;305;p15"/>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6" name="Google Shape;306;p15"/>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8" name="Google Shape;308;p15"/>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9" name="Google Shape;309;p15"/>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0" name="Google Shape;310;p15"/>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1" name="Google Shape;311;p15"/>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2" name="Google Shape;312;p15"/>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3" name="Google Shape;313;p15"/>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4" name="Google Shape;314;p15"/>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5" name="Google Shape;315;p15"/>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6" name="Google Shape;316;p15"/>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7" name="Google Shape;317;p15"/>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15"/>
          <p:cNvSpPr/>
          <p:nvPr/>
        </p:nvSpPr>
        <p:spPr>
          <a:xfrm>
            <a:off x="8430775" y="10177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8734513" y="1246999"/>
            <a:ext cx="270756" cy="26731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9E4D1">
            <a:alpha val="4717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700"/>
              <a:buFont typeface="Black Han Sans"/>
              <a:buNone/>
              <a:defRPr sz="2700">
                <a:solidFill>
                  <a:schemeClr val="dk1"/>
                </a:solidFill>
                <a:latin typeface="Black Han Sans"/>
                <a:ea typeface="Black Han Sans"/>
                <a:cs typeface="Black Han Sans"/>
                <a:sym typeface="Black Han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59" r:id="rId8"/>
    <p:sldLayoutId id="2147483661" r:id="rId9"/>
    <p:sldLayoutId id="2147483669" r:id="rId10"/>
    <p:sldLayoutId id="2147483670" r:id="rId11"/>
    <p:sldLayoutId id="214748367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29"/>
          <p:cNvSpPr txBox="1">
            <a:spLocks noGrp="1"/>
          </p:cNvSpPr>
          <p:nvPr>
            <p:ph type="subTitle" idx="1"/>
          </p:nvPr>
        </p:nvSpPr>
        <p:spPr>
          <a:xfrm>
            <a:off x="844500" y="2302950"/>
            <a:ext cx="5948400" cy="4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Car Management System</a:t>
            </a:r>
          </a:p>
          <a:p>
            <a:pPr marL="0" lvl="0" indent="0" algn="l" rtl="0">
              <a:spcBef>
                <a:spcPts val="0"/>
              </a:spcBef>
              <a:spcAft>
                <a:spcPts val="0"/>
              </a:spcAft>
              <a:buNone/>
            </a:pPr>
            <a:endParaRPr dirty="0"/>
          </a:p>
        </p:txBody>
      </p:sp>
      <p:sp>
        <p:nvSpPr>
          <p:cNvPr id="669" name="Google Shape;669;p29"/>
          <p:cNvSpPr txBox="1">
            <a:spLocks noGrp="1"/>
          </p:cNvSpPr>
          <p:nvPr>
            <p:ph type="ctrTitle"/>
          </p:nvPr>
        </p:nvSpPr>
        <p:spPr>
          <a:xfrm>
            <a:off x="844500" y="599625"/>
            <a:ext cx="5948400" cy="178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Car Sales</a:t>
            </a:r>
            <a:endParaRPr dirty="0"/>
          </a:p>
        </p:txBody>
      </p:sp>
      <p:grpSp>
        <p:nvGrpSpPr>
          <p:cNvPr id="670" name="Google Shape;670;p29"/>
          <p:cNvGrpSpPr/>
          <p:nvPr/>
        </p:nvGrpSpPr>
        <p:grpSpPr>
          <a:xfrm>
            <a:off x="7322784" y="2017639"/>
            <a:ext cx="340344" cy="1186354"/>
            <a:chOff x="3871459" y="1524906"/>
            <a:chExt cx="919351" cy="3204630"/>
          </a:xfrm>
        </p:grpSpPr>
        <p:sp>
          <p:nvSpPr>
            <p:cNvPr id="671" name="Google Shape;671;p29"/>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9"/>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9"/>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9"/>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9"/>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9"/>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9"/>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9"/>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 name="Google Shape;679;p29"/>
          <p:cNvGrpSpPr/>
          <p:nvPr/>
        </p:nvGrpSpPr>
        <p:grpSpPr>
          <a:xfrm flipH="1">
            <a:off x="7498708" y="1303570"/>
            <a:ext cx="3396071" cy="1706196"/>
            <a:chOff x="1997175" y="3512155"/>
            <a:chExt cx="1978025" cy="993765"/>
          </a:xfrm>
        </p:grpSpPr>
        <p:sp>
          <p:nvSpPr>
            <p:cNvPr id="680" name="Google Shape;680;p29"/>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9"/>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9"/>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9"/>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9"/>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 name="Google Shape;685;p29"/>
          <p:cNvGrpSpPr/>
          <p:nvPr/>
        </p:nvGrpSpPr>
        <p:grpSpPr>
          <a:xfrm>
            <a:off x="4063865" y="3583065"/>
            <a:ext cx="3284189" cy="1168269"/>
            <a:chOff x="2536050" y="2210275"/>
            <a:chExt cx="5672175" cy="2017737"/>
          </a:xfrm>
        </p:grpSpPr>
        <p:sp>
          <p:nvSpPr>
            <p:cNvPr id="686" name="Google Shape;686;p29"/>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9"/>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9"/>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89" name="Google Shape;689;p29"/>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9"/>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1" name="Google Shape;691;p29"/>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2" name="Google Shape;692;p29"/>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9"/>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4" name="Google Shape;694;p29"/>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5" name="Google Shape;695;p29"/>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6" name="Google Shape;696;p29"/>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7" name="Google Shape;697;p29"/>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8" name="Google Shape;698;p29"/>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9" name="Google Shape;699;p29"/>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0" name="Google Shape;700;p29"/>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1" name="Google Shape;701;p29"/>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2" name="Google Shape;702;p29"/>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3" name="Google Shape;703;p29"/>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9"/>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9"/>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9"/>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29"/>
          <p:cNvSpPr/>
          <p:nvPr/>
        </p:nvSpPr>
        <p:spPr>
          <a:xfrm>
            <a:off x="5036100" y="306014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9"/>
          <p:cNvSpPr/>
          <p:nvPr/>
        </p:nvSpPr>
        <p:spPr>
          <a:xfrm>
            <a:off x="5330000" y="2812655"/>
            <a:ext cx="250671" cy="24748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74319-FC4C-C774-7F24-C29BF7BF884E}"/>
              </a:ext>
            </a:extLst>
          </p:cNvPr>
          <p:cNvSpPr>
            <a:spLocks noGrp="1"/>
          </p:cNvSpPr>
          <p:nvPr>
            <p:ph type="title"/>
          </p:nvPr>
        </p:nvSpPr>
        <p:spPr/>
        <p:txBody>
          <a:bodyPr/>
          <a:lstStyle/>
          <a:p>
            <a:r>
              <a:rPr lang="en-US" dirty="0"/>
              <a:t>Business Rules</a:t>
            </a:r>
          </a:p>
        </p:txBody>
      </p:sp>
      <p:sp>
        <p:nvSpPr>
          <p:cNvPr id="3" name="Title 2">
            <a:extLst>
              <a:ext uri="{FF2B5EF4-FFF2-40B4-BE49-F238E27FC236}">
                <a16:creationId xmlns:a16="http://schemas.microsoft.com/office/drawing/2014/main" id="{41A865D5-8C1C-BB93-B9BF-A8709EC443B8}"/>
              </a:ext>
            </a:extLst>
          </p:cNvPr>
          <p:cNvSpPr>
            <a:spLocks noGrp="1"/>
          </p:cNvSpPr>
          <p:nvPr>
            <p:ph type="title" idx="2"/>
          </p:nvPr>
        </p:nvSpPr>
        <p:spPr/>
        <p:txBody>
          <a:bodyPr/>
          <a:lstStyle/>
          <a:p>
            <a:r>
              <a:rPr lang="en-US" dirty="0"/>
              <a:t>04</a:t>
            </a:r>
          </a:p>
        </p:txBody>
      </p:sp>
    </p:spTree>
    <p:extLst>
      <p:ext uri="{BB962C8B-B14F-4D97-AF65-F5344CB8AC3E}">
        <p14:creationId xmlns:p14="http://schemas.microsoft.com/office/powerpoint/2010/main" val="2085743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72F8F-3493-8C92-4E88-A6FF1F00F21E}"/>
              </a:ext>
            </a:extLst>
          </p:cNvPr>
          <p:cNvSpPr>
            <a:spLocks noGrp="1"/>
          </p:cNvSpPr>
          <p:nvPr>
            <p:ph type="title"/>
          </p:nvPr>
        </p:nvSpPr>
        <p:spPr/>
        <p:txBody>
          <a:bodyPr/>
          <a:lstStyle/>
          <a:p>
            <a:r>
              <a:rPr lang="en-US" dirty="0"/>
              <a:t>Business Rule</a:t>
            </a:r>
            <a:br>
              <a:rPr lang="en-US" dirty="0"/>
            </a:br>
            <a:endParaRPr lang="en-US" dirty="0"/>
          </a:p>
        </p:txBody>
      </p:sp>
      <p:sp>
        <p:nvSpPr>
          <p:cNvPr id="3" name="Text Placeholder 2">
            <a:extLst>
              <a:ext uri="{FF2B5EF4-FFF2-40B4-BE49-F238E27FC236}">
                <a16:creationId xmlns:a16="http://schemas.microsoft.com/office/drawing/2014/main" id="{5A2DEF02-9CE7-3E54-32FD-59C4C40BB654}"/>
              </a:ext>
            </a:extLst>
          </p:cNvPr>
          <p:cNvSpPr>
            <a:spLocks noGrp="1"/>
          </p:cNvSpPr>
          <p:nvPr>
            <p:ph type="body" idx="1"/>
          </p:nvPr>
        </p:nvSpPr>
        <p:spPr>
          <a:xfrm>
            <a:off x="720000" y="949873"/>
            <a:ext cx="7704000" cy="3098495"/>
          </a:xfrm>
        </p:spPr>
        <p:txBody>
          <a:bodyPr/>
          <a:lstStyle/>
          <a:p>
            <a:pPr algn="l"/>
            <a:endParaRPr lang="en-US" sz="1300" dirty="0"/>
          </a:p>
          <a:p>
            <a:pPr algn="l"/>
            <a:r>
              <a:rPr lang="en-US" sz="1300" dirty="0"/>
              <a:t>The sales center is organized into agencies. </a:t>
            </a:r>
          </a:p>
          <a:p>
            <a:pPr algn="l"/>
            <a:endParaRPr lang="en-US" sz="1300" dirty="0"/>
          </a:p>
          <a:p>
            <a:pPr algn="l"/>
            <a:r>
              <a:rPr lang="en-US" sz="1300" dirty="0"/>
              <a:t>Each agency has a unique location, a unique number, multiple phone numbers and a particular employee who manages the agency. </a:t>
            </a:r>
          </a:p>
          <a:p>
            <a:pPr algn="l"/>
            <a:endParaRPr lang="en-US" sz="1300" dirty="0"/>
          </a:p>
          <a:p>
            <a:pPr algn="l"/>
            <a:r>
              <a:rPr lang="en-US" sz="1300" dirty="0"/>
              <a:t>An agency stores a number of cars, each car has a name, a unique model, an engine name, a price, a quantity and a unique vehicle identification number (VIN) </a:t>
            </a:r>
          </a:p>
          <a:p>
            <a:pPr algn="l"/>
            <a:endParaRPr lang="en-US" sz="1300" dirty="0"/>
          </a:p>
          <a:p>
            <a:pPr algn="l"/>
            <a:r>
              <a:rPr lang="en-US" sz="1300" dirty="0"/>
              <a:t>The database will store each employee’s name (First name, Middle name, Last name), Social Security number (SSN), address, salary, gender, and birth date. </a:t>
            </a:r>
          </a:p>
          <a:p>
            <a:pPr algn="l"/>
            <a:endParaRPr lang="en-US" sz="1300" dirty="0"/>
          </a:p>
          <a:p>
            <a:pPr algn="l"/>
            <a:r>
              <a:rPr lang="en-US" sz="1300" dirty="0"/>
              <a:t>An employee is assigned to one agency but sells several cars. </a:t>
            </a:r>
          </a:p>
          <a:p>
            <a:pPr algn="l"/>
            <a:endParaRPr lang="en-US" sz="1300" dirty="0"/>
          </a:p>
          <a:p>
            <a:pPr algn="l"/>
            <a:r>
              <a:rPr lang="en-US" sz="1300" dirty="0"/>
              <a:t>The database will store each customer’s name (First name, Middle name, Last name), Social Security number (SSN), E-mail, phone, and the customer can buy multiple cars</a:t>
            </a:r>
          </a:p>
        </p:txBody>
      </p:sp>
    </p:spTree>
    <p:extLst>
      <p:ext uri="{BB962C8B-B14F-4D97-AF65-F5344CB8AC3E}">
        <p14:creationId xmlns:p14="http://schemas.microsoft.com/office/powerpoint/2010/main" val="737012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D8A4E-547B-909B-16F9-13F60FE10984}"/>
              </a:ext>
            </a:extLst>
          </p:cNvPr>
          <p:cNvSpPr>
            <a:spLocks noGrp="1"/>
          </p:cNvSpPr>
          <p:nvPr>
            <p:ph type="title"/>
          </p:nvPr>
        </p:nvSpPr>
        <p:spPr/>
        <p:txBody>
          <a:bodyPr/>
          <a:lstStyle/>
          <a:p>
            <a:r>
              <a:rPr lang="en-US" dirty="0"/>
              <a:t>Database Design</a:t>
            </a:r>
            <a:br>
              <a:rPr lang="en-US" dirty="0"/>
            </a:br>
            <a:endParaRPr lang="en-US" dirty="0"/>
          </a:p>
        </p:txBody>
      </p:sp>
      <p:sp>
        <p:nvSpPr>
          <p:cNvPr id="3" name="Title 2">
            <a:extLst>
              <a:ext uri="{FF2B5EF4-FFF2-40B4-BE49-F238E27FC236}">
                <a16:creationId xmlns:a16="http://schemas.microsoft.com/office/drawing/2014/main" id="{13C4B088-49EF-3D6E-C8EA-DDA7BC41835D}"/>
              </a:ext>
            </a:extLst>
          </p:cNvPr>
          <p:cNvSpPr>
            <a:spLocks noGrp="1"/>
          </p:cNvSpPr>
          <p:nvPr>
            <p:ph type="title" idx="2"/>
          </p:nvPr>
        </p:nvSpPr>
        <p:spPr/>
        <p:txBody>
          <a:bodyPr/>
          <a:lstStyle/>
          <a:p>
            <a:r>
              <a:rPr lang="en-US" dirty="0"/>
              <a:t>05</a:t>
            </a:r>
          </a:p>
        </p:txBody>
      </p:sp>
    </p:spTree>
    <p:extLst>
      <p:ext uri="{BB962C8B-B14F-4D97-AF65-F5344CB8AC3E}">
        <p14:creationId xmlns:p14="http://schemas.microsoft.com/office/powerpoint/2010/main" val="1703607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A6288A89-4624-47AD-E6E6-D28A9490E855}"/>
              </a:ext>
            </a:extLst>
          </p:cNvPr>
          <p:cNvPicPr>
            <a:picLocks noChangeAspect="1"/>
          </p:cNvPicPr>
          <p:nvPr/>
        </p:nvPicPr>
        <p:blipFill>
          <a:blip r:embed="rId2"/>
          <a:stretch>
            <a:fillRect/>
          </a:stretch>
        </p:blipFill>
        <p:spPr>
          <a:xfrm>
            <a:off x="844063" y="0"/>
            <a:ext cx="7132976" cy="4994031"/>
          </a:xfrm>
          <a:prstGeom prst="rect">
            <a:avLst/>
          </a:prstGeom>
        </p:spPr>
      </p:pic>
    </p:spTree>
    <p:extLst>
      <p:ext uri="{BB962C8B-B14F-4D97-AF65-F5344CB8AC3E}">
        <p14:creationId xmlns:p14="http://schemas.microsoft.com/office/powerpoint/2010/main" val="563372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9389B53D-F735-A25C-1EFC-755F3653A877}"/>
              </a:ext>
            </a:extLst>
          </p:cNvPr>
          <p:cNvPicPr>
            <a:picLocks noChangeAspect="1"/>
          </p:cNvPicPr>
          <p:nvPr/>
        </p:nvPicPr>
        <p:blipFill>
          <a:blip r:embed="rId2"/>
          <a:stretch>
            <a:fillRect/>
          </a:stretch>
        </p:blipFill>
        <p:spPr>
          <a:xfrm>
            <a:off x="186535" y="396240"/>
            <a:ext cx="8770929" cy="4145279"/>
          </a:xfrm>
          <a:prstGeom prst="rect">
            <a:avLst/>
          </a:prstGeom>
        </p:spPr>
      </p:pic>
    </p:spTree>
    <p:extLst>
      <p:ext uri="{BB962C8B-B14F-4D97-AF65-F5344CB8AC3E}">
        <p14:creationId xmlns:p14="http://schemas.microsoft.com/office/powerpoint/2010/main" val="4001763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B049A-20F5-5C3F-0EB9-E927D74F7E6A}"/>
              </a:ext>
            </a:extLst>
          </p:cNvPr>
          <p:cNvSpPr>
            <a:spLocks noGrp="1"/>
          </p:cNvSpPr>
          <p:nvPr>
            <p:ph type="title"/>
          </p:nvPr>
        </p:nvSpPr>
        <p:spPr/>
        <p:txBody>
          <a:bodyPr/>
          <a:lstStyle/>
          <a:p>
            <a:r>
              <a:rPr lang="en-US" dirty="0"/>
              <a:t>Code</a:t>
            </a:r>
          </a:p>
        </p:txBody>
      </p:sp>
      <p:sp>
        <p:nvSpPr>
          <p:cNvPr id="3" name="Title 2">
            <a:extLst>
              <a:ext uri="{FF2B5EF4-FFF2-40B4-BE49-F238E27FC236}">
                <a16:creationId xmlns:a16="http://schemas.microsoft.com/office/drawing/2014/main" id="{F7A82A8E-9818-FC4C-B514-CFC71C2F2DE6}"/>
              </a:ext>
            </a:extLst>
          </p:cNvPr>
          <p:cNvSpPr>
            <a:spLocks noGrp="1"/>
          </p:cNvSpPr>
          <p:nvPr>
            <p:ph type="title" idx="2"/>
          </p:nvPr>
        </p:nvSpPr>
        <p:spPr/>
        <p:txBody>
          <a:bodyPr/>
          <a:lstStyle/>
          <a:p>
            <a:r>
              <a:rPr lang="en-US" dirty="0"/>
              <a:t>06</a:t>
            </a:r>
          </a:p>
        </p:txBody>
      </p:sp>
    </p:spTree>
    <p:extLst>
      <p:ext uri="{BB962C8B-B14F-4D97-AF65-F5344CB8AC3E}">
        <p14:creationId xmlns:p14="http://schemas.microsoft.com/office/powerpoint/2010/main" val="2585954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3EAA96-EF3A-461C-34B7-1C5BDA7F5D86}"/>
              </a:ext>
            </a:extLst>
          </p:cNvPr>
          <p:cNvPicPr>
            <a:picLocks noChangeAspect="1"/>
          </p:cNvPicPr>
          <p:nvPr/>
        </p:nvPicPr>
        <p:blipFill>
          <a:blip r:embed="rId2"/>
          <a:stretch>
            <a:fillRect/>
          </a:stretch>
        </p:blipFill>
        <p:spPr>
          <a:xfrm>
            <a:off x="1434141" y="0"/>
            <a:ext cx="6275717" cy="4800600"/>
          </a:xfrm>
          <a:prstGeom prst="rect">
            <a:avLst/>
          </a:prstGeom>
        </p:spPr>
      </p:pic>
    </p:spTree>
    <p:extLst>
      <p:ext uri="{BB962C8B-B14F-4D97-AF65-F5344CB8AC3E}">
        <p14:creationId xmlns:p14="http://schemas.microsoft.com/office/powerpoint/2010/main" val="766506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24A852-7E09-F5D3-1A52-5BED702B3E6C}"/>
              </a:ext>
            </a:extLst>
          </p:cNvPr>
          <p:cNvPicPr>
            <a:picLocks noChangeAspect="1"/>
          </p:cNvPicPr>
          <p:nvPr/>
        </p:nvPicPr>
        <p:blipFill>
          <a:blip r:embed="rId2"/>
          <a:stretch>
            <a:fillRect/>
          </a:stretch>
        </p:blipFill>
        <p:spPr>
          <a:xfrm>
            <a:off x="1107041" y="0"/>
            <a:ext cx="6929917" cy="5143500"/>
          </a:xfrm>
          <a:prstGeom prst="rect">
            <a:avLst/>
          </a:prstGeom>
        </p:spPr>
      </p:pic>
    </p:spTree>
    <p:extLst>
      <p:ext uri="{BB962C8B-B14F-4D97-AF65-F5344CB8AC3E}">
        <p14:creationId xmlns:p14="http://schemas.microsoft.com/office/powerpoint/2010/main" val="2111783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DF1BA8-54A6-146B-05B1-1BB168802B66}"/>
              </a:ext>
            </a:extLst>
          </p:cNvPr>
          <p:cNvPicPr>
            <a:picLocks noChangeAspect="1"/>
          </p:cNvPicPr>
          <p:nvPr/>
        </p:nvPicPr>
        <p:blipFill>
          <a:blip r:embed="rId2"/>
          <a:stretch>
            <a:fillRect/>
          </a:stretch>
        </p:blipFill>
        <p:spPr>
          <a:xfrm>
            <a:off x="1057129" y="0"/>
            <a:ext cx="7029741" cy="5143500"/>
          </a:xfrm>
          <a:prstGeom prst="rect">
            <a:avLst/>
          </a:prstGeom>
        </p:spPr>
      </p:pic>
    </p:spTree>
    <p:extLst>
      <p:ext uri="{BB962C8B-B14F-4D97-AF65-F5344CB8AC3E}">
        <p14:creationId xmlns:p14="http://schemas.microsoft.com/office/powerpoint/2010/main" val="2533885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F967E7-667E-1A6B-EADB-59C047A1C3FE}"/>
              </a:ext>
            </a:extLst>
          </p:cNvPr>
          <p:cNvPicPr>
            <a:picLocks noChangeAspect="1"/>
          </p:cNvPicPr>
          <p:nvPr/>
        </p:nvPicPr>
        <p:blipFill>
          <a:blip r:embed="rId2"/>
          <a:stretch>
            <a:fillRect/>
          </a:stretch>
        </p:blipFill>
        <p:spPr>
          <a:xfrm>
            <a:off x="1191872" y="0"/>
            <a:ext cx="6760255" cy="5143500"/>
          </a:xfrm>
          <a:prstGeom prst="rect">
            <a:avLst/>
          </a:prstGeom>
        </p:spPr>
      </p:pic>
    </p:spTree>
    <p:extLst>
      <p:ext uri="{BB962C8B-B14F-4D97-AF65-F5344CB8AC3E}">
        <p14:creationId xmlns:p14="http://schemas.microsoft.com/office/powerpoint/2010/main" val="2939198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Agenda</a:t>
            </a:r>
            <a:endParaRPr dirty="0"/>
          </a:p>
        </p:txBody>
      </p:sp>
      <p:sp>
        <p:nvSpPr>
          <p:cNvPr id="752" name="Google Shape;752;p32"/>
          <p:cNvSpPr txBox="1">
            <a:spLocks noGrp="1"/>
          </p:cNvSpPr>
          <p:nvPr>
            <p:ph type="title" idx="7"/>
          </p:nvPr>
        </p:nvSpPr>
        <p:spPr>
          <a:xfrm>
            <a:off x="1733975" y="1397550"/>
            <a:ext cx="7347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53" name="Google Shape;753;p32"/>
          <p:cNvSpPr txBox="1">
            <a:spLocks noGrp="1"/>
          </p:cNvSpPr>
          <p:nvPr>
            <p:ph type="title" idx="8"/>
          </p:nvPr>
        </p:nvSpPr>
        <p:spPr>
          <a:xfrm>
            <a:off x="1733975" y="2909925"/>
            <a:ext cx="7347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754" name="Google Shape;754;p32"/>
          <p:cNvSpPr txBox="1">
            <a:spLocks noGrp="1"/>
          </p:cNvSpPr>
          <p:nvPr>
            <p:ph type="title" idx="9"/>
          </p:nvPr>
        </p:nvSpPr>
        <p:spPr>
          <a:xfrm>
            <a:off x="4204650" y="1397550"/>
            <a:ext cx="7347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55" name="Google Shape;755;p32"/>
          <p:cNvSpPr txBox="1">
            <a:spLocks noGrp="1"/>
          </p:cNvSpPr>
          <p:nvPr>
            <p:ph type="title" idx="13"/>
          </p:nvPr>
        </p:nvSpPr>
        <p:spPr>
          <a:xfrm>
            <a:off x="4204650" y="2909925"/>
            <a:ext cx="7347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756" name="Google Shape;756;p32"/>
          <p:cNvSpPr txBox="1">
            <a:spLocks noGrp="1"/>
          </p:cNvSpPr>
          <p:nvPr>
            <p:ph type="title" idx="14"/>
          </p:nvPr>
        </p:nvSpPr>
        <p:spPr>
          <a:xfrm>
            <a:off x="6675325" y="1397550"/>
            <a:ext cx="7347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57" name="Google Shape;757;p32"/>
          <p:cNvSpPr txBox="1">
            <a:spLocks noGrp="1"/>
          </p:cNvSpPr>
          <p:nvPr>
            <p:ph type="title" idx="15"/>
          </p:nvPr>
        </p:nvSpPr>
        <p:spPr>
          <a:xfrm>
            <a:off x="6675325" y="2909925"/>
            <a:ext cx="7347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758" name="Google Shape;758;p32"/>
          <p:cNvSpPr txBox="1">
            <a:spLocks noGrp="1"/>
          </p:cNvSpPr>
          <p:nvPr>
            <p:ph type="subTitle" idx="4"/>
          </p:nvPr>
        </p:nvSpPr>
        <p:spPr>
          <a:xfrm>
            <a:off x="948575" y="2190700"/>
            <a:ext cx="2305500" cy="39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Database Scope</a:t>
            </a:r>
            <a:endParaRPr dirty="0"/>
          </a:p>
        </p:txBody>
      </p:sp>
      <p:sp>
        <p:nvSpPr>
          <p:cNvPr id="759" name="Google Shape;759;p32"/>
          <p:cNvSpPr txBox="1">
            <a:spLocks noGrp="1"/>
          </p:cNvSpPr>
          <p:nvPr>
            <p:ph type="subTitle" idx="5"/>
          </p:nvPr>
        </p:nvSpPr>
        <p:spPr>
          <a:xfrm>
            <a:off x="3419250" y="2190700"/>
            <a:ext cx="2305500" cy="39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Functional Requirements</a:t>
            </a:r>
          </a:p>
          <a:p>
            <a:pPr marL="0" lvl="0" indent="0" algn="ctr" rtl="0">
              <a:spcBef>
                <a:spcPts val="0"/>
              </a:spcBef>
              <a:spcAft>
                <a:spcPts val="0"/>
              </a:spcAft>
              <a:buNone/>
            </a:pPr>
            <a:endParaRPr lang="en-US" dirty="0"/>
          </a:p>
        </p:txBody>
      </p:sp>
      <p:sp>
        <p:nvSpPr>
          <p:cNvPr id="760" name="Google Shape;760;p32"/>
          <p:cNvSpPr txBox="1">
            <a:spLocks noGrp="1"/>
          </p:cNvSpPr>
          <p:nvPr>
            <p:ph type="subTitle" idx="6"/>
          </p:nvPr>
        </p:nvSpPr>
        <p:spPr>
          <a:xfrm>
            <a:off x="5889925" y="2190700"/>
            <a:ext cx="2305500" cy="394500"/>
          </a:xfrm>
          <a:prstGeom prst="rect">
            <a:avLst/>
          </a:prstGeom>
        </p:spPr>
        <p:txBody>
          <a:bodyPr spcFirstLastPara="1" wrap="square" lIns="91425" tIns="91425" rIns="91425" bIns="91425" anchor="t" anchorCtr="0">
            <a:noAutofit/>
          </a:bodyPr>
          <a:lstStyle/>
          <a:p>
            <a:pPr marL="0" indent="0"/>
            <a:r>
              <a:rPr lang="en" dirty="0"/>
              <a:t>Non-</a:t>
            </a:r>
            <a:r>
              <a:rPr lang="en-US" dirty="0"/>
              <a:t>Functional Requirements</a:t>
            </a:r>
          </a:p>
          <a:p>
            <a:pPr marL="0" lvl="0" indent="0" algn="ctr" rtl="0">
              <a:spcBef>
                <a:spcPts val="0"/>
              </a:spcBef>
              <a:spcAft>
                <a:spcPts val="0"/>
              </a:spcAft>
              <a:buNone/>
            </a:pPr>
            <a:endParaRPr lang="en-US" dirty="0"/>
          </a:p>
          <a:p>
            <a:pPr marL="0" lvl="0" indent="0" algn="ctr" rtl="0">
              <a:spcBef>
                <a:spcPts val="0"/>
              </a:spcBef>
              <a:spcAft>
                <a:spcPts val="0"/>
              </a:spcAft>
              <a:buNone/>
            </a:pPr>
            <a:endParaRPr dirty="0"/>
          </a:p>
        </p:txBody>
      </p:sp>
      <p:sp>
        <p:nvSpPr>
          <p:cNvPr id="761" name="Google Shape;761;p32"/>
          <p:cNvSpPr txBox="1">
            <a:spLocks noGrp="1"/>
          </p:cNvSpPr>
          <p:nvPr>
            <p:ph type="subTitle" idx="1"/>
          </p:nvPr>
        </p:nvSpPr>
        <p:spPr>
          <a:xfrm>
            <a:off x="948575" y="3700375"/>
            <a:ext cx="2305500" cy="39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Business Rules </a:t>
            </a:r>
            <a:endParaRPr dirty="0"/>
          </a:p>
        </p:txBody>
      </p:sp>
      <p:sp>
        <p:nvSpPr>
          <p:cNvPr id="762" name="Google Shape;762;p32"/>
          <p:cNvSpPr txBox="1">
            <a:spLocks noGrp="1"/>
          </p:cNvSpPr>
          <p:nvPr>
            <p:ph type="subTitle" idx="2"/>
          </p:nvPr>
        </p:nvSpPr>
        <p:spPr>
          <a:xfrm>
            <a:off x="3419250" y="3700375"/>
            <a:ext cx="2305500" cy="39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Database Design</a:t>
            </a:r>
          </a:p>
        </p:txBody>
      </p:sp>
      <p:sp>
        <p:nvSpPr>
          <p:cNvPr id="763" name="Google Shape;763;p32"/>
          <p:cNvSpPr txBox="1">
            <a:spLocks noGrp="1"/>
          </p:cNvSpPr>
          <p:nvPr>
            <p:ph type="subTitle" idx="3"/>
          </p:nvPr>
        </p:nvSpPr>
        <p:spPr>
          <a:xfrm>
            <a:off x="5889925" y="3700375"/>
            <a:ext cx="2305500" cy="39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Code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82ACEF-C299-3DF1-B95D-40FACEDD58CA}"/>
              </a:ext>
            </a:extLst>
          </p:cNvPr>
          <p:cNvPicPr>
            <a:picLocks noChangeAspect="1"/>
          </p:cNvPicPr>
          <p:nvPr/>
        </p:nvPicPr>
        <p:blipFill>
          <a:blip r:embed="rId2"/>
          <a:stretch>
            <a:fillRect/>
          </a:stretch>
        </p:blipFill>
        <p:spPr>
          <a:xfrm>
            <a:off x="698597" y="0"/>
            <a:ext cx="7746805" cy="5143500"/>
          </a:xfrm>
          <a:prstGeom prst="rect">
            <a:avLst/>
          </a:prstGeom>
        </p:spPr>
      </p:pic>
    </p:spTree>
    <p:extLst>
      <p:ext uri="{BB962C8B-B14F-4D97-AF65-F5344CB8AC3E}">
        <p14:creationId xmlns:p14="http://schemas.microsoft.com/office/powerpoint/2010/main" val="2433889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BD613D-1179-4517-51A0-0BDF0F707FD4}"/>
              </a:ext>
            </a:extLst>
          </p:cNvPr>
          <p:cNvPicPr>
            <a:picLocks noChangeAspect="1"/>
          </p:cNvPicPr>
          <p:nvPr/>
        </p:nvPicPr>
        <p:blipFill>
          <a:blip r:embed="rId2"/>
          <a:stretch>
            <a:fillRect/>
          </a:stretch>
        </p:blipFill>
        <p:spPr>
          <a:xfrm>
            <a:off x="327660" y="192856"/>
            <a:ext cx="8427720" cy="4757788"/>
          </a:xfrm>
          <a:prstGeom prst="rect">
            <a:avLst/>
          </a:prstGeom>
        </p:spPr>
      </p:pic>
    </p:spTree>
    <p:extLst>
      <p:ext uri="{BB962C8B-B14F-4D97-AF65-F5344CB8AC3E}">
        <p14:creationId xmlns:p14="http://schemas.microsoft.com/office/powerpoint/2010/main" val="3340764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E713CE-63FB-9B28-EBCC-C65C7C736E0E}"/>
              </a:ext>
            </a:extLst>
          </p:cNvPr>
          <p:cNvPicPr>
            <a:picLocks noChangeAspect="1"/>
          </p:cNvPicPr>
          <p:nvPr/>
        </p:nvPicPr>
        <p:blipFill>
          <a:blip r:embed="rId2"/>
          <a:stretch>
            <a:fillRect/>
          </a:stretch>
        </p:blipFill>
        <p:spPr>
          <a:xfrm>
            <a:off x="1141624" y="0"/>
            <a:ext cx="6860752" cy="5143500"/>
          </a:xfrm>
          <a:prstGeom prst="rect">
            <a:avLst/>
          </a:prstGeom>
        </p:spPr>
      </p:pic>
    </p:spTree>
    <p:extLst>
      <p:ext uri="{BB962C8B-B14F-4D97-AF65-F5344CB8AC3E}">
        <p14:creationId xmlns:p14="http://schemas.microsoft.com/office/powerpoint/2010/main" val="951452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6B3474-6E7E-ACF1-C0A0-C7D2939C739C}"/>
              </a:ext>
            </a:extLst>
          </p:cNvPr>
          <p:cNvPicPr>
            <a:picLocks noChangeAspect="1"/>
          </p:cNvPicPr>
          <p:nvPr/>
        </p:nvPicPr>
        <p:blipFill>
          <a:blip r:embed="rId2"/>
          <a:stretch>
            <a:fillRect/>
          </a:stretch>
        </p:blipFill>
        <p:spPr>
          <a:xfrm>
            <a:off x="496108" y="0"/>
            <a:ext cx="8151783" cy="5143500"/>
          </a:xfrm>
          <a:prstGeom prst="rect">
            <a:avLst/>
          </a:prstGeom>
        </p:spPr>
      </p:pic>
    </p:spTree>
    <p:extLst>
      <p:ext uri="{BB962C8B-B14F-4D97-AF65-F5344CB8AC3E}">
        <p14:creationId xmlns:p14="http://schemas.microsoft.com/office/powerpoint/2010/main" val="2613249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07954F-8555-DEA8-4772-5D85711B5233}"/>
              </a:ext>
            </a:extLst>
          </p:cNvPr>
          <p:cNvPicPr>
            <a:picLocks noChangeAspect="1"/>
          </p:cNvPicPr>
          <p:nvPr/>
        </p:nvPicPr>
        <p:blipFill>
          <a:blip r:embed="rId2"/>
          <a:stretch>
            <a:fillRect/>
          </a:stretch>
        </p:blipFill>
        <p:spPr>
          <a:xfrm>
            <a:off x="638175" y="76200"/>
            <a:ext cx="7867650" cy="4991100"/>
          </a:xfrm>
          <a:prstGeom prst="rect">
            <a:avLst/>
          </a:prstGeom>
        </p:spPr>
      </p:pic>
    </p:spTree>
    <p:extLst>
      <p:ext uri="{BB962C8B-B14F-4D97-AF65-F5344CB8AC3E}">
        <p14:creationId xmlns:p14="http://schemas.microsoft.com/office/powerpoint/2010/main" val="3542699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46"/>
        <p:cNvGrpSpPr/>
        <p:nvPr/>
      </p:nvGrpSpPr>
      <p:grpSpPr>
        <a:xfrm>
          <a:off x="0" y="0"/>
          <a:ext cx="0" cy="0"/>
          <a:chOff x="0" y="0"/>
          <a:chExt cx="0" cy="0"/>
        </a:xfrm>
      </p:grpSpPr>
      <p:sp>
        <p:nvSpPr>
          <p:cNvPr id="1747" name="Google Shape;1747;p48"/>
          <p:cNvSpPr/>
          <p:nvPr/>
        </p:nvSpPr>
        <p:spPr>
          <a:xfrm>
            <a:off x="5618251" y="987638"/>
            <a:ext cx="5853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8"/>
          <p:cNvSpPr/>
          <p:nvPr/>
        </p:nvSpPr>
        <p:spPr>
          <a:xfrm>
            <a:off x="6445413" y="987638"/>
            <a:ext cx="5853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8"/>
          <p:cNvSpPr/>
          <p:nvPr/>
        </p:nvSpPr>
        <p:spPr>
          <a:xfrm>
            <a:off x="7272576" y="987638"/>
            <a:ext cx="5853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8"/>
          <p:cNvSpPr txBox="1">
            <a:spLocks noGrp="1"/>
          </p:cNvSpPr>
          <p:nvPr>
            <p:ph type="title"/>
          </p:nvPr>
        </p:nvSpPr>
        <p:spPr>
          <a:xfrm>
            <a:off x="870088" y="706550"/>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1751" name="Google Shape;1751;p48"/>
          <p:cNvSpPr txBox="1">
            <a:spLocks noGrp="1"/>
          </p:cNvSpPr>
          <p:nvPr>
            <p:ph type="subTitle" idx="1"/>
          </p:nvPr>
        </p:nvSpPr>
        <p:spPr>
          <a:xfrm>
            <a:off x="870050" y="1765250"/>
            <a:ext cx="4448100" cy="105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latin typeface="Black Han Sans"/>
                <a:ea typeface="Black Han Sans"/>
                <a:cs typeface="Black Han Sans"/>
                <a:sym typeface="Black Han Sans"/>
              </a:rPr>
              <a:t>Do you have any questions?</a:t>
            </a:r>
            <a:endParaRPr sz="1800" dirty="0">
              <a:latin typeface="Black Han Sans"/>
              <a:ea typeface="Black Han Sans"/>
              <a:cs typeface="Black Han Sans"/>
              <a:sym typeface="Black Han Sans"/>
            </a:endParaRPr>
          </a:p>
          <a:p>
            <a:pPr marL="0" lvl="0" indent="0" algn="l" rtl="0">
              <a:spcBef>
                <a:spcPts val="0"/>
              </a:spcBef>
              <a:spcAft>
                <a:spcPts val="0"/>
              </a:spcAft>
              <a:buNone/>
            </a:pPr>
            <a:r>
              <a:rPr lang="en" dirty="0"/>
              <a:t>youremail@freepik.com</a:t>
            </a:r>
            <a:endParaRPr dirty="0"/>
          </a:p>
          <a:p>
            <a:pPr marL="0" lvl="0" indent="0" algn="l" rtl="0">
              <a:spcBef>
                <a:spcPts val="0"/>
              </a:spcBef>
              <a:spcAft>
                <a:spcPts val="0"/>
              </a:spcAft>
              <a:buNone/>
            </a:pPr>
            <a:r>
              <a:rPr lang="en" dirty="0"/>
              <a:t>+34 654 321 432</a:t>
            </a:r>
            <a:endParaRPr dirty="0"/>
          </a:p>
          <a:p>
            <a:pPr marL="0" lvl="0" indent="0" algn="l" rtl="0">
              <a:spcBef>
                <a:spcPts val="0"/>
              </a:spcBef>
              <a:spcAft>
                <a:spcPts val="0"/>
              </a:spcAft>
              <a:buNone/>
            </a:pPr>
            <a:r>
              <a:rPr lang="en" dirty="0"/>
              <a:t>yourwebsite.com</a:t>
            </a:r>
            <a:endParaRPr dirty="0"/>
          </a:p>
        </p:txBody>
      </p:sp>
      <p:sp>
        <p:nvSpPr>
          <p:cNvPr id="1752" name="Google Shape;1752;p48"/>
          <p:cNvSpPr txBox="1"/>
          <p:nvPr/>
        </p:nvSpPr>
        <p:spPr>
          <a:xfrm>
            <a:off x="870050" y="3819975"/>
            <a:ext cx="3094200" cy="3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dk1"/>
              </a:solidFill>
              <a:latin typeface="Open Sans"/>
              <a:ea typeface="Open Sans"/>
              <a:cs typeface="Open Sans"/>
              <a:sym typeface="Open Sans"/>
            </a:endParaRPr>
          </a:p>
        </p:txBody>
      </p:sp>
      <p:grpSp>
        <p:nvGrpSpPr>
          <p:cNvPr id="1753" name="Google Shape;1753;p48"/>
          <p:cNvGrpSpPr/>
          <p:nvPr/>
        </p:nvGrpSpPr>
        <p:grpSpPr>
          <a:xfrm>
            <a:off x="5762172" y="1169100"/>
            <a:ext cx="297457" cy="297407"/>
            <a:chOff x="935197" y="1793977"/>
            <a:chExt cx="256451" cy="256430"/>
          </a:xfrm>
        </p:grpSpPr>
        <p:sp>
          <p:nvSpPr>
            <p:cNvPr id="1754" name="Google Shape;1754;p48"/>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8"/>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6" name="Google Shape;1756;p48"/>
          <p:cNvSpPr/>
          <p:nvPr/>
        </p:nvSpPr>
        <p:spPr>
          <a:xfrm>
            <a:off x="7397818" y="1180023"/>
            <a:ext cx="334814" cy="275546"/>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7" name="Google Shape;1757;p48"/>
          <p:cNvGrpSpPr/>
          <p:nvPr/>
        </p:nvGrpSpPr>
        <p:grpSpPr>
          <a:xfrm>
            <a:off x="6577541" y="1180265"/>
            <a:ext cx="321044" cy="275052"/>
            <a:chOff x="4462808" y="3157913"/>
            <a:chExt cx="218397" cy="187123"/>
          </a:xfrm>
        </p:grpSpPr>
        <p:sp>
          <p:nvSpPr>
            <p:cNvPr id="1758" name="Google Shape;1758;p48"/>
            <p:cNvSpPr/>
            <p:nvPr/>
          </p:nvSpPr>
          <p:spPr>
            <a:xfrm>
              <a:off x="4478720" y="3227697"/>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8"/>
            <p:cNvSpPr/>
            <p:nvPr/>
          </p:nvSpPr>
          <p:spPr>
            <a:xfrm>
              <a:off x="4462808" y="315791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8"/>
            <p:cNvSpPr/>
            <p:nvPr/>
          </p:nvSpPr>
          <p:spPr>
            <a:xfrm>
              <a:off x="4556290" y="322767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1" name="Google Shape;1761;p48"/>
          <p:cNvSpPr/>
          <p:nvPr/>
        </p:nvSpPr>
        <p:spPr>
          <a:xfrm>
            <a:off x="4714513" y="46845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2" name="Google Shape;1762;p48"/>
          <p:cNvGrpSpPr/>
          <p:nvPr/>
        </p:nvGrpSpPr>
        <p:grpSpPr>
          <a:xfrm flipH="1">
            <a:off x="4451040" y="3691365"/>
            <a:ext cx="3284189" cy="1168269"/>
            <a:chOff x="2536050" y="2210275"/>
            <a:chExt cx="5672175" cy="2017737"/>
          </a:xfrm>
        </p:grpSpPr>
        <p:sp>
          <p:nvSpPr>
            <p:cNvPr id="1763" name="Google Shape;1763;p48"/>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8"/>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8"/>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66" name="Google Shape;1766;p48"/>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8"/>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68" name="Google Shape;1768;p48"/>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69" name="Google Shape;1769;p48"/>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8"/>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71" name="Google Shape;1771;p48"/>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72" name="Google Shape;1772;p48"/>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73" name="Google Shape;1773;p48"/>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74" name="Google Shape;1774;p48"/>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75" name="Google Shape;1775;p48"/>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76" name="Google Shape;1776;p48"/>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77" name="Google Shape;1777;p48"/>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78" name="Google Shape;1778;p48"/>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79" name="Google Shape;1779;p48"/>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80" name="Google Shape;1780;p48"/>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8"/>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8"/>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8"/>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4" name="Google Shape;1784;p48"/>
          <p:cNvSpPr/>
          <p:nvPr/>
        </p:nvSpPr>
        <p:spPr>
          <a:xfrm>
            <a:off x="5618250" y="2648878"/>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8"/>
          <p:cNvSpPr/>
          <p:nvPr/>
        </p:nvSpPr>
        <p:spPr>
          <a:xfrm>
            <a:off x="5156753" y="2942174"/>
            <a:ext cx="297443" cy="293701"/>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3"/>
          <p:cNvSpPr txBox="1">
            <a:spLocks noGrp="1"/>
          </p:cNvSpPr>
          <p:nvPr>
            <p:ph type="title"/>
          </p:nvPr>
        </p:nvSpPr>
        <p:spPr>
          <a:xfrm>
            <a:off x="1405950" y="2845788"/>
            <a:ext cx="6332100" cy="87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Database Scope</a:t>
            </a:r>
            <a:endParaRPr dirty="0"/>
          </a:p>
        </p:txBody>
      </p:sp>
      <p:sp>
        <p:nvSpPr>
          <p:cNvPr id="769" name="Google Shape;769;p33"/>
          <p:cNvSpPr txBox="1">
            <a:spLocks noGrp="1"/>
          </p:cNvSpPr>
          <p:nvPr>
            <p:ph type="title" idx="2"/>
          </p:nvPr>
        </p:nvSpPr>
        <p:spPr>
          <a:xfrm>
            <a:off x="3823500" y="1088950"/>
            <a:ext cx="1497000" cy="1493700"/>
          </a:xfrm>
          <a:prstGeom prst="rect">
            <a:avLst/>
          </a:prstGeom>
          <a:effectLst>
            <a:outerShdw dist="200025" dir="2760000" algn="bl" rotWithShape="0">
              <a:schemeClr val="lt2">
                <a:alpha val="4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770" name="Google Shape;770;p33"/>
          <p:cNvGrpSpPr/>
          <p:nvPr/>
        </p:nvGrpSpPr>
        <p:grpSpPr>
          <a:xfrm>
            <a:off x="7466519" y="3435521"/>
            <a:ext cx="801498" cy="1323985"/>
            <a:chOff x="267900" y="392875"/>
            <a:chExt cx="1039422" cy="1716785"/>
          </a:xfrm>
        </p:grpSpPr>
        <p:sp>
          <p:nvSpPr>
            <p:cNvPr id="771" name="Google Shape;771;p3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33"/>
          <p:cNvSpPr/>
          <p:nvPr/>
        </p:nvSpPr>
        <p:spPr>
          <a:xfrm>
            <a:off x="6692700" y="1383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3066900" y="79755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6185025" y="41971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1228650" y="24075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33"/>
          <p:cNvGrpSpPr/>
          <p:nvPr/>
        </p:nvGrpSpPr>
        <p:grpSpPr>
          <a:xfrm rot="-359762">
            <a:off x="2447590" y="1467184"/>
            <a:ext cx="403966" cy="1408127"/>
            <a:chOff x="3871459" y="1524906"/>
            <a:chExt cx="919351" cy="3204630"/>
          </a:xfrm>
        </p:grpSpPr>
        <p:sp>
          <p:nvSpPr>
            <p:cNvPr id="778" name="Google Shape;778;p33"/>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3"/>
          <p:cNvGrpSpPr/>
          <p:nvPr/>
        </p:nvGrpSpPr>
        <p:grpSpPr>
          <a:xfrm>
            <a:off x="6054613" y="1256184"/>
            <a:ext cx="3509798" cy="1488278"/>
            <a:chOff x="6054613" y="1256184"/>
            <a:chExt cx="3509798" cy="1488278"/>
          </a:xfrm>
        </p:grpSpPr>
        <p:sp>
          <p:nvSpPr>
            <p:cNvPr id="787" name="Google Shape;787;p33"/>
            <p:cNvSpPr/>
            <p:nvPr/>
          </p:nvSpPr>
          <p:spPr>
            <a:xfrm>
              <a:off x="6054613" y="1256184"/>
              <a:ext cx="3509798" cy="1488278"/>
            </a:xfrm>
            <a:custGeom>
              <a:avLst/>
              <a:gdLst/>
              <a:ahLst/>
              <a:cxnLst/>
              <a:rect l="l" t="t" r="r" b="b"/>
              <a:pathLst>
                <a:path w="31429" h="13327" extrusionOk="0">
                  <a:moveTo>
                    <a:pt x="29374" y="1"/>
                  </a:moveTo>
                  <a:cubicBezTo>
                    <a:pt x="29374" y="1"/>
                    <a:pt x="21917" y="3597"/>
                    <a:pt x="20238" y="4084"/>
                  </a:cubicBezTo>
                  <a:cubicBezTo>
                    <a:pt x="18564" y="4550"/>
                    <a:pt x="15736" y="5080"/>
                    <a:pt x="15736" y="5080"/>
                  </a:cubicBezTo>
                  <a:cubicBezTo>
                    <a:pt x="15736" y="5080"/>
                    <a:pt x="15228" y="5186"/>
                    <a:pt x="14711" y="5186"/>
                  </a:cubicBezTo>
                  <a:cubicBezTo>
                    <a:pt x="14453" y="5186"/>
                    <a:pt x="14193" y="5159"/>
                    <a:pt x="13994" y="5080"/>
                  </a:cubicBezTo>
                  <a:cubicBezTo>
                    <a:pt x="13472" y="4875"/>
                    <a:pt x="12155" y="4280"/>
                    <a:pt x="11040" y="4280"/>
                  </a:cubicBezTo>
                  <a:cubicBezTo>
                    <a:pt x="10831" y="4280"/>
                    <a:pt x="10628" y="4301"/>
                    <a:pt x="10440" y="4349"/>
                  </a:cubicBezTo>
                  <a:cubicBezTo>
                    <a:pt x="9269" y="4656"/>
                    <a:pt x="5297" y="5896"/>
                    <a:pt x="4969" y="6113"/>
                  </a:cubicBezTo>
                  <a:cubicBezTo>
                    <a:pt x="4614" y="6335"/>
                    <a:pt x="3708" y="6934"/>
                    <a:pt x="3777" y="7151"/>
                  </a:cubicBezTo>
                  <a:cubicBezTo>
                    <a:pt x="3841" y="7394"/>
                    <a:pt x="3841" y="7569"/>
                    <a:pt x="4725" y="7569"/>
                  </a:cubicBezTo>
                  <a:cubicBezTo>
                    <a:pt x="5501" y="7569"/>
                    <a:pt x="7005" y="7277"/>
                    <a:pt x="7433" y="7277"/>
                  </a:cubicBezTo>
                  <a:cubicBezTo>
                    <a:pt x="7504" y="7277"/>
                    <a:pt x="7545" y="7286"/>
                    <a:pt x="7548" y="7304"/>
                  </a:cubicBezTo>
                  <a:cubicBezTo>
                    <a:pt x="7575" y="7416"/>
                    <a:pt x="5874" y="8586"/>
                    <a:pt x="5101" y="8787"/>
                  </a:cubicBezTo>
                  <a:cubicBezTo>
                    <a:pt x="4328" y="9005"/>
                    <a:pt x="1" y="10111"/>
                    <a:pt x="1" y="10461"/>
                  </a:cubicBezTo>
                  <a:cubicBezTo>
                    <a:pt x="1" y="10837"/>
                    <a:pt x="223" y="11038"/>
                    <a:pt x="753" y="11059"/>
                  </a:cubicBezTo>
                  <a:lnTo>
                    <a:pt x="2363" y="11059"/>
                  </a:lnTo>
                  <a:cubicBezTo>
                    <a:pt x="2363" y="11059"/>
                    <a:pt x="2718" y="11277"/>
                    <a:pt x="3157" y="11568"/>
                  </a:cubicBezTo>
                  <a:cubicBezTo>
                    <a:pt x="3576" y="11854"/>
                    <a:pt x="4153" y="12336"/>
                    <a:pt x="4614" y="12405"/>
                  </a:cubicBezTo>
                  <a:cubicBezTo>
                    <a:pt x="4776" y="12426"/>
                    <a:pt x="4906" y="12433"/>
                    <a:pt x="5008" y="12433"/>
                  </a:cubicBezTo>
                  <a:cubicBezTo>
                    <a:pt x="5210" y="12433"/>
                    <a:pt x="5297" y="12405"/>
                    <a:pt x="5297" y="12405"/>
                  </a:cubicBezTo>
                  <a:cubicBezTo>
                    <a:pt x="5297" y="12405"/>
                    <a:pt x="5806" y="13109"/>
                    <a:pt x="5938" y="13109"/>
                  </a:cubicBezTo>
                  <a:cubicBezTo>
                    <a:pt x="6053" y="13109"/>
                    <a:pt x="8997" y="13326"/>
                    <a:pt x="10150" y="13326"/>
                  </a:cubicBezTo>
                  <a:cubicBezTo>
                    <a:pt x="10321" y="13326"/>
                    <a:pt x="10453" y="13321"/>
                    <a:pt x="10530" y="13310"/>
                  </a:cubicBezTo>
                  <a:cubicBezTo>
                    <a:pt x="11150" y="13220"/>
                    <a:pt x="14920" y="11436"/>
                    <a:pt x="15318" y="11171"/>
                  </a:cubicBezTo>
                  <a:cubicBezTo>
                    <a:pt x="15736" y="10927"/>
                    <a:pt x="15471" y="10641"/>
                    <a:pt x="16112" y="10482"/>
                  </a:cubicBezTo>
                  <a:cubicBezTo>
                    <a:pt x="16753" y="10350"/>
                    <a:pt x="29708" y="7792"/>
                    <a:pt x="29708" y="7792"/>
                  </a:cubicBezTo>
                  <a:cubicBezTo>
                    <a:pt x="29708" y="7792"/>
                    <a:pt x="31429" y="3931"/>
                    <a:pt x="30544" y="3004"/>
                  </a:cubicBezTo>
                  <a:cubicBezTo>
                    <a:pt x="29660" y="2077"/>
                    <a:pt x="29374" y="1"/>
                    <a:pt x="29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6631299" y="2402746"/>
              <a:ext cx="480979" cy="332230"/>
            </a:xfrm>
            <a:custGeom>
              <a:avLst/>
              <a:gdLst/>
              <a:ahLst/>
              <a:cxnLst/>
              <a:rect l="l" t="t" r="r" b="b"/>
              <a:pathLst>
                <a:path w="4307" h="2975" extrusionOk="0">
                  <a:moveTo>
                    <a:pt x="290" y="1"/>
                  </a:moveTo>
                  <a:cubicBezTo>
                    <a:pt x="250" y="1"/>
                    <a:pt x="213" y="7"/>
                    <a:pt x="181" y="19"/>
                  </a:cubicBezTo>
                  <a:cubicBezTo>
                    <a:pt x="112" y="40"/>
                    <a:pt x="70" y="83"/>
                    <a:pt x="70" y="130"/>
                  </a:cubicBezTo>
                  <a:cubicBezTo>
                    <a:pt x="1" y="459"/>
                    <a:pt x="689" y="1190"/>
                    <a:pt x="1060" y="1587"/>
                  </a:cubicBezTo>
                  <a:cubicBezTo>
                    <a:pt x="1086" y="1608"/>
                    <a:pt x="1129" y="1650"/>
                    <a:pt x="1150" y="1672"/>
                  </a:cubicBezTo>
                  <a:cubicBezTo>
                    <a:pt x="1484" y="2027"/>
                    <a:pt x="2321" y="2689"/>
                    <a:pt x="2564" y="2821"/>
                  </a:cubicBezTo>
                  <a:cubicBezTo>
                    <a:pt x="2781" y="2953"/>
                    <a:pt x="2893" y="2975"/>
                    <a:pt x="2893" y="2975"/>
                  </a:cubicBezTo>
                  <a:lnTo>
                    <a:pt x="2914" y="2953"/>
                  </a:lnTo>
                  <a:cubicBezTo>
                    <a:pt x="2914" y="2953"/>
                    <a:pt x="2808" y="2911"/>
                    <a:pt x="2564" y="2800"/>
                  </a:cubicBezTo>
                  <a:cubicBezTo>
                    <a:pt x="2342" y="2667"/>
                    <a:pt x="1505" y="2005"/>
                    <a:pt x="1171" y="1650"/>
                  </a:cubicBezTo>
                  <a:cubicBezTo>
                    <a:pt x="1150" y="1629"/>
                    <a:pt x="1108" y="1587"/>
                    <a:pt x="1086" y="1566"/>
                  </a:cubicBezTo>
                  <a:cubicBezTo>
                    <a:pt x="732" y="1190"/>
                    <a:pt x="27" y="438"/>
                    <a:pt x="91" y="152"/>
                  </a:cubicBezTo>
                  <a:cubicBezTo>
                    <a:pt x="112" y="109"/>
                    <a:pt x="133" y="62"/>
                    <a:pt x="181" y="40"/>
                  </a:cubicBezTo>
                  <a:cubicBezTo>
                    <a:pt x="211" y="29"/>
                    <a:pt x="246" y="23"/>
                    <a:pt x="285" y="23"/>
                  </a:cubicBezTo>
                  <a:cubicBezTo>
                    <a:pt x="611" y="23"/>
                    <a:pt x="1209" y="411"/>
                    <a:pt x="1701" y="724"/>
                  </a:cubicBezTo>
                  <a:cubicBezTo>
                    <a:pt x="2013" y="925"/>
                    <a:pt x="2321" y="1100"/>
                    <a:pt x="2495" y="1169"/>
                  </a:cubicBezTo>
                  <a:cubicBezTo>
                    <a:pt x="2595" y="1203"/>
                    <a:pt x="2724" y="1217"/>
                    <a:pt x="2867" y="1217"/>
                  </a:cubicBezTo>
                  <a:cubicBezTo>
                    <a:pt x="3452" y="1217"/>
                    <a:pt x="4273" y="984"/>
                    <a:pt x="4307" y="967"/>
                  </a:cubicBezTo>
                  <a:lnTo>
                    <a:pt x="4285" y="946"/>
                  </a:lnTo>
                  <a:cubicBezTo>
                    <a:pt x="4285" y="946"/>
                    <a:pt x="3451" y="1191"/>
                    <a:pt x="2862" y="1191"/>
                  </a:cubicBezTo>
                  <a:cubicBezTo>
                    <a:pt x="2721" y="1191"/>
                    <a:pt x="2594" y="1177"/>
                    <a:pt x="2495" y="1142"/>
                  </a:cubicBezTo>
                  <a:cubicBezTo>
                    <a:pt x="2321" y="1078"/>
                    <a:pt x="2035" y="877"/>
                    <a:pt x="1701" y="681"/>
                  </a:cubicBezTo>
                  <a:cubicBezTo>
                    <a:pt x="1193" y="366"/>
                    <a:pt x="614" y="1"/>
                    <a:pt x="2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6488803" y="2385437"/>
              <a:ext cx="160364" cy="256068"/>
            </a:xfrm>
            <a:custGeom>
              <a:avLst/>
              <a:gdLst/>
              <a:ahLst/>
              <a:cxnLst/>
              <a:rect l="l" t="t" r="r" b="b"/>
              <a:pathLst>
                <a:path w="1436" h="2293" extrusionOk="0">
                  <a:moveTo>
                    <a:pt x="488" y="1"/>
                  </a:moveTo>
                  <a:cubicBezTo>
                    <a:pt x="420" y="1"/>
                    <a:pt x="358" y="13"/>
                    <a:pt x="308" y="42"/>
                  </a:cubicBezTo>
                  <a:cubicBezTo>
                    <a:pt x="0" y="217"/>
                    <a:pt x="376" y="947"/>
                    <a:pt x="398" y="969"/>
                  </a:cubicBezTo>
                  <a:cubicBezTo>
                    <a:pt x="419" y="1011"/>
                    <a:pt x="1213" y="2139"/>
                    <a:pt x="1409" y="2293"/>
                  </a:cubicBezTo>
                  <a:lnTo>
                    <a:pt x="1436" y="2272"/>
                  </a:lnTo>
                  <a:cubicBezTo>
                    <a:pt x="1256" y="2118"/>
                    <a:pt x="440" y="969"/>
                    <a:pt x="419" y="947"/>
                  </a:cubicBezTo>
                  <a:cubicBezTo>
                    <a:pt x="419" y="947"/>
                    <a:pt x="43" y="238"/>
                    <a:pt x="329" y="84"/>
                  </a:cubicBezTo>
                  <a:cubicBezTo>
                    <a:pt x="376" y="55"/>
                    <a:pt x="435" y="43"/>
                    <a:pt x="502" y="43"/>
                  </a:cubicBezTo>
                  <a:cubicBezTo>
                    <a:pt x="836" y="43"/>
                    <a:pt x="1346" y="353"/>
                    <a:pt x="1346" y="370"/>
                  </a:cubicBezTo>
                  <a:lnTo>
                    <a:pt x="1367" y="328"/>
                  </a:lnTo>
                  <a:cubicBezTo>
                    <a:pt x="1331" y="310"/>
                    <a:pt x="831" y="1"/>
                    <a:pt x="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6225028" y="2388452"/>
              <a:ext cx="285773" cy="102852"/>
            </a:xfrm>
            <a:custGeom>
              <a:avLst/>
              <a:gdLst/>
              <a:ahLst/>
              <a:cxnLst/>
              <a:rect l="l" t="t" r="r" b="b"/>
              <a:pathLst>
                <a:path w="2559" h="921" extrusionOk="0">
                  <a:moveTo>
                    <a:pt x="527" y="1"/>
                  </a:moveTo>
                  <a:cubicBezTo>
                    <a:pt x="359" y="1"/>
                    <a:pt x="238" y="17"/>
                    <a:pt x="196" y="57"/>
                  </a:cubicBezTo>
                  <a:cubicBezTo>
                    <a:pt x="0" y="258"/>
                    <a:pt x="175" y="454"/>
                    <a:pt x="286" y="566"/>
                  </a:cubicBezTo>
                  <a:cubicBezTo>
                    <a:pt x="307" y="566"/>
                    <a:pt x="307" y="587"/>
                    <a:pt x="329" y="587"/>
                  </a:cubicBezTo>
                  <a:cubicBezTo>
                    <a:pt x="419" y="698"/>
                    <a:pt x="795" y="920"/>
                    <a:pt x="816" y="920"/>
                  </a:cubicBezTo>
                  <a:lnTo>
                    <a:pt x="837" y="899"/>
                  </a:lnTo>
                  <a:cubicBezTo>
                    <a:pt x="837" y="899"/>
                    <a:pt x="440" y="677"/>
                    <a:pt x="355" y="566"/>
                  </a:cubicBezTo>
                  <a:lnTo>
                    <a:pt x="329" y="544"/>
                  </a:lnTo>
                  <a:cubicBezTo>
                    <a:pt x="223" y="433"/>
                    <a:pt x="43" y="258"/>
                    <a:pt x="223" y="78"/>
                  </a:cubicBezTo>
                  <a:cubicBezTo>
                    <a:pt x="256" y="50"/>
                    <a:pt x="358" y="38"/>
                    <a:pt x="502" y="38"/>
                  </a:cubicBezTo>
                  <a:cubicBezTo>
                    <a:pt x="1021" y="38"/>
                    <a:pt x="2094" y="193"/>
                    <a:pt x="2558" y="280"/>
                  </a:cubicBezTo>
                  <a:lnTo>
                    <a:pt x="2558" y="237"/>
                  </a:lnTo>
                  <a:cubicBezTo>
                    <a:pt x="2491" y="237"/>
                    <a:pt x="1171" y="1"/>
                    <a:pt x="52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7057783" y="2094301"/>
              <a:ext cx="453731" cy="110780"/>
            </a:xfrm>
            <a:custGeom>
              <a:avLst/>
              <a:gdLst/>
              <a:ahLst/>
              <a:cxnLst/>
              <a:rect l="l" t="t" r="r" b="b"/>
              <a:pathLst>
                <a:path w="4063" h="992" extrusionOk="0">
                  <a:moveTo>
                    <a:pt x="22" y="1"/>
                  </a:moveTo>
                  <a:lnTo>
                    <a:pt x="0" y="22"/>
                  </a:lnTo>
                  <a:cubicBezTo>
                    <a:pt x="22" y="22"/>
                    <a:pt x="842" y="461"/>
                    <a:pt x="1722" y="726"/>
                  </a:cubicBezTo>
                  <a:cubicBezTo>
                    <a:pt x="2585" y="970"/>
                    <a:pt x="4041" y="991"/>
                    <a:pt x="4063" y="991"/>
                  </a:cubicBezTo>
                  <a:lnTo>
                    <a:pt x="4063" y="949"/>
                  </a:lnTo>
                  <a:cubicBezTo>
                    <a:pt x="4041" y="949"/>
                    <a:pt x="2606" y="928"/>
                    <a:pt x="1722" y="684"/>
                  </a:cubicBezTo>
                  <a:cubicBezTo>
                    <a:pt x="842" y="440"/>
                    <a:pt x="22" y="1"/>
                    <a:pt x="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7040585" y="2261701"/>
              <a:ext cx="352666" cy="76385"/>
            </a:xfrm>
            <a:custGeom>
              <a:avLst/>
              <a:gdLst/>
              <a:ahLst/>
              <a:cxnLst/>
              <a:rect l="l" t="t" r="r" b="b"/>
              <a:pathLst>
                <a:path w="3158" h="684" extrusionOk="0">
                  <a:moveTo>
                    <a:pt x="3157" y="1"/>
                  </a:moveTo>
                  <a:cubicBezTo>
                    <a:pt x="3136" y="1"/>
                    <a:pt x="1680" y="48"/>
                    <a:pt x="1060" y="244"/>
                  </a:cubicBezTo>
                  <a:cubicBezTo>
                    <a:pt x="440" y="445"/>
                    <a:pt x="1" y="641"/>
                    <a:pt x="1" y="641"/>
                  </a:cubicBezTo>
                  <a:lnTo>
                    <a:pt x="22" y="684"/>
                  </a:lnTo>
                  <a:cubicBezTo>
                    <a:pt x="22" y="684"/>
                    <a:pt x="440" y="488"/>
                    <a:pt x="1060" y="287"/>
                  </a:cubicBezTo>
                  <a:cubicBezTo>
                    <a:pt x="1680" y="91"/>
                    <a:pt x="3157" y="48"/>
                    <a:pt x="3157" y="48"/>
                  </a:cubicBezTo>
                  <a:lnTo>
                    <a:pt x="31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3"/>
          <p:cNvGrpSpPr/>
          <p:nvPr/>
        </p:nvGrpSpPr>
        <p:grpSpPr>
          <a:xfrm>
            <a:off x="-909715" y="740365"/>
            <a:ext cx="3559852" cy="1788678"/>
            <a:chOff x="1997175" y="3512155"/>
            <a:chExt cx="1978025" cy="993765"/>
          </a:xfrm>
        </p:grpSpPr>
        <p:sp>
          <p:nvSpPr>
            <p:cNvPr id="794" name="Google Shape;794;p33"/>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Database Scope</a:t>
            </a:r>
            <a:br>
              <a:rPr lang="en-US" dirty="0"/>
            </a:br>
            <a:br>
              <a:rPr lang="en-US" dirty="0"/>
            </a:br>
            <a:endParaRPr dirty="0"/>
          </a:p>
        </p:txBody>
      </p:sp>
      <p:sp>
        <p:nvSpPr>
          <p:cNvPr id="4" name="Text Placeholder 2">
            <a:extLst>
              <a:ext uri="{FF2B5EF4-FFF2-40B4-BE49-F238E27FC236}">
                <a16:creationId xmlns:a16="http://schemas.microsoft.com/office/drawing/2014/main" id="{012BAAE7-9832-0284-9C59-97556942BC2C}"/>
              </a:ext>
            </a:extLst>
          </p:cNvPr>
          <p:cNvSpPr>
            <a:spLocks noGrp="1"/>
          </p:cNvSpPr>
          <p:nvPr>
            <p:ph type="body" idx="1"/>
          </p:nvPr>
        </p:nvSpPr>
        <p:spPr>
          <a:xfrm>
            <a:off x="720000" y="949874"/>
            <a:ext cx="7704000" cy="3669017"/>
          </a:xfrm>
        </p:spPr>
        <p:txBody>
          <a:bodyPr/>
          <a:lstStyle/>
          <a:p>
            <a:pPr algn="l"/>
            <a:endParaRPr lang="en-US" dirty="0"/>
          </a:p>
          <a:p>
            <a:pPr algn="l"/>
            <a:r>
              <a:rPr lang="en-US" sz="1300" dirty="0"/>
              <a:t>1. The type of data that is stored: The car sales database will store information about cars, customers and sales.</a:t>
            </a:r>
          </a:p>
          <a:p>
            <a:pPr algn="l"/>
            <a:endParaRPr lang="en-US" sz="1300" dirty="0"/>
          </a:p>
          <a:p>
            <a:pPr algn="l"/>
            <a:r>
              <a:rPr lang="en-US" sz="1300" dirty="0"/>
              <a:t> 2. The size of the database: The size of the database will depend on the number of cars, customers and employees that the dealership has.</a:t>
            </a:r>
          </a:p>
          <a:p>
            <a:pPr algn="l"/>
            <a:endParaRPr lang="en-US" sz="1300" dirty="0"/>
          </a:p>
          <a:p>
            <a:pPr algn="l"/>
            <a:r>
              <a:rPr lang="en-US" sz="1300" dirty="0"/>
              <a:t> 3. The frequency of data updates: The database will be updated frequently, as new cars are added to the inventory, new customers are acquired, and new sales are made. </a:t>
            </a:r>
          </a:p>
          <a:p>
            <a:pPr algn="l"/>
            <a:endParaRPr lang="en-US" sz="1300" dirty="0"/>
          </a:p>
          <a:p>
            <a:pPr algn="l"/>
            <a:r>
              <a:rPr lang="en-US" sz="1300" dirty="0"/>
              <a:t>4. The level of security required: The database will require a high level of security, as it will store sensitive information such as customer contact information and financial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D6A7-366B-ED27-C1CA-647238DA853E}"/>
              </a:ext>
            </a:extLst>
          </p:cNvPr>
          <p:cNvSpPr>
            <a:spLocks noGrp="1"/>
          </p:cNvSpPr>
          <p:nvPr>
            <p:ph type="title"/>
          </p:nvPr>
        </p:nvSpPr>
        <p:spPr/>
        <p:txBody>
          <a:bodyPr/>
          <a:lstStyle/>
          <a:p>
            <a:r>
              <a:rPr lang="en-US" dirty="0"/>
              <a:t>Functional Requirement</a:t>
            </a:r>
            <a:br>
              <a:rPr lang="en-US" dirty="0"/>
            </a:br>
            <a:endParaRPr lang="en-US" dirty="0"/>
          </a:p>
        </p:txBody>
      </p:sp>
      <p:sp>
        <p:nvSpPr>
          <p:cNvPr id="3" name="Title 2">
            <a:extLst>
              <a:ext uri="{FF2B5EF4-FFF2-40B4-BE49-F238E27FC236}">
                <a16:creationId xmlns:a16="http://schemas.microsoft.com/office/drawing/2014/main" id="{C3740418-6E4F-5B56-E602-FA6EAAF50961}"/>
              </a:ext>
            </a:extLst>
          </p:cNvPr>
          <p:cNvSpPr>
            <a:spLocks noGrp="1"/>
          </p:cNvSpPr>
          <p:nvPr>
            <p:ph type="title" idx="2"/>
          </p:nvPr>
        </p:nvSpPr>
        <p:spPr/>
        <p:txBody>
          <a:bodyPr/>
          <a:lstStyle/>
          <a:p>
            <a:r>
              <a:rPr lang="en-US" dirty="0"/>
              <a:t>02</a:t>
            </a:r>
          </a:p>
        </p:txBody>
      </p:sp>
    </p:spTree>
    <p:extLst>
      <p:ext uri="{BB962C8B-B14F-4D97-AF65-F5344CB8AC3E}">
        <p14:creationId xmlns:p14="http://schemas.microsoft.com/office/powerpoint/2010/main" val="3083502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92C50-D8A1-25D5-14B8-4D5AD00D5657}"/>
              </a:ext>
            </a:extLst>
          </p:cNvPr>
          <p:cNvSpPr>
            <a:spLocks noGrp="1"/>
          </p:cNvSpPr>
          <p:nvPr>
            <p:ph type="title"/>
          </p:nvPr>
        </p:nvSpPr>
        <p:spPr/>
        <p:txBody>
          <a:bodyPr/>
          <a:lstStyle/>
          <a:p>
            <a:r>
              <a:rPr lang="en-US" dirty="0"/>
              <a:t>Functional Requirement</a:t>
            </a:r>
          </a:p>
        </p:txBody>
      </p:sp>
      <p:sp>
        <p:nvSpPr>
          <p:cNvPr id="3" name="Text Placeholder 2">
            <a:extLst>
              <a:ext uri="{FF2B5EF4-FFF2-40B4-BE49-F238E27FC236}">
                <a16:creationId xmlns:a16="http://schemas.microsoft.com/office/drawing/2014/main" id="{A8E77A31-8ED2-13E3-B44F-EC7742391D78}"/>
              </a:ext>
            </a:extLst>
          </p:cNvPr>
          <p:cNvSpPr>
            <a:spLocks noGrp="1"/>
          </p:cNvSpPr>
          <p:nvPr>
            <p:ph type="body" idx="1"/>
          </p:nvPr>
        </p:nvSpPr>
        <p:spPr>
          <a:xfrm>
            <a:off x="720000" y="949873"/>
            <a:ext cx="7704000" cy="3028158"/>
          </a:xfrm>
        </p:spPr>
        <p:txBody>
          <a:bodyPr/>
          <a:lstStyle/>
          <a:p>
            <a:pPr algn="l"/>
            <a:endParaRPr lang="en-US" sz="800" dirty="0"/>
          </a:p>
          <a:p>
            <a:pPr algn="l"/>
            <a:r>
              <a:rPr lang="en-US" sz="1300" dirty="0">
                <a:solidFill>
                  <a:schemeClr val="tx1"/>
                </a:solidFill>
              </a:rPr>
              <a:t>1-Each member can log in or out of the system, through the username and password, after verifying the validity of data, and in the event that any of them (name, password) is entered wrong, access to the system will be refused </a:t>
            </a:r>
            <a:br>
              <a:rPr lang="en-US" sz="1300" dirty="0">
                <a:solidFill>
                  <a:schemeClr val="tx1"/>
                </a:solidFill>
              </a:rPr>
            </a:br>
            <a:endParaRPr lang="en-US" sz="1300" dirty="0">
              <a:solidFill>
                <a:schemeClr val="tx1"/>
              </a:solidFill>
            </a:endParaRPr>
          </a:p>
          <a:p>
            <a:pPr algn="l"/>
            <a:r>
              <a:rPr lang="en-US" sz="1300" dirty="0">
                <a:solidFill>
                  <a:schemeClr val="tx1"/>
                </a:solidFill>
              </a:rPr>
              <a:t>2-The customer can reserve the car</a:t>
            </a:r>
            <a:br>
              <a:rPr lang="en-US" sz="1300" dirty="0">
                <a:solidFill>
                  <a:schemeClr val="tx1"/>
                </a:solidFill>
              </a:rPr>
            </a:br>
            <a:endParaRPr lang="en-US" sz="1300" dirty="0">
              <a:solidFill>
                <a:schemeClr val="tx1"/>
              </a:solidFill>
            </a:endParaRPr>
          </a:p>
          <a:p>
            <a:pPr algn="l"/>
            <a:r>
              <a:rPr lang="en-US" sz="1300" dirty="0">
                <a:solidFill>
                  <a:schemeClr val="tx1"/>
                </a:solidFill>
              </a:rPr>
              <a:t> 3-The customer can book an appointment to repair the car </a:t>
            </a:r>
            <a:br>
              <a:rPr lang="en-US" sz="1300" dirty="0">
                <a:solidFill>
                  <a:schemeClr val="tx1"/>
                </a:solidFill>
              </a:rPr>
            </a:br>
            <a:endParaRPr lang="en-US" sz="1300" dirty="0">
              <a:solidFill>
                <a:schemeClr val="tx1"/>
              </a:solidFill>
            </a:endParaRPr>
          </a:p>
          <a:p>
            <a:pPr algn="l"/>
            <a:r>
              <a:rPr lang="en-US" sz="1300" dirty="0">
                <a:solidFill>
                  <a:schemeClr val="tx1"/>
                </a:solidFill>
              </a:rPr>
              <a:t>4-The customer can book an appointment to test drive the car before buying it </a:t>
            </a:r>
            <a:br>
              <a:rPr lang="en-US" sz="1300" dirty="0">
                <a:solidFill>
                  <a:schemeClr val="tx1"/>
                </a:solidFill>
              </a:rPr>
            </a:br>
            <a:endParaRPr lang="en-US" sz="1300" dirty="0">
              <a:solidFill>
                <a:schemeClr val="tx1"/>
              </a:solidFill>
            </a:endParaRPr>
          </a:p>
          <a:p>
            <a:pPr algn="l"/>
            <a:r>
              <a:rPr lang="en-US" sz="1300" dirty="0">
                <a:solidFill>
                  <a:schemeClr val="tx1"/>
                </a:solidFill>
              </a:rPr>
              <a:t>5-The customer can pay for a car online, after inserting credit card info.</a:t>
            </a:r>
            <a:br>
              <a:rPr lang="en-US" sz="1300" dirty="0">
                <a:solidFill>
                  <a:schemeClr val="tx1"/>
                </a:solidFill>
              </a:rPr>
            </a:br>
            <a:endParaRPr lang="en-US" sz="1300" dirty="0">
              <a:solidFill>
                <a:schemeClr val="tx1"/>
              </a:solidFill>
            </a:endParaRPr>
          </a:p>
          <a:p>
            <a:pPr algn="l"/>
            <a:r>
              <a:rPr lang="en-US" sz="1300" dirty="0">
                <a:solidFill>
                  <a:schemeClr val="tx1"/>
                </a:solidFill>
              </a:rPr>
              <a:t> 6-The customer can pay invoice online, after inserting credit card info.</a:t>
            </a:r>
          </a:p>
        </p:txBody>
      </p:sp>
    </p:spTree>
    <p:extLst>
      <p:ext uri="{BB962C8B-B14F-4D97-AF65-F5344CB8AC3E}">
        <p14:creationId xmlns:p14="http://schemas.microsoft.com/office/powerpoint/2010/main" val="671590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F6482-4BD8-AA6C-AD4C-CA2FC4D36F08}"/>
              </a:ext>
            </a:extLst>
          </p:cNvPr>
          <p:cNvSpPr>
            <a:spLocks noGrp="1"/>
          </p:cNvSpPr>
          <p:nvPr>
            <p:ph type="title"/>
          </p:nvPr>
        </p:nvSpPr>
        <p:spPr/>
        <p:txBody>
          <a:bodyPr/>
          <a:lstStyle/>
          <a:p>
            <a:r>
              <a:rPr lang="en-US" dirty="0"/>
              <a:t>Functional Requirement</a:t>
            </a:r>
            <a:br>
              <a:rPr lang="en-US" dirty="0"/>
            </a:br>
            <a:endParaRPr lang="en-US" dirty="0"/>
          </a:p>
        </p:txBody>
      </p:sp>
      <p:sp>
        <p:nvSpPr>
          <p:cNvPr id="3" name="Text Placeholder 2">
            <a:extLst>
              <a:ext uri="{FF2B5EF4-FFF2-40B4-BE49-F238E27FC236}">
                <a16:creationId xmlns:a16="http://schemas.microsoft.com/office/drawing/2014/main" id="{5D5CFFA6-D353-EBCF-A8C0-8A4FCB369219}"/>
              </a:ext>
            </a:extLst>
          </p:cNvPr>
          <p:cNvSpPr>
            <a:spLocks noGrp="1"/>
          </p:cNvSpPr>
          <p:nvPr>
            <p:ph type="body" idx="1"/>
          </p:nvPr>
        </p:nvSpPr>
        <p:spPr>
          <a:xfrm>
            <a:off x="720000" y="942060"/>
            <a:ext cx="7704000" cy="2715540"/>
          </a:xfrm>
        </p:spPr>
        <p:txBody>
          <a:bodyPr/>
          <a:lstStyle/>
          <a:p>
            <a:pPr algn="l"/>
            <a:endParaRPr lang="en-US" sz="1300" dirty="0"/>
          </a:p>
          <a:p>
            <a:pPr algn="l"/>
            <a:r>
              <a:rPr lang="en-US" sz="1300" dirty="0"/>
              <a:t>7-The employee can license the cars before selling them</a:t>
            </a:r>
            <a:br>
              <a:rPr lang="en-US" sz="1300" dirty="0"/>
            </a:br>
            <a:endParaRPr lang="en-US" sz="1300" dirty="0"/>
          </a:p>
          <a:p>
            <a:pPr algn="l"/>
            <a:r>
              <a:rPr lang="en-US" sz="1300" dirty="0"/>
              <a:t> 8-The employee can create an account for the customer, after checking their data</a:t>
            </a:r>
            <a:br>
              <a:rPr lang="en-US" sz="1300" dirty="0"/>
            </a:br>
            <a:endParaRPr lang="en-US" sz="1300" dirty="0"/>
          </a:p>
          <a:p>
            <a:pPr algn="l"/>
            <a:r>
              <a:rPr lang="en-US" sz="1300" dirty="0"/>
              <a:t> 9-The employee can register a new mechanic to system </a:t>
            </a:r>
            <a:br>
              <a:rPr lang="en-US" sz="1300" dirty="0"/>
            </a:br>
            <a:endParaRPr lang="en-US" sz="1300" dirty="0"/>
          </a:p>
          <a:p>
            <a:pPr algn="l"/>
            <a:r>
              <a:rPr lang="en-US" sz="1300" dirty="0"/>
              <a:t>10-The employee can search the available cars in internal and external inventories</a:t>
            </a:r>
            <a:br>
              <a:rPr lang="en-US" sz="1300" dirty="0"/>
            </a:br>
            <a:r>
              <a:rPr lang="en-US" sz="1300" dirty="0"/>
              <a:t> </a:t>
            </a:r>
          </a:p>
          <a:p>
            <a:pPr algn="l"/>
            <a:r>
              <a:rPr lang="en-US" sz="1300" dirty="0"/>
              <a:t>11-The manager must approve selling process 12-The manager can see the employee's working hours</a:t>
            </a:r>
            <a:br>
              <a:rPr lang="en-US" sz="1300" dirty="0"/>
            </a:br>
            <a:endParaRPr lang="en-US" sz="1300" dirty="0"/>
          </a:p>
          <a:p>
            <a:pPr algn="l"/>
            <a:r>
              <a:rPr lang="en-US" sz="1300" dirty="0"/>
              <a:t> 13-The manager can see the employee's sales numbers</a:t>
            </a:r>
            <a:br>
              <a:rPr lang="en-US" sz="1300" dirty="0"/>
            </a:br>
            <a:endParaRPr lang="en-US" sz="1300" dirty="0"/>
          </a:p>
          <a:p>
            <a:pPr algn="l"/>
            <a:r>
              <a:rPr lang="en-US" sz="1300" dirty="0"/>
              <a:t> 14-The manager can review the reports of the different operations performed</a:t>
            </a:r>
          </a:p>
        </p:txBody>
      </p:sp>
    </p:spTree>
    <p:extLst>
      <p:ext uri="{BB962C8B-B14F-4D97-AF65-F5344CB8AC3E}">
        <p14:creationId xmlns:p14="http://schemas.microsoft.com/office/powerpoint/2010/main" val="2843542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399-5CD8-614E-5040-C662F527FF8E}"/>
              </a:ext>
            </a:extLst>
          </p:cNvPr>
          <p:cNvSpPr>
            <a:spLocks noGrp="1"/>
          </p:cNvSpPr>
          <p:nvPr>
            <p:ph type="title"/>
          </p:nvPr>
        </p:nvSpPr>
        <p:spPr/>
        <p:txBody>
          <a:bodyPr/>
          <a:lstStyle/>
          <a:p>
            <a:r>
              <a:rPr lang="en-US" dirty="0"/>
              <a:t>Non-Functional Requirement</a:t>
            </a:r>
          </a:p>
        </p:txBody>
      </p:sp>
      <p:sp>
        <p:nvSpPr>
          <p:cNvPr id="3" name="Title 2">
            <a:extLst>
              <a:ext uri="{FF2B5EF4-FFF2-40B4-BE49-F238E27FC236}">
                <a16:creationId xmlns:a16="http://schemas.microsoft.com/office/drawing/2014/main" id="{77D53000-81CA-0524-5C39-80863CB62C98}"/>
              </a:ext>
            </a:extLst>
          </p:cNvPr>
          <p:cNvSpPr>
            <a:spLocks noGrp="1"/>
          </p:cNvSpPr>
          <p:nvPr>
            <p:ph type="title" idx="2"/>
          </p:nvPr>
        </p:nvSpPr>
        <p:spPr/>
        <p:txBody>
          <a:bodyPr/>
          <a:lstStyle/>
          <a:p>
            <a:r>
              <a:rPr lang="en-US" dirty="0"/>
              <a:t>03</a:t>
            </a:r>
          </a:p>
        </p:txBody>
      </p:sp>
    </p:spTree>
    <p:extLst>
      <p:ext uri="{BB962C8B-B14F-4D97-AF65-F5344CB8AC3E}">
        <p14:creationId xmlns:p14="http://schemas.microsoft.com/office/powerpoint/2010/main" val="604398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0F536-EC6E-2E77-62DD-08341FCE9D9C}"/>
              </a:ext>
            </a:extLst>
          </p:cNvPr>
          <p:cNvSpPr>
            <a:spLocks noGrp="1"/>
          </p:cNvSpPr>
          <p:nvPr>
            <p:ph type="title"/>
          </p:nvPr>
        </p:nvSpPr>
        <p:spPr/>
        <p:txBody>
          <a:bodyPr/>
          <a:lstStyle/>
          <a:p>
            <a:pPr algn="l"/>
            <a:r>
              <a:rPr lang="en-US" dirty="0"/>
              <a:t>Non-Functional Requirement</a:t>
            </a:r>
            <a:br>
              <a:rPr lang="en-US" dirty="0"/>
            </a:br>
            <a:br>
              <a:rPr lang="en-US" dirty="0"/>
            </a:br>
            <a:r>
              <a:rPr lang="en-US" sz="1400" dirty="0">
                <a:latin typeface="Open Sans" panose="020B0606030504020204" pitchFamily="34" charset="0"/>
                <a:ea typeface="Open Sans" panose="020B0606030504020204" pitchFamily="34" charset="0"/>
                <a:cs typeface="Open Sans" panose="020B0606030504020204" pitchFamily="34" charset="0"/>
              </a:rPr>
              <a:t>1. Use a web browser to access the system. </a:t>
            </a:r>
            <a:br>
              <a:rPr lang="en-US" sz="1400" dirty="0">
                <a:latin typeface="Open Sans" panose="020B0606030504020204" pitchFamily="34" charset="0"/>
                <a:ea typeface="Open Sans" panose="020B0606030504020204" pitchFamily="34" charset="0"/>
                <a:cs typeface="Open Sans" panose="020B0606030504020204" pitchFamily="34" charset="0"/>
              </a:rPr>
            </a:br>
            <a:br>
              <a:rPr lang="en-US" sz="1400" dirty="0">
                <a:latin typeface="Open Sans" panose="020B0606030504020204" pitchFamily="34" charset="0"/>
                <a:ea typeface="Open Sans" panose="020B0606030504020204" pitchFamily="34" charset="0"/>
                <a:cs typeface="Open Sans" panose="020B0606030504020204" pitchFamily="34" charset="0"/>
              </a:rPr>
            </a:br>
            <a:r>
              <a:rPr lang="en-US" sz="1400" dirty="0">
                <a:latin typeface="Open Sans" panose="020B0606030504020204" pitchFamily="34" charset="0"/>
                <a:ea typeface="Open Sans" panose="020B0606030504020204" pitchFamily="34" charset="0"/>
                <a:cs typeface="Open Sans" panose="020B0606030504020204" pitchFamily="34" charset="0"/>
              </a:rPr>
              <a:t>2. utilizing a web browser to access the system </a:t>
            </a:r>
            <a:br>
              <a:rPr lang="en-US" sz="1400" dirty="0">
                <a:latin typeface="Open Sans" panose="020B0606030504020204" pitchFamily="34" charset="0"/>
                <a:ea typeface="Open Sans" panose="020B0606030504020204" pitchFamily="34" charset="0"/>
                <a:cs typeface="Open Sans" panose="020B0606030504020204" pitchFamily="34" charset="0"/>
              </a:rPr>
            </a:br>
            <a:br>
              <a:rPr lang="en-US" sz="1400" dirty="0">
                <a:latin typeface="Open Sans" panose="020B0606030504020204" pitchFamily="34" charset="0"/>
                <a:ea typeface="Open Sans" panose="020B0606030504020204" pitchFamily="34" charset="0"/>
                <a:cs typeface="Open Sans" panose="020B0606030504020204" pitchFamily="34" charset="0"/>
              </a:rPr>
            </a:br>
            <a:r>
              <a:rPr lang="en-US" sz="1400" dirty="0">
                <a:latin typeface="Open Sans" panose="020B0606030504020204" pitchFamily="34" charset="0"/>
                <a:ea typeface="Open Sans" panose="020B0606030504020204" pitchFamily="34" charset="0"/>
                <a:cs typeface="Open Sans" panose="020B0606030504020204" pitchFamily="34" charset="0"/>
              </a:rPr>
              <a:t>3. The precision with which the website responds to a user's inquiry </a:t>
            </a:r>
            <a:br>
              <a:rPr lang="en-US" sz="1400" dirty="0">
                <a:latin typeface="Open Sans" panose="020B0606030504020204" pitchFamily="34" charset="0"/>
                <a:ea typeface="Open Sans" panose="020B0606030504020204" pitchFamily="34" charset="0"/>
                <a:cs typeface="Open Sans" panose="020B0606030504020204" pitchFamily="34" charset="0"/>
              </a:rPr>
            </a:br>
            <a:br>
              <a:rPr lang="en-US" sz="1400" dirty="0">
                <a:latin typeface="Open Sans" panose="020B0606030504020204" pitchFamily="34" charset="0"/>
                <a:ea typeface="Open Sans" panose="020B0606030504020204" pitchFamily="34" charset="0"/>
                <a:cs typeface="Open Sans" panose="020B0606030504020204" pitchFamily="34" charset="0"/>
              </a:rPr>
            </a:br>
            <a:r>
              <a:rPr lang="en-US" sz="1400" dirty="0">
                <a:latin typeface="Open Sans" panose="020B0606030504020204" pitchFamily="34" charset="0"/>
                <a:ea typeface="Open Sans" panose="020B0606030504020204" pitchFamily="34" charset="0"/>
                <a:cs typeface="Open Sans" panose="020B0606030504020204" pitchFamily="34" charset="0"/>
              </a:rPr>
              <a:t>4. putting usability first when getting orders from the user 5.site is free of problems when looking for a particular item</a:t>
            </a:r>
          </a:p>
        </p:txBody>
      </p:sp>
    </p:spTree>
    <p:extLst>
      <p:ext uri="{BB962C8B-B14F-4D97-AF65-F5344CB8AC3E}">
        <p14:creationId xmlns:p14="http://schemas.microsoft.com/office/powerpoint/2010/main" val="1155558704"/>
      </p:ext>
    </p:extLst>
  </p:cSld>
  <p:clrMapOvr>
    <a:masterClrMapping/>
  </p:clrMapOvr>
</p:sld>
</file>

<file path=ppt/theme/theme1.xml><?xml version="1.0" encoding="utf-8"?>
<a:theme xmlns:a="http://schemas.openxmlformats.org/drawingml/2006/main" name="Car Dealership Business Plan by Slidesgo">
  <a:themeElements>
    <a:clrScheme name="Simple Light">
      <a:dk1>
        <a:srgbClr val="2A2E3F"/>
      </a:dk1>
      <a:lt1>
        <a:srgbClr val="F9E4D1"/>
      </a:lt1>
      <a:dk2>
        <a:srgbClr val="FACDAE"/>
      </a:dk2>
      <a:lt2>
        <a:srgbClr val="FB9A6E"/>
      </a:lt2>
      <a:accent1>
        <a:srgbClr val="FC5C30"/>
      </a:accent1>
      <a:accent2>
        <a:srgbClr val="C33C13"/>
      </a:accent2>
      <a:accent3>
        <a:srgbClr val="FDB43D"/>
      </a:accent3>
      <a:accent4>
        <a:srgbClr val="E3911C"/>
      </a:accent4>
      <a:accent5>
        <a:srgbClr val="9C570E"/>
      </a:accent5>
      <a:accent6>
        <a:srgbClr val="FFFFFF"/>
      </a:accent6>
      <a:hlink>
        <a:srgbClr val="2A2E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615</Words>
  <Application>Microsoft Office PowerPoint</Application>
  <PresentationFormat>On-screen Show (16:9)</PresentationFormat>
  <Paragraphs>72</Paragraphs>
  <Slides>25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Nunito Light</vt:lpstr>
      <vt:lpstr>Bebas Neue</vt:lpstr>
      <vt:lpstr>Black Han Sans</vt:lpstr>
      <vt:lpstr>Anaheim</vt:lpstr>
      <vt:lpstr>Open Sans</vt:lpstr>
      <vt:lpstr>Arial</vt:lpstr>
      <vt:lpstr>Car Dealership Business Plan by Slidesgo</vt:lpstr>
      <vt:lpstr>Car Sales</vt:lpstr>
      <vt:lpstr>Agenda</vt:lpstr>
      <vt:lpstr>Database Scope</vt:lpstr>
      <vt:lpstr>Database Scope  </vt:lpstr>
      <vt:lpstr>Functional Requirement </vt:lpstr>
      <vt:lpstr>Functional Requirement</vt:lpstr>
      <vt:lpstr>Functional Requirement </vt:lpstr>
      <vt:lpstr>Non-Functional Requirement</vt:lpstr>
      <vt:lpstr>Non-Functional Requirement  1. Use a web browser to access the system.   2. utilizing a web browser to access the system   3. The precision with which the website responds to a user's inquiry   4. putting usability first when getting orders from the user 5.site is free of problems when looking for a particular item</vt:lpstr>
      <vt:lpstr>Business Rules</vt:lpstr>
      <vt:lpstr>Business Rule </vt:lpstr>
      <vt:lpstr>Database Design </vt:lpstr>
      <vt:lpstr>PowerPoint Presentation</vt:lpstr>
      <vt:lpstr>PowerPoint Presentation</vt:lpstr>
      <vt:lpstr>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Sales</dc:title>
  <dc:creator>Asus</dc:creator>
  <cp:lastModifiedBy>Ahmed Ayad</cp:lastModifiedBy>
  <cp:revision>2</cp:revision>
  <dcterms:modified xsi:type="dcterms:W3CDTF">2024-05-17T18:08:05Z</dcterms:modified>
</cp:coreProperties>
</file>