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-38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94532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6f294691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6f294691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6f294691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6f294691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6f294691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6f294691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6f294691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6f294691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6f294691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6f294691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70edd5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70edd5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70edd5d9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70edd5d9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kenrapoza/2021/10/17/cryptocurrency-exchange-fees-are-a-mess-when-will-they-ever-improve/?sh=26e3fb6e2f4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2824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US" sz="2200" b="1" dirty="0"/>
              <a:t>WEB 3.0 PROJECT FOR CRYPTO </a:t>
            </a:r>
            <a:r>
              <a:rPr lang="en-US" sz="2200" b="1" dirty="0" smtClean="0"/>
              <a:t>TRANSACTIONS</a:t>
            </a:r>
            <a:r>
              <a:rPr lang="en" b="1" dirty="0"/>
              <a:t> </a:t>
            </a:r>
            <a:r>
              <a:rPr lang="en" dirty="0" smtClean="0"/>
              <a:t>, </a:t>
            </a:r>
            <a:br>
              <a:rPr lang="en" dirty="0" smtClean="0"/>
            </a:br>
            <a:r>
              <a:rPr lang="en-US" sz="2700" dirty="0"/>
              <a:t>A social networking platform for Finance enthusiasts</a:t>
            </a:r>
            <a:endParaRPr sz="27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7193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dirty="0" smtClean="0"/>
              <a:t>F</a:t>
            </a:r>
            <a:r>
              <a:rPr lang="en" sz="8000" dirty="0" smtClean="0"/>
              <a:t>rothycoffee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8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 smtClean="0"/>
              <a:t>ARAVIND A 1NH20CE004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 </a:t>
            </a:r>
            <a:endParaRPr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"/>
            <a:ext cx="9144000" cy="1635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IN" dirty="0" smtClean="0"/>
              <a:t>Web 3.0 is the latest web tech which mainly relies on </a:t>
            </a:r>
            <a:r>
              <a:rPr lang="en-IN" dirty="0" err="1" smtClean="0"/>
              <a:t>Blockchain</a:t>
            </a:r>
            <a:r>
              <a:rPr lang="en-IN" dirty="0" smtClean="0"/>
              <a:t> . </a:t>
            </a:r>
            <a:r>
              <a:rPr lang="en-US" dirty="0" err="1" smtClean="0"/>
              <a:t>Blockchain</a:t>
            </a:r>
            <a:r>
              <a:rPr lang="en-US" dirty="0" smtClean="0"/>
              <a:t> </a:t>
            </a:r>
            <a:r>
              <a:rPr lang="en-US" dirty="0"/>
              <a:t>is </a:t>
            </a:r>
            <a:r>
              <a:rPr lang="en-US" b="1" dirty="0"/>
              <a:t>a system of recording information in</a:t>
            </a:r>
            <a:r>
              <a:rPr lang="en-US" dirty="0"/>
              <a:t> a way that makes it difficult or impossible to change, hack, or cheat the </a:t>
            </a:r>
            <a:r>
              <a:rPr lang="en-US" dirty="0" err="1" smtClean="0"/>
              <a:t>system.This</a:t>
            </a:r>
            <a:r>
              <a:rPr lang="en-US" b="1" dirty="0"/>
              <a:t> </a:t>
            </a:r>
            <a:r>
              <a:rPr lang="en-US" b="1" dirty="0" smtClean="0"/>
              <a:t>technology enables </a:t>
            </a:r>
            <a:r>
              <a:rPr lang="en-US" b="1" dirty="0"/>
              <a:t>the existence of </a:t>
            </a:r>
            <a:r>
              <a:rPr lang="en-US" b="1" dirty="0" err="1"/>
              <a:t>cryptocurrency</a:t>
            </a:r>
            <a:r>
              <a:rPr lang="en-US" dirty="0"/>
              <a:t> </a:t>
            </a:r>
            <a:r>
              <a:rPr lang="en-US" dirty="0" smtClean="0"/>
              <a:t>.The exchange of this currency is highly secure and complicated to be executed by a newbie in </a:t>
            </a:r>
            <a:r>
              <a:rPr lang="en-US" dirty="0" err="1" smtClean="0"/>
              <a:t>cryptocurrencies.There</a:t>
            </a:r>
            <a:r>
              <a:rPr lang="en-US" dirty="0" smtClean="0"/>
              <a:t> are many coin exchanges in the market but they take fees for every transaction.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dirty="0" smtClean="0"/>
              <a:t>According to an article in </a:t>
            </a:r>
            <a:r>
              <a:rPr lang="en-US" dirty="0" err="1" smtClean="0"/>
              <a:t>forbes</a:t>
            </a:r>
            <a:r>
              <a:rPr lang="en-US" dirty="0" smtClean="0"/>
              <a:t> : 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dirty="0" smtClean="0"/>
              <a:t> </a:t>
            </a:r>
            <a:r>
              <a:rPr lang="en-US" sz="900" dirty="0">
                <a:hlinkClick r:id="rId3"/>
              </a:rPr>
              <a:t>https://www.forbes.com/sites/kenrapoza/2021/10/17/cryptocurrency-exchange-fees-are-a-mess-when-will-they-ever-improve/?</a:t>
            </a:r>
            <a:r>
              <a:rPr lang="en-US" sz="900" dirty="0" smtClean="0">
                <a:hlinkClick r:id="rId3"/>
              </a:rPr>
              <a:t>sh=26e3fb6e2f4c</a:t>
            </a:r>
            <a:r>
              <a:rPr lang="en-US" sz="900" dirty="0" smtClean="0"/>
              <a:t> 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sz="2000" dirty="0" smtClean="0"/>
              <a:t>Coin exchanges have been titled a mess due to their drawbacks .The main objective of </a:t>
            </a:r>
            <a:r>
              <a:rPr lang="en-US" sz="2000" dirty="0" err="1" smtClean="0"/>
              <a:t>cryptocurrencies</a:t>
            </a:r>
            <a:r>
              <a:rPr lang="en-US" sz="2000" dirty="0" smtClean="0"/>
              <a:t> is the non-existence of middle-men and the coin-exchanges are deviating from the objective . </a:t>
            </a:r>
            <a:endParaRPr lang="en-US" sz="2400" dirty="0"/>
          </a:p>
          <a:p>
            <a:pPr marL="0" lvl="0" indent="0">
              <a:spcAft>
                <a:spcPts val="120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My</a:t>
            </a:r>
            <a:r>
              <a:rPr lang="en" dirty="0" smtClean="0"/>
              <a:t> </a:t>
            </a:r>
            <a:r>
              <a:rPr lang="en" dirty="0"/>
              <a:t>Solution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To remove the intimidation from this piece of this tech. I made a simple website with a classy design that requires the recipient's public key and the amount of </a:t>
            </a:r>
            <a:r>
              <a:rPr lang="en-US" dirty="0" err="1"/>
              <a:t>ethereum</a:t>
            </a:r>
            <a:r>
              <a:rPr lang="en-US" dirty="0"/>
              <a:t> to be sent, then within no time the transaction will start with just a one-click sign in into </a:t>
            </a:r>
            <a:r>
              <a:rPr lang="en-US" dirty="0" err="1"/>
              <a:t>metamask</a:t>
            </a:r>
            <a:r>
              <a:rPr lang="en-US" dirty="0"/>
              <a:t> , voila the transaction is </a:t>
            </a:r>
            <a:r>
              <a:rPr lang="en-US" dirty="0" smtClean="0"/>
              <a:t>complete to the </a:t>
            </a:r>
            <a:r>
              <a:rPr lang="en-US" dirty="0" err="1" smtClean="0"/>
              <a:t>recepient</a:t>
            </a:r>
            <a:r>
              <a:rPr lang="en-US" dirty="0" smtClean="0"/>
              <a:t>. 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IN" dirty="0" smtClean="0"/>
              <a:t>The inclusion of WEB 3.0 makes this project futuristic . </a:t>
            </a:r>
            <a:r>
              <a:rPr lang="en-US" dirty="0"/>
              <a:t>Web3 (also known as Web 3.0 and sometimes stylized as web3) is an </a:t>
            </a:r>
            <a:r>
              <a:rPr lang="en-US" b="1" dirty="0"/>
              <a:t>idea for a new iteration of the World Wide Web based on </a:t>
            </a:r>
            <a:r>
              <a:rPr lang="en-US" b="1" dirty="0" err="1"/>
              <a:t>blockchains</a:t>
            </a:r>
            <a:r>
              <a:rPr lang="en-US" dirty="0"/>
              <a:t>, which incorporates concepts including decentralization and token-based economics</a:t>
            </a:r>
            <a:r>
              <a:rPr lang="en-US" dirty="0" smtClean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 Stack</a:t>
            </a:r>
            <a:endParaRPr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IN" sz="1200" b="1" dirty="0"/>
              <a:t>CLIENT SIDE :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IN" sz="1200" b="1" dirty="0"/>
              <a:t>------------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IN" sz="1200" b="1" dirty="0"/>
              <a:t>1 :  	VITE next generation frontend tooling (https://vitejs.dev)  for faster REACT JS front end rendering . 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IN" sz="1200" b="1" dirty="0"/>
              <a:t>2:  	NODE v14.17.1 for </a:t>
            </a:r>
            <a:r>
              <a:rPr lang="en-IN" sz="1200" b="1" dirty="0" err="1"/>
              <a:t>npm</a:t>
            </a:r>
            <a:r>
              <a:rPr lang="en-IN" sz="1200" b="1" dirty="0"/>
              <a:t> (NODE PACKAGE MANAGER)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IN" sz="1200" b="1" dirty="0"/>
              <a:t>	 </a:t>
            </a:r>
            <a:r>
              <a:rPr lang="en-IN" sz="1200" b="1" dirty="0" err="1" smtClean="0"/>
              <a:t>npm</a:t>
            </a:r>
            <a:r>
              <a:rPr lang="en-IN" sz="1200" b="1" dirty="0" smtClean="0"/>
              <a:t> </a:t>
            </a:r>
            <a:r>
              <a:rPr lang="en-IN" sz="1200" b="1" dirty="0" err="1"/>
              <a:t>init</a:t>
            </a:r>
            <a:r>
              <a:rPr lang="en-IN" sz="1200" b="1" dirty="0"/>
              <a:t> </a:t>
            </a:r>
            <a:r>
              <a:rPr lang="en-IN" sz="1200" b="1" dirty="0" err="1"/>
              <a:t>vite@latest</a:t>
            </a:r>
            <a:r>
              <a:rPr lang="en-IN" sz="1200" b="1" dirty="0"/>
              <a:t> 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IN" sz="1200" b="1" dirty="0"/>
              <a:t>3.	TAILWIND CSS A utility-first CSS framework packed with classes like flex, pt-4, text-</a:t>
            </a:r>
            <a:r>
              <a:rPr lang="en-IN" sz="1200" b="1" dirty="0" err="1"/>
              <a:t>center</a:t>
            </a:r>
            <a:r>
              <a:rPr lang="en-IN" sz="1200" b="1" dirty="0"/>
              <a:t> and rotate-90 that can be composed to </a:t>
            </a:r>
            <a:r>
              <a:rPr lang="en-IN" sz="1200" b="1" dirty="0" smtClean="0"/>
              <a:t>	build </a:t>
            </a:r>
            <a:r>
              <a:rPr lang="en-IN" sz="1200" b="1" dirty="0"/>
              <a:t>any design, directly in your </a:t>
            </a:r>
            <a:r>
              <a:rPr lang="en-IN" sz="1200" b="1" dirty="0" err="1"/>
              <a:t>markup</a:t>
            </a:r>
            <a:r>
              <a:rPr lang="en-IN" sz="1200" b="1" dirty="0"/>
              <a:t>.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IN" sz="1200" b="1" dirty="0"/>
              <a:t>	https://tailwindcss.com/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IN" sz="1200" b="1" dirty="0"/>
              <a:t>	</a:t>
            </a:r>
            <a:r>
              <a:rPr lang="en-IN" sz="1200" b="1" dirty="0" err="1"/>
              <a:t>npm</a:t>
            </a:r>
            <a:r>
              <a:rPr lang="en-IN" sz="1200" b="1" dirty="0"/>
              <a:t> install -D </a:t>
            </a:r>
            <a:r>
              <a:rPr lang="en-IN" sz="1200" b="1" dirty="0" err="1"/>
              <a:t>tailwindcss</a:t>
            </a:r>
            <a:r>
              <a:rPr lang="en-IN" sz="1200" b="1" dirty="0"/>
              <a:t> </a:t>
            </a:r>
            <a:r>
              <a:rPr lang="en-IN" sz="1200" b="1" dirty="0" err="1"/>
              <a:t>postcss</a:t>
            </a:r>
            <a:r>
              <a:rPr lang="en-IN" sz="1200" b="1" dirty="0"/>
              <a:t> </a:t>
            </a:r>
            <a:r>
              <a:rPr lang="en-IN" sz="1200" b="1" dirty="0" err="1"/>
              <a:t>autoprefixer</a:t>
            </a:r>
            <a:endParaRPr lang="en-IN" sz="1200" b="1" dirty="0"/>
          </a:p>
          <a:p>
            <a:pPr marL="0" lvl="0" indent="0">
              <a:spcAft>
                <a:spcPts val="1200"/>
              </a:spcAft>
              <a:buNone/>
            </a:pPr>
            <a:r>
              <a:rPr lang="en-IN" sz="1200" b="1" dirty="0"/>
              <a:t>	</a:t>
            </a:r>
            <a:r>
              <a:rPr lang="en-IN" sz="1200" b="1" dirty="0" err="1"/>
              <a:t>npx</a:t>
            </a:r>
            <a:r>
              <a:rPr lang="en-IN" sz="1200" b="1" dirty="0"/>
              <a:t> </a:t>
            </a:r>
            <a:r>
              <a:rPr lang="en-IN" sz="1200" b="1" dirty="0" err="1"/>
              <a:t>tailwindcss</a:t>
            </a:r>
            <a:r>
              <a:rPr lang="en-IN" sz="1200" b="1" dirty="0"/>
              <a:t> </a:t>
            </a:r>
            <a:r>
              <a:rPr lang="en-IN" sz="1200" b="1" dirty="0" err="1"/>
              <a:t>init</a:t>
            </a:r>
            <a:endParaRPr lang="en-IN" sz="1200" b="1" dirty="0"/>
          </a:p>
          <a:p>
            <a:pPr marL="0" lvl="0" indent="0">
              <a:spcAft>
                <a:spcPts val="1200"/>
              </a:spcAft>
              <a:buNone/>
            </a:pPr>
            <a:r>
              <a:rPr lang="en-IN" sz="1200" b="1" dirty="0"/>
              <a:t>4.	</a:t>
            </a:r>
            <a:r>
              <a:rPr lang="en-IN" sz="1200" b="1" dirty="0" err="1"/>
              <a:t>npm</a:t>
            </a:r>
            <a:r>
              <a:rPr lang="en-IN" sz="1200" b="1" dirty="0"/>
              <a:t> install react-icons ethers //interaction between the smart contract and the react </a:t>
            </a:r>
            <a:endParaRPr sz="1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SMART_CONTRACTS 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 	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-y // creates a default </a:t>
            </a:r>
            <a:r>
              <a:rPr lang="en-US" dirty="0" err="1"/>
              <a:t>package.json</a:t>
            </a:r>
            <a:r>
              <a:rPr lang="en-US" dirty="0"/>
              <a:t> </a:t>
            </a:r>
          </a:p>
          <a:p>
            <a:r>
              <a:rPr lang="en-US" dirty="0"/>
              <a:t>2. 	</a:t>
            </a:r>
            <a:r>
              <a:rPr lang="en-US" dirty="0" err="1"/>
              <a:t>npm</a:t>
            </a:r>
            <a:r>
              <a:rPr lang="en-US" dirty="0"/>
              <a:t> install --save-</a:t>
            </a:r>
            <a:r>
              <a:rPr lang="en-US" dirty="0" err="1"/>
              <a:t>dev</a:t>
            </a:r>
            <a:r>
              <a:rPr lang="en-US" dirty="0"/>
              <a:t> hardhat @</a:t>
            </a:r>
            <a:r>
              <a:rPr lang="en-US" dirty="0" err="1"/>
              <a:t>nomiclabs</a:t>
            </a:r>
            <a:r>
              <a:rPr lang="en-US" dirty="0"/>
              <a:t>/hardhat-waffle </a:t>
            </a:r>
            <a:r>
              <a:rPr lang="en-US" dirty="0" err="1"/>
              <a:t>ethereum</a:t>
            </a:r>
            <a:r>
              <a:rPr lang="en-US" dirty="0"/>
              <a:t>-waffle chai @</a:t>
            </a:r>
            <a:r>
              <a:rPr lang="en-US" dirty="0" err="1"/>
              <a:t>nomiclabs</a:t>
            </a:r>
            <a:r>
              <a:rPr lang="en-US" dirty="0"/>
              <a:t>/hardhat-ethers ethers</a:t>
            </a:r>
          </a:p>
          <a:p>
            <a:r>
              <a:rPr lang="en-US" dirty="0"/>
              <a:t>3. 	hardhat.org </a:t>
            </a:r>
            <a:r>
              <a:rPr lang="en-US" dirty="0" err="1"/>
              <a:t>Ethereum</a:t>
            </a:r>
            <a:r>
              <a:rPr lang="en-US" dirty="0"/>
              <a:t> development environment for professionals</a:t>
            </a:r>
          </a:p>
          <a:p>
            <a:r>
              <a:rPr lang="en-US" dirty="0"/>
              <a:t>4. 	</a:t>
            </a:r>
            <a:r>
              <a:rPr lang="en-US" dirty="0" err="1"/>
              <a:t>npx</a:t>
            </a:r>
            <a:r>
              <a:rPr lang="en-US" dirty="0"/>
              <a:t> hardhat</a:t>
            </a:r>
          </a:p>
          <a:p>
            <a:r>
              <a:rPr lang="en-US" dirty="0"/>
              <a:t>5. 	we need ethers as fuel for transactions but due to lack of funds we can use </a:t>
            </a:r>
            <a:r>
              <a:rPr lang="en-US" dirty="0" err="1"/>
              <a:t>Ropsten</a:t>
            </a:r>
            <a:r>
              <a:rPr lang="en-US" dirty="0"/>
              <a:t> </a:t>
            </a:r>
            <a:r>
              <a:rPr lang="en-US" dirty="0" err="1"/>
              <a:t>testnet</a:t>
            </a:r>
            <a:r>
              <a:rPr lang="en-US" dirty="0"/>
              <a:t> faucet</a:t>
            </a:r>
          </a:p>
          <a:p>
            <a:r>
              <a:rPr lang="en-US" dirty="0"/>
              <a:t>6.	To </a:t>
            </a:r>
            <a:r>
              <a:rPr lang="en-US" dirty="0" err="1"/>
              <a:t>recieve</a:t>
            </a:r>
            <a:r>
              <a:rPr lang="en-US" dirty="0"/>
              <a:t> free </a:t>
            </a:r>
            <a:r>
              <a:rPr lang="en-US" dirty="0" err="1"/>
              <a:t>etheriums</a:t>
            </a:r>
            <a:r>
              <a:rPr lang="en-US" dirty="0"/>
              <a:t> we need a wallet , to create a wallet we can use </a:t>
            </a:r>
            <a:r>
              <a:rPr lang="en-US" dirty="0" err="1"/>
              <a:t>metamask</a:t>
            </a:r>
            <a:r>
              <a:rPr lang="en-US" dirty="0"/>
              <a:t> </a:t>
            </a:r>
          </a:p>
          <a:p>
            <a:r>
              <a:rPr lang="en-US" dirty="0"/>
              <a:t>7.	To develop the </a:t>
            </a:r>
            <a:r>
              <a:rPr lang="en-US" dirty="0" err="1"/>
              <a:t>blockchain</a:t>
            </a:r>
            <a:r>
              <a:rPr lang="en-US" dirty="0"/>
              <a:t> we use alchemy</a:t>
            </a:r>
          </a:p>
          <a:p>
            <a:r>
              <a:rPr lang="en-US" dirty="0"/>
              <a:t>8.	we use react context </a:t>
            </a:r>
            <a:r>
              <a:rPr lang="en-US" dirty="0" err="1"/>
              <a:t>api</a:t>
            </a:r>
            <a:r>
              <a:rPr lang="en-US" dirty="0"/>
              <a:t> for communication between the frontend and the </a:t>
            </a:r>
            <a:r>
              <a:rPr lang="en-US" dirty="0" err="1"/>
              <a:t>blockchain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646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Prospects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dirty="0" err="1"/>
              <a:t>Blockchain</a:t>
            </a:r>
            <a:r>
              <a:rPr lang="en-US" dirty="0"/>
              <a:t> could </a:t>
            </a:r>
            <a:r>
              <a:rPr lang="en-US" b="1" dirty="0"/>
              <a:t>help in taking away intermediaries</a:t>
            </a:r>
            <a:r>
              <a:rPr lang="en-US" dirty="0"/>
              <a:t>, thereby offering promising cost reduction benefits. In addition, </a:t>
            </a:r>
            <a:r>
              <a:rPr lang="en-US" dirty="0" err="1"/>
              <a:t>blockchain</a:t>
            </a:r>
            <a:r>
              <a:rPr lang="en-US" dirty="0"/>
              <a:t> can enable business transactions at any time without any setbacks. Most important of all, </a:t>
            </a:r>
            <a:r>
              <a:rPr lang="en-US" dirty="0" err="1"/>
              <a:t>blockchain</a:t>
            </a:r>
            <a:r>
              <a:rPr lang="en-US" dirty="0"/>
              <a:t> facilitates better speed in transactions involving money or other </a:t>
            </a:r>
            <a:r>
              <a:rPr lang="en-US" dirty="0" smtClean="0"/>
              <a:t>assets.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dirty="0"/>
              <a:t>There are enormous economic and social advantages that could be realized through Web 3.0 if it lives up to its potential. A truly trustless internet could put users in control of their data, build a new economy where money flows directly to the people who create value, and construct new ways of doing business.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you think your project deserves a win ? 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 smtClean="0"/>
              <a:t>The main reason my project deserves a win is the use of </a:t>
            </a:r>
            <a:r>
              <a:rPr lang="en-IN" dirty="0" err="1" smtClean="0"/>
              <a:t>blockchain</a:t>
            </a:r>
            <a:r>
              <a:rPr lang="en-IN" dirty="0" smtClean="0"/>
              <a:t> which is a highly complicated technology to </a:t>
            </a:r>
            <a:r>
              <a:rPr lang="en-IN" dirty="0" err="1" smtClean="0"/>
              <a:t>understand,apply</a:t>
            </a:r>
            <a:r>
              <a:rPr lang="en-IN" dirty="0" smtClean="0"/>
              <a:t> and execute 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 smtClean="0"/>
              <a:t>The aesthetic UI/UX of the front end of the website.</a:t>
            </a:r>
            <a:endParaRPr lang="en-IN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 smtClean="0"/>
              <a:t>A completely functional website with the involvement of web 3.0 which is directly pointing at the future with a vision.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259</Words>
  <Application>Microsoft Office PowerPoint</Application>
  <PresentationFormat>On-screen Show (16:9)</PresentationFormat>
  <Paragraphs>42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Simple Light</vt:lpstr>
      <vt:lpstr>WEB 3.0 PROJECT FOR CRYPTO TRANSACTIONS ,  A social networking platform for Finance enthusiasts</vt:lpstr>
      <vt:lpstr>Problem Statement </vt:lpstr>
      <vt:lpstr>My Solution</vt:lpstr>
      <vt:lpstr>Impact</vt:lpstr>
      <vt:lpstr>Technology Stack</vt:lpstr>
      <vt:lpstr>SMART_CONTRACTS :</vt:lpstr>
      <vt:lpstr>Future Prospects </vt:lpstr>
      <vt:lpstr>Innovation </vt:lpstr>
      <vt:lpstr>Why do you think your project deserves a win 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3.0 PROJECT FOR CRYPTO TRANSACTIONS ,  A social networking platform for Finance enthusiasts</dc:title>
  <dc:creator>papato</dc:creator>
  <cp:lastModifiedBy>papato</cp:lastModifiedBy>
  <cp:revision>7</cp:revision>
  <dcterms:modified xsi:type="dcterms:W3CDTF">2022-01-14T22:14:10Z</dcterms:modified>
</cp:coreProperties>
</file>