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30/06/2019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 smtClean="0"/>
              <a:t>BrainScan</a:t>
            </a:r>
            <a:r>
              <a:rPr lang="es-ES" dirty="0" smtClean="0"/>
              <a:t>’19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Artificial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endParaRPr lang="es-ES" dirty="0"/>
          </a:p>
          <a:p>
            <a:r>
              <a:rPr lang="es-ES" dirty="0" smtClean="0"/>
              <a:t>UPC </a:t>
            </a:r>
            <a:r>
              <a:rPr lang="es-ES" dirty="0" err="1" smtClean="0"/>
              <a:t>School</a:t>
            </a:r>
            <a:endParaRPr lang="es-ES" dirty="0" smtClean="0"/>
          </a:p>
          <a:p>
            <a:r>
              <a:rPr lang="es-ES" dirty="0" err="1" smtClean="0"/>
              <a:t>July</a:t>
            </a:r>
            <a:r>
              <a:rPr lang="es-ES" dirty="0" smtClean="0"/>
              <a:t> 2019</a:t>
            </a:r>
            <a:endParaRPr lang="es-ES" dirty="0"/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</a:t>
            </a:r>
            <a:r>
              <a:rPr lang="es-ES" dirty="0" smtClean="0"/>
              <a:t>García, Aitor Jara</a:t>
            </a:r>
            <a:r>
              <a:rPr lang="es-ES" dirty="0"/>
              <a:t>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</a:t>
            </a:r>
            <a:r>
              <a:rPr lang="es-ES" dirty="0" smtClean="0"/>
              <a:t> and Núria Sánchez</a:t>
            </a:r>
          </a:p>
          <a:p>
            <a:r>
              <a:rPr lang="es-ES" dirty="0" err="1" smtClean="0"/>
              <a:t>Advisor</a:t>
            </a:r>
            <a:r>
              <a:rPr lang="es-ES" dirty="0" smtClean="0"/>
              <a:t>: Santi </a:t>
            </a:r>
            <a:r>
              <a:rPr lang="es-ES" dirty="0" err="1" smtClean="0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s-ES" dirty="0" smtClean="0"/>
          </a:p>
          <a:p>
            <a:r>
              <a:rPr lang="es-ES" dirty="0" err="1" smtClean="0"/>
              <a:t>Description</a:t>
            </a:r>
            <a:endParaRPr lang="es-ES" dirty="0" smtClean="0"/>
          </a:p>
          <a:p>
            <a:pPr lvl="1"/>
            <a:r>
              <a:rPr lang="es-ES" dirty="0" err="1" smtClean="0"/>
              <a:t>Database</a:t>
            </a:r>
            <a:endParaRPr lang="es-ES" dirty="0" smtClean="0"/>
          </a:p>
          <a:p>
            <a:pPr lvl="1"/>
            <a:r>
              <a:rPr lang="es-ES" dirty="0" err="1" smtClean="0"/>
              <a:t>Model</a:t>
            </a:r>
            <a:endParaRPr lang="es-ES" dirty="0" smtClean="0"/>
          </a:p>
          <a:p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dirty="0" err="1" smtClean="0"/>
              <a:t>Dataset</a:t>
            </a:r>
            <a:endParaRPr lang="es-ES" dirty="0" smtClean="0"/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 smtClean="0"/>
          </a:p>
          <a:p>
            <a:r>
              <a:rPr lang="es-ES" dirty="0" err="1" smtClean="0"/>
              <a:t>Issues</a:t>
            </a:r>
            <a:endParaRPr lang="es-ES" dirty="0" smtClean="0"/>
          </a:p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smtClean="0"/>
              <a:t>SETTING THE 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DATASET</a:t>
            </a:r>
            <a:r>
              <a:rPr lang="es-ES" dirty="0" smtClean="0"/>
              <a:t>: BRATS </a:t>
            </a:r>
            <a:r>
              <a:rPr lang="es-ES" dirty="0" err="1" smtClean="0"/>
              <a:t>challenge</a:t>
            </a:r>
            <a:endParaRPr lang="es-ES" dirty="0" smtClean="0"/>
          </a:p>
          <a:p>
            <a:pPr lvl="1"/>
            <a:r>
              <a:rPr lang="es-ES" dirty="0" smtClean="0"/>
              <a:t>484 Training </a:t>
            </a:r>
            <a:r>
              <a:rPr lang="es-ES" dirty="0" err="1" smtClean="0"/>
              <a:t>Patients</a:t>
            </a:r>
            <a:r>
              <a:rPr lang="es-ES" dirty="0" smtClean="0"/>
              <a:t> &amp; 266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endParaRPr lang="es-ES" dirty="0" smtClean="0"/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in a single </a:t>
            </a:r>
            <a:r>
              <a:rPr lang="es-ES" dirty="0" err="1" smtClean="0"/>
              <a:t>patient</a:t>
            </a:r>
            <a:r>
              <a:rPr lang="es-ES" dirty="0" smtClean="0"/>
              <a:t>:  </a:t>
            </a:r>
            <a:r>
              <a:rPr lang="es-ES" dirty="0" err="1" smtClean="0"/>
              <a:t>Four</a:t>
            </a:r>
            <a:r>
              <a:rPr lang="es-ES" dirty="0" smtClean="0"/>
              <a:t> 3D </a:t>
            </a:r>
            <a:r>
              <a:rPr lang="es-ES" dirty="0" err="1" smtClean="0"/>
              <a:t>images</a:t>
            </a:r>
            <a:r>
              <a:rPr lang="es-ES" dirty="0" smtClean="0"/>
              <a:t> + </a:t>
            </a:r>
            <a:r>
              <a:rPr lang="es-ES" dirty="0" err="1" smtClean="0"/>
              <a:t>One</a:t>
            </a:r>
            <a:r>
              <a:rPr lang="es-ES" dirty="0" smtClean="0"/>
              <a:t> 3D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truth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Segmentation</a:t>
            </a:r>
            <a:r>
              <a:rPr lang="es-ES" dirty="0" smtClean="0"/>
              <a:t>: </a:t>
            </a:r>
            <a:r>
              <a:rPr lang="es-ES" dirty="0" err="1" smtClean="0"/>
              <a:t>Voxel-level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set {0, 1, 2, 3}.</a:t>
            </a:r>
          </a:p>
          <a:p>
            <a:r>
              <a:rPr lang="es-ES" b="1" dirty="0" smtClean="0"/>
              <a:t>INPUT</a:t>
            </a:r>
          </a:p>
          <a:p>
            <a:pPr lvl="1"/>
            <a:r>
              <a:rPr lang="es-ES" dirty="0" err="1" smtClean="0"/>
              <a:t>Slice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slice</a:t>
            </a:r>
            <a:r>
              <a:rPr lang="es-ES" dirty="0" smtClean="0"/>
              <a:t> </a:t>
            </a:r>
            <a:r>
              <a:rPr lang="es-ES" dirty="0" err="1" smtClean="0"/>
              <a:t>comparison</a:t>
            </a:r>
            <a:r>
              <a:rPr lang="es-ES" dirty="0" smtClean="0"/>
              <a:t>: blocks </a:t>
            </a:r>
            <a:r>
              <a:rPr lang="es-ES" dirty="0" err="1" smtClean="0"/>
              <a:t>with</a:t>
            </a:r>
            <a:r>
              <a:rPr lang="es-ES" dirty="0" smtClean="0"/>
              <a:t> 4 </a:t>
            </a:r>
            <a:r>
              <a:rPr lang="es-ES" dirty="0" err="1" smtClean="0"/>
              <a:t>channels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: 4th </a:t>
            </a:r>
            <a:r>
              <a:rPr lang="es-ES" dirty="0" err="1" smtClean="0"/>
              <a:t>Patient</a:t>
            </a:r>
            <a:r>
              <a:rPr lang="es-ES" dirty="0" smtClean="0"/>
              <a:t>          </a:t>
            </a:r>
            <a:r>
              <a:rPr lang="es-ES" dirty="0" err="1" smtClean="0"/>
              <a:t>slices</a:t>
            </a:r>
            <a:r>
              <a:rPr lang="es-ES" dirty="0" smtClean="0"/>
              <a:t> 77th 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  <p:cxnSp>
        <p:nvCxnSpPr>
          <p:cNvPr id="8" name="Connector de fletxa recta 7"/>
          <p:cNvCxnSpPr/>
          <p:nvPr/>
        </p:nvCxnSpPr>
        <p:spPr>
          <a:xfrm flipV="1">
            <a:off x="3902149" y="4550735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t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1" t="15110" r="14437" b="15014"/>
          <a:stretch/>
        </p:blipFill>
        <p:spPr>
          <a:xfrm>
            <a:off x="935665" y="5082362"/>
            <a:ext cx="1424762" cy="1286539"/>
          </a:xfrm>
          <a:prstGeom prst="rect">
            <a:avLst/>
          </a:prstGeom>
        </p:spPr>
      </p:pic>
      <p:pic>
        <p:nvPicPr>
          <p:cNvPr id="11" name="Imat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15110" r="14438" b="15014"/>
          <a:stretch/>
        </p:blipFill>
        <p:spPr>
          <a:xfrm>
            <a:off x="2785727" y="5082361"/>
            <a:ext cx="1446029" cy="1286539"/>
          </a:xfrm>
          <a:prstGeom prst="rect">
            <a:avLst/>
          </a:prstGeom>
        </p:spPr>
      </p:pic>
      <p:pic>
        <p:nvPicPr>
          <p:cNvPr id="12" name="Imat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" t="15110" r="16169" b="15014"/>
          <a:stretch/>
        </p:blipFill>
        <p:spPr>
          <a:xfrm>
            <a:off x="4614530" y="5082363"/>
            <a:ext cx="1371601" cy="1286539"/>
          </a:xfrm>
          <a:prstGeom prst="rect">
            <a:avLst/>
          </a:prstGeom>
        </p:spPr>
      </p:pic>
      <p:pic>
        <p:nvPicPr>
          <p:cNvPr id="13" name="Imatg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3" t="15110" r="18479" b="15014"/>
          <a:stretch/>
        </p:blipFill>
        <p:spPr>
          <a:xfrm>
            <a:off x="6411432" y="5082360"/>
            <a:ext cx="1318437" cy="1286539"/>
          </a:xfrm>
          <a:prstGeom prst="rect">
            <a:avLst/>
          </a:prstGeom>
        </p:spPr>
      </p:pic>
      <p:cxnSp>
        <p:nvCxnSpPr>
          <p:cNvPr id="15" name="Connector de fletxa recta 14"/>
          <p:cNvCxnSpPr/>
          <p:nvPr/>
        </p:nvCxnSpPr>
        <p:spPr>
          <a:xfrm>
            <a:off x="8048847" y="5725629"/>
            <a:ext cx="1073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t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t="16046" r="5024" b="17907"/>
          <a:stretch/>
        </p:blipFill>
        <p:spPr>
          <a:xfrm>
            <a:off x="9579936" y="5082363"/>
            <a:ext cx="1679944" cy="12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4058751"/>
          </a:xfrm>
        </p:spPr>
        <p:txBody>
          <a:bodyPr/>
          <a:lstStyle/>
          <a:p>
            <a:r>
              <a:rPr lang="es-ES" b="1" dirty="0" smtClean="0"/>
              <a:t>OUTPUT</a:t>
            </a:r>
            <a:r>
              <a:rPr lang="es-ES" dirty="0" smtClean="0"/>
              <a:t>: </a:t>
            </a:r>
          </a:p>
          <a:p>
            <a:pPr lvl="1"/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channel</a:t>
            </a:r>
            <a:r>
              <a:rPr lang="es-ES" dirty="0" smtClean="0"/>
              <a:t> vs </a:t>
            </a:r>
            <a:r>
              <a:rPr lang="es-ES" dirty="0" err="1" smtClean="0"/>
              <a:t>one-hot</a:t>
            </a:r>
            <a:r>
              <a:rPr lang="es-ES" dirty="0" smtClean="0"/>
              <a:t> </a:t>
            </a:r>
            <a:r>
              <a:rPr lang="es-ES" dirty="0" err="1" smtClean="0"/>
              <a:t>encoding</a:t>
            </a:r>
            <a:endParaRPr lang="es-ES" dirty="0" smtClean="0"/>
          </a:p>
          <a:p>
            <a:pPr lvl="1"/>
            <a:r>
              <a:rPr lang="es-ES" dirty="0" err="1" smtClean="0"/>
              <a:t>Binarizing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labels</a:t>
            </a:r>
            <a:r>
              <a:rPr lang="es-ES" dirty="0" smtClean="0"/>
              <a:t>: </a:t>
            </a:r>
            <a:r>
              <a:rPr lang="es-ES" dirty="0" err="1" smtClean="0"/>
              <a:t>tumour</a:t>
            </a:r>
            <a:r>
              <a:rPr lang="es-ES" dirty="0" smtClean="0"/>
              <a:t> / non-</a:t>
            </a:r>
            <a:r>
              <a:rPr lang="es-ES" dirty="0" err="1" smtClean="0"/>
              <a:t>tumour</a:t>
            </a:r>
            <a:endParaRPr lang="es-ES" dirty="0" smtClean="0"/>
          </a:p>
          <a:p>
            <a:r>
              <a:rPr lang="es-ES" b="1" dirty="0" smtClean="0"/>
              <a:t>ARCHITECTURE</a:t>
            </a:r>
            <a:r>
              <a:rPr lang="es-ES" dirty="0" smtClean="0"/>
              <a:t>:  U-Net</a:t>
            </a:r>
          </a:p>
          <a:p>
            <a:pPr lvl="1"/>
            <a:r>
              <a:rPr lang="es-ES" dirty="0" err="1" smtClean="0"/>
              <a:t>Keras</a:t>
            </a:r>
            <a:endParaRPr lang="es-ES" dirty="0" smtClean="0"/>
          </a:p>
          <a:p>
            <a:pPr lvl="1"/>
            <a:r>
              <a:rPr lang="es-ES" dirty="0" err="1" smtClean="0"/>
              <a:t>Tensorflow</a:t>
            </a:r>
            <a:endParaRPr lang="es-ES" dirty="0" smtClean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05" y="2718421"/>
            <a:ext cx="5566987" cy="36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Basically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and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implemented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(</a:t>
            </a:r>
            <a:r>
              <a:rPr lang="es-ES" dirty="0" err="1" smtClean="0"/>
              <a:t>loss</a:t>
            </a:r>
            <a:r>
              <a:rPr lang="es-ES" dirty="0" smtClean="0"/>
              <a:t>, </a:t>
            </a:r>
            <a:r>
              <a:rPr lang="es-ES" dirty="0" err="1" smtClean="0"/>
              <a:t>layers</a:t>
            </a:r>
            <a:r>
              <a:rPr lang="es-ES" dirty="0" smtClean="0"/>
              <a:t>….)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Issues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r>
              <a:rPr lang="es-ES" dirty="0" smtClean="0"/>
              <a:t> and </a:t>
            </a:r>
            <a:r>
              <a:rPr lang="es-ES" dirty="0" err="1" smtClean="0"/>
              <a:t>brief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issues</a:t>
            </a:r>
            <a:r>
              <a:rPr lang="es-ES" dirty="0" smtClean="0"/>
              <a:t> and </a:t>
            </a:r>
            <a:r>
              <a:rPr lang="es-ES" dirty="0" err="1" smtClean="0"/>
              <a:t>problems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faced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 smtClean="0"/>
          </a:p>
          <a:p>
            <a:r>
              <a:rPr lang="es-ES" dirty="0" err="1" smtClean="0"/>
              <a:t>Tensorboard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Q&amp;A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</TotalTime>
  <Words>173</Words>
  <Application>Microsoft Office PowerPoint</Application>
  <PresentationFormat>Personalització</PresentationFormat>
  <Paragraphs>42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9" baseType="lpstr">
      <vt:lpstr>Slate</vt:lpstr>
      <vt:lpstr>BrainScan’19</vt:lpstr>
      <vt:lpstr>Contents</vt:lpstr>
      <vt:lpstr>SETTING THE TASK</vt:lpstr>
      <vt:lpstr>Presentació del PowerPoint</vt:lpstr>
      <vt:lpstr>Implementation</vt:lpstr>
      <vt:lpstr>Issues</vt:lpstr>
      <vt:lpstr>Demo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nuria</cp:lastModifiedBy>
  <cp:revision>12</cp:revision>
  <dcterms:created xsi:type="dcterms:W3CDTF">2019-06-28T15:30:56Z</dcterms:created>
  <dcterms:modified xsi:type="dcterms:W3CDTF">2019-06-30T16:55:45Z</dcterms:modified>
</cp:coreProperties>
</file>