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9" r:id="rId4"/>
    <p:sldId id="271" r:id="rId5"/>
    <p:sldId id="270" r:id="rId6"/>
    <p:sldId id="259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Sánchez</a:t>
            </a:r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Setting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58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163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r>
              <a:rPr lang="es-ES" b="1" dirty="0" smtClean="0"/>
              <a:t>ARCHITECTURE: </a:t>
            </a:r>
            <a:r>
              <a:rPr lang="es-ES" dirty="0" smtClean="0">
                <a:effectLst/>
              </a:rPr>
              <a:t>U-Net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6" y="3645404"/>
            <a:ext cx="4238811" cy="27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OUTPUT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: {0, 1, 2, 3}</a:t>
            </a:r>
          </a:p>
          <a:p>
            <a:pPr lvl="1"/>
            <a:r>
              <a:rPr lang="es-ES" dirty="0" err="1" smtClean="0"/>
              <a:t>Binarizing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labels</a:t>
            </a:r>
            <a:r>
              <a:rPr lang="es-ES" dirty="0" smtClean="0"/>
              <a:t>: non-</a:t>
            </a:r>
            <a:r>
              <a:rPr lang="es-ES" dirty="0" err="1" smtClean="0"/>
              <a:t>tumour</a:t>
            </a:r>
            <a:r>
              <a:rPr lang="es-ES" dirty="0" smtClean="0"/>
              <a:t> / </a:t>
            </a:r>
            <a:r>
              <a:rPr lang="es-ES" dirty="0" err="1" smtClean="0"/>
              <a:t>tumour</a:t>
            </a:r>
            <a:endParaRPr lang="es-ES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293</TotalTime>
  <Words>227</Words>
  <Application>Microsoft Office PowerPoint</Application>
  <PresentationFormat>Personalització</PresentationFormat>
  <Paragraphs>51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8" baseType="lpstr">
      <vt:lpstr>Slate</vt:lpstr>
      <vt:lpstr>BrainScan’19</vt:lpstr>
      <vt:lpstr>Contents</vt:lpstr>
      <vt:lpstr>SETTING THE TASK</vt:lpstr>
      <vt:lpstr>SETTING THE TASK</vt:lpstr>
      <vt:lpstr>SETTING THE TASK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nuria</cp:lastModifiedBy>
  <cp:revision>21</cp:revision>
  <dcterms:created xsi:type="dcterms:W3CDTF">2019-06-28T15:30:56Z</dcterms:created>
  <dcterms:modified xsi:type="dcterms:W3CDTF">2019-07-03T10:20:04Z</dcterms:modified>
</cp:coreProperties>
</file>