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ARCHITECTURE: </a:t>
            </a:r>
            <a:r>
              <a:rPr lang="es-ES" dirty="0" smtClean="0">
                <a:effectLst/>
              </a:rPr>
              <a:t>U-Net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66" y="3919898"/>
            <a:ext cx="4136064" cy="27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 {0, 1, 2, 3}</a:t>
            </a:r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non-</a:t>
            </a:r>
            <a:r>
              <a:rPr lang="es-ES" dirty="0" err="1" smtClean="0"/>
              <a:t>tumour</a:t>
            </a:r>
            <a:r>
              <a:rPr lang="es-ES" dirty="0" smtClean="0"/>
              <a:t> / </a:t>
            </a:r>
            <a:r>
              <a:rPr lang="es-ES" dirty="0" err="1" smtClean="0"/>
              <a:t>tumour</a:t>
            </a:r>
            <a:endParaRPr lang="es-ES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loss</a:t>
            </a:r>
            <a:r>
              <a:rPr lang="es-ES" dirty="0" smtClean="0"/>
              <a:t>, </a:t>
            </a:r>
            <a:r>
              <a:rPr lang="es-ES" dirty="0" err="1" smtClean="0"/>
              <a:t>layers</a:t>
            </a:r>
            <a:r>
              <a:rPr lang="es-ES" dirty="0" smtClean="0"/>
              <a:t>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and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faced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err="1" smtClean="0"/>
              <a:t>Tensorboard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249</TotalTime>
  <Words>178</Words>
  <Application>Microsoft Office PowerPoint</Application>
  <PresentationFormat>Personalització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9" baseType="lpstr">
      <vt:lpstr>Slate</vt:lpstr>
      <vt:lpstr>BrainScan’19</vt:lpstr>
      <vt:lpstr>Contents</vt:lpstr>
      <vt:lpstr>SETTING THE TASK</vt:lpstr>
      <vt:lpstr>Presentació del PowerPoint</vt:lpstr>
      <vt:lpstr>Implementation</vt:lpstr>
      <vt:lpstr>Issues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nuria</cp:lastModifiedBy>
  <cp:revision>16</cp:revision>
  <dcterms:created xsi:type="dcterms:W3CDTF">2019-06-28T15:30:56Z</dcterms:created>
  <dcterms:modified xsi:type="dcterms:W3CDTF">2019-07-01T16:40:02Z</dcterms:modified>
</cp:coreProperties>
</file>