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60" r:id="rId2"/>
    <p:sldId id="264" r:id="rId3"/>
    <p:sldId id="270" r:id="rId4"/>
    <p:sldId id="26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829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777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4472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8952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6832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844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2726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2534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575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692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406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7034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367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665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563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021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413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E895416-E363-4EB7-B047-44D1B519B0DC}" type="datetimeFigureOut">
              <a:rPr lang="es-ES" smtClean="0"/>
              <a:t>03/07/2019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4BC6C5B-5A03-405F-997F-55113B615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2750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Preprocessing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/>
              <a:t>Trainig</a:t>
            </a:r>
            <a:r>
              <a:rPr lang="es-ES" dirty="0"/>
              <a:t>: 484 </a:t>
            </a:r>
            <a:r>
              <a:rPr lang="es-ES" dirty="0" err="1"/>
              <a:t>Volumes</a:t>
            </a:r>
            <a:r>
              <a:rPr lang="es-ES" dirty="0"/>
              <a:t> * 155 </a:t>
            </a:r>
            <a:r>
              <a:rPr lang="es-ES" dirty="0" err="1"/>
              <a:t>slices</a:t>
            </a:r>
            <a:r>
              <a:rPr lang="es-ES" dirty="0"/>
              <a:t> * (4 </a:t>
            </a:r>
            <a:r>
              <a:rPr lang="es-ES" dirty="0" err="1"/>
              <a:t>Images</a:t>
            </a:r>
            <a:r>
              <a:rPr lang="es-ES" dirty="0"/>
              <a:t> + </a:t>
            </a:r>
            <a:r>
              <a:rPr lang="es-ES" dirty="0" err="1"/>
              <a:t>label</a:t>
            </a:r>
            <a:r>
              <a:rPr lang="es-ES" dirty="0"/>
              <a:t>) = 375.100 </a:t>
            </a:r>
            <a:r>
              <a:rPr lang="es-ES" dirty="0" err="1"/>
              <a:t>Images</a:t>
            </a:r>
            <a:endParaRPr lang="es-ES" dirty="0"/>
          </a:p>
          <a:p>
            <a:r>
              <a:rPr lang="es-ES" dirty="0"/>
              <a:t>Test: 266 </a:t>
            </a:r>
            <a:r>
              <a:rPr lang="es-ES" dirty="0" err="1"/>
              <a:t>Volumes</a:t>
            </a:r>
            <a:r>
              <a:rPr lang="es-ES" dirty="0"/>
              <a:t> * 155 </a:t>
            </a:r>
            <a:r>
              <a:rPr lang="es-ES" dirty="0" err="1"/>
              <a:t>slices</a:t>
            </a:r>
            <a:r>
              <a:rPr lang="es-ES" dirty="0"/>
              <a:t> * 4 </a:t>
            </a:r>
            <a:r>
              <a:rPr lang="es-ES" dirty="0" err="1"/>
              <a:t>images</a:t>
            </a:r>
            <a:r>
              <a:rPr lang="es-ES" dirty="0"/>
              <a:t> = 164.920‬ </a:t>
            </a:r>
            <a:r>
              <a:rPr lang="es-ES" dirty="0" err="1"/>
              <a:t>Images</a:t>
            </a:r>
            <a:endParaRPr lang="es-ES" dirty="0"/>
          </a:p>
          <a:p>
            <a:r>
              <a:rPr lang="es-ES" dirty="0"/>
              <a:t>&gt; 500.000 </a:t>
            </a:r>
            <a:r>
              <a:rPr lang="es-ES" dirty="0" err="1"/>
              <a:t>Images</a:t>
            </a:r>
            <a:endParaRPr lang="es-ES" dirty="0"/>
          </a:p>
          <a:p>
            <a:r>
              <a:rPr lang="es-ES" dirty="0" err="1"/>
              <a:t>Solution</a:t>
            </a:r>
            <a:r>
              <a:rPr lang="es-ES" dirty="0"/>
              <a:t>: </a:t>
            </a:r>
            <a:r>
              <a:rPr lang="es-ES" dirty="0" err="1"/>
              <a:t>TFRecords</a:t>
            </a:r>
            <a:endParaRPr lang="es-ES" dirty="0"/>
          </a:p>
          <a:p>
            <a:pPr lvl="1"/>
            <a:r>
              <a:rPr lang="en-US" dirty="0"/>
              <a:t>Is a simple format for storing a sequence of binary records.</a:t>
            </a:r>
          </a:p>
          <a:p>
            <a:pPr lvl="1"/>
            <a:r>
              <a:rPr lang="en-US" dirty="0"/>
              <a:t>You need specify the structure of your data before you write it to the file</a:t>
            </a:r>
          </a:p>
          <a:p>
            <a:pPr lvl="1"/>
            <a:r>
              <a:rPr lang="es-ES" dirty="0" err="1"/>
              <a:t>Advantages</a:t>
            </a:r>
            <a:r>
              <a:rPr lang="es-ES" dirty="0"/>
              <a:t>:</a:t>
            </a:r>
          </a:p>
          <a:p>
            <a:pPr lvl="2"/>
            <a:r>
              <a:rPr lang="es-ES" dirty="0" err="1"/>
              <a:t>Save</a:t>
            </a:r>
            <a:r>
              <a:rPr lang="es-ES" dirty="0"/>
              <a:t> </a:t>
            </a:r>
            <a:r>
              <a:rPr lang="es-ES" dirty="0" err="1"/>
              <a:t>memory</a:t>
            </a:r>
            <a:endParaRPr lang="es-ES" dirty="0"/>
          </a:p>
          <a:p>
            <a:pPr lvl="2"/>
            <a:r>
              <a:rPr lang="es-ES" dirty="0" err="1"/>
              <a:t>Faster</a:t>
            </a:r>
            <a:r>
              <a:rPr lang="es-ES" dirty="0"/>
              <a:t> Reading </a:t>
            </a:r>
          </a:p>
          <a:p>
            <a:pPr lvl="2"/>
            <a:r>
              <a:rPr lang="es-ES" dirty="0"/>
              <a:t>TF </a:t>
            </a:r>
            <a:r>
              <a:rPr lang="es-ES" dirty="0" err="1"/>
              <a:t>Native</a:t>
            </a:r>
            <a:endParaRPr lang="es-ES" dirty="0"/>
          </a:p>
          <a:p>
            <a:pPr lvl="2"/>
            <a:r>
              <a:rPr lang="es-ES" dirty="0"/>
              <a:t> </a:t>
            </a:r>
            <a:r>
              <a:rPr lang="es-ES" dirty="0" err="1"/>
              <a:t>Multi-platform</a:t>
            </a:r>
            <a:endParaRPr lang="es-ES" dirty="0"/>
          </a:p>
          <a:p>
            <a:pPr lvl="2"/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544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Preprocessing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6900" indent="0">
              <a:buNone/>
            </a:pPr>
            <a:endParaRPr lang="es-ES" dirty="0"/>
          </a:p>
          <a:p>
            <a:r>
              <a:rPr lang="en-US" dirty="0" err="1"/>
              <a:t>TFRecordWriter</a:t>
            </a:r>
            <a:r>
              <a:rPr lang="en-US" dirty="0"/>
              <a:t> to write it to disk</a:t>
            </a:r>
            <a:endParaRPr lang="es-ES" dirty="0"/>
          </a:p>
          <a:p>
            <a:pPr lvl="1"/>
            <a:r>
              <a:rPr lang="es-ES" dirty="0" err="1"/>
              <a:t>writer</a:t>
            </a:r>
            <a:r>
              <a:rPr lang="es-ES" dirty="0"/>
              <a:t> = </a:t>
            </a:r>
            <a:r>
              <a:rPr lang="es-ES" dirty="0" err="1"/>
              <a:t>tf.python_io.TFRecordWriter</a:t>
            </a:r>
            <a:r>
              <a:rPr lang="es-ES" dirty="0"/>
              <a:t>(</a:t>
            </a:r>
            <a:r>
              <a:rPr lang="es-ES" dirty="0" err="1"/>
              <a:t>outputFile</a:t>
            </a:r>
            <a:r>
              <a:rPr lang="es-ES" dirty="0"/>
              <a:t>)</a:t>
            </a:r>
          </a:p>
          <a:p>
            <a:pPr marL="36900" indent="0">
              <a:buNone/>
            </a:pPr>
            <a:endParaRPr lang="es-ES" dirty="0"/>
          </a:p>
          <a:p>
            <a:r>
              <a:rPr lang="en-US" dirty="0"/>
              <a:t>Example is a data structure for representing a record</a:t>
            </a:r>
            <a:endParaRPr lang="es-ES" dirty="0"/>
          </a:p>
          <a:p>
            <a:pPr lvl="1"/>
            <a:r>
              <a:rPr lang="es-ES" dirty="0"/>
              <a:t>   </a:t>
            </a:r>
            <a:r>
              <a:rPr lang="es-ES" dirty="0" err="1"/>
              <a:t>example</a:t>
            </a:r>
            <a:r>
              <a:rPr lang="es-ES" dirty="0"/>
              <a:t> = </a:t>
            </a:r>
            <a:r>
              <a:rPr lang="es-ES" dirty="0" err="1"/>
              <a:t>tf.train.Example</a:t>
            </a:r>
            <a:r>
              <a:rPr lang="es-ES" dirty="0"/>
              <a:t>(</a:t>
            </a:r>
            <a:r>
              <a:rPr lang="es-ES" dirty="0" err="1"/>
              <a:t>features</a:t>
            </a:r>
            <a:r>
              <a:rPr lang="es-ES" dirty="0"/>
              <a:t> = </a:t>
            </a:r>
            <a:r>
              <a:rPr lang="es-ES" dirty="0" err="1"/>
              <a:t>tf.train.Features</a:t>
            </a:r>
            <a:r>
              <a:rPr lang="es-ES" dirty="0"/>
              <a:t>(</a:t>
            </a:r>
            <a:r>
              <a:rPr lang="es-ES" dirty="0" err="1"/>
              <a:t>feature</a:t>
            </a:r>
            <a:r>
              <a:rPr lang="es-ES" dirty="0"/>
              <a:t> = { </a:t>
            </a:r>
          </a:p>
          <a:p>
            <a:pPr marL="720000" lvl="2" indent="0">
              <a:buNone/>
            </a:pPr>
            <a:r>
              <a:rPr lang="es-ES" dirty="0"/>
              <a:t>		'</a:t>
            </a:r>
            <a:r>
              <a:rPr lang="es-ES" dirty="0" err="1"/>
              <a:t>image</a:t>
            </a:r>
            <a:r>
              <a:rPr lang="es-ES" dirty="0"/>
              <a:t>': _</a:t>
            </a:r>
            <a:r>
              <a:rPr lang="es-ES" dirty="0" err="1"/>
              <a:t>bytes_feature</a:t>
            </a:r>
            <a:r>
              <a:rPr lang="es-ES" dirty="0"/>
              <a:t>(</a:t>
            </a:r>
            <a:r>
              <a:rPr lang="es-ES" dirty="0" err="1"/>
              <a:t>frames.tostring</a:t>
            </a:r>
            <a:r>
              <a:rPr lang="es-ES" dirty="0"/>
              <a:t>()), </a:t>
            </a:r>
          </a:p>
          <a:p>
            <a:pPr marL="720000" lvl="2" indent="0">
              <a:buNone/>
            </a:pPr>
            <a:r>
              <a:rPr lang="es-ES" dirty="0"/>
              <a:t>		'</a:t>
            </a:r>
            <a:r>
              <a:rPr lang="es-ES" dirty="0" err="1"/>
              <a:t>label</a:t>
            </a:r>
            <a:r>
              <a:rPr lang="es-ES" dirty="0"/>
              <a:t>': _</a:t>
            </a:r>
            <a:r>
              <a:rPr lang="es-ES" dirty="0" err="1"/>
              <a:t>bytes_feature</a:t>
            </a:r>
            <a:r>
              <a:rPr lang="es-ES" dirty="0"/>
              <a:t>(</a:t>
            </a:r>
            <a:r>
              <a:rPr lang="es-ES" dirty="0" err="1"/>
              <a:t>label.tostring</a:t>
            </a:r>
            <a:r>
              <a:rPr lang="es-ES" dirty="0"/>
              <a:t>()), </a:t>
            </a:r>
          </a:p>
          <a:p>
            <a:pPr marL="720000" lvl="2" indent="0">
              <a:buNone/>
            </a:pPr>
            <a:r>
              <a:rPr lang="es-ES" dirty="0"/>
              <a:t>		'</a:t>
            </a:r>
            <a:r>
              <a:rPr lang="es-ES" dirty="0" err="1"/>
              <a:t>PatientID</a:t>
            </a:r>
            <a:r>
              <a:rPr lang="es-ES" dirty="0"/>
              <a:t>': _int64_feature(</a:t>
            </a:r>
            <a:r>
              <a:rPr lang="es-ES" dirty="0" err="1"/>
              <a:t>int</a:t>
            </a:r>
            <a:r>
              <a:rPr lang="es-ES" dirty="0"/>
              <a:t>(</a:t>
            </a:r>
            <a:r>
              <a:rPr lang="es-ES" dirty="0" err="1"/>
              <a:t>self.get_patient_id</a:t>
            </a:r>
            <a:r>
              <a:rPr lang="es-ES" dirty="0"/>
              <a:t>(</a:t>
            </a:r>
            <a:r>
              <a:rPr lang="es-ES" dirty="0" err="1"/>
              <a:t>inputFileVolume</a:t>
            </a:r>
            <a:r>
              <a:rPr lang="es-ES" dirty="0"/>
              <a:t>))), </a:t>
            </a:r>
          </a:p>
          <a:p>
            <a:pPr marL="720000" lvl="2" indent="0">
              <a:buNone/>
            </a:pPr>
            <a:r>
              <a:rPr lang="es-ES" dirty="0"/>
              <a:t>		'</a:t>
            </a:r>
            <a:r>
              <a:rPr lang="es-ES" dirty="0" err="1"/>
              <a:t>Slide</a:t>
            </a:r>
            <a:r>
              <a:rPr lang="es-ES" dirty="0"/>
              <a:t>': _int64_feature(i), </a:t>
            </a:r>
          </a:p>
          <a:p>
            <a:pPr marL="720000" lvl="2" indent="0">
              <a:buNone/>
            </a:pPr>
            <a:r>
              <a:rPr lang="es-ES" dirty="0"/>
              <a:t>		'</a:t>
            </a:r>
            <a:r>
              <a:rPr lang="es-ES" dirty="0" err="1"/>
              <a:t>height</a:t>
            </a:r>
            <a:r>
              <a:rPr lang="es-ES" dirty="0"/>
              <a:t>': _int64_feature(</a:t>
            </a:r>
            <a:r>
              <a:rPr lang="es-ES" dirty="0" err="1"/>
              <a:t>self.HEIGHT</a:t>
            </a:r>
            <a:r>
              <a:rPr lang="es-ES" dirty="0"/>
              <a:t>), </a:t>
            </a:r>
          </a:p>
          <a:p>
            <a:pPr marL="720000" lvl="2" indent="0">
              <a:buNone/>
            </a:pPr>
            <a:r>
              <a:rPr lang="es-ES" dirty="0"/>
              <a:t>		'</a:t>
            </a:r>
            <a:r>
              <a:rPr lang="es-ES" dirty="0" err="1"/>
              <a:t>width</a:t>
            </a:r>
            <a:r>
              <a:rPr lang="es-ES" dirty="0"/>
              <a:t>': _int64_feature(</a:t>
            </a:r>
            <a:r>
              <a:rPr lang="es-ES" dirty="0" err="1"/>
              <a:t>self.WIDTH</a:t>
            </a:r>
            <a:r>
              <a:rPr lang="es-ES" dirty="0"/>
              <a:t>), </a:t>
            </a:r>
          </a:p>
          <a:p>
            <a:pPr marL="720000" lvl="2" indent="0">
              <a:buNone/>
            </a:pPr>
            <a:r>
              <a:rPr lang="es-ES" dirty="0"/>
              <a:t>		'</a:t>
            </a:r>
            <a:r>
              <a:rPr lang="es-ES" dirty="0" err="1"/>
              <a:t>depth</a:t>
            </a:r>
            <a:r>
              <a:rPr lang="es-ES" dirty="0"/>
              <a:t>': _int64_feature(</a:t>
            </a:r>
            <a:r>
              <a:rPr lang="es-ES" dirty="0" err="1"/>
              <a:t>self.DEPTH</a:t>
            </a:r>
            <a:r>
              <a:rPr lang="es-ES" dirty="0"/>
              <a:t>), </a:t>
            </a:r>
          </a:p>
          <a:p>
            <a:pPr marL="720000" lvl="2" indent="0">
              <a:buNone/>
            </a:pPr>
            <a:r>
              <a:rPr lang="es-ES" dirty="0"/>
              <a:t>		 })) </a:t>
            </a:r>
          </a:p>
          <a:p>
            <a:pPr marL="36900" indent="0">
              <a:buNone/>
            </a:pPr>
            <a:r>
              <a:rPr lang="es-ES" dirty="0"/>
              <a:t>		</a:t>
            </a:r>
            <a:r>
              <a:rPr lang="es-ES" dirty="0" err="1"/>
              <a:t>writer.write</a:t>
            </a:r>
            <a:r>
              <a:rPr lang="es-ES" dirty="0"/>
              <a:t>(</a:t>
            </a:r>
            <a:r>
              <a:rPr lang="es-ES" dirty="0" err="1"/>
              <a:t>example.SerializeToString</a:t>
            </a:r>
            <a:r>
              <a:rPr lang="es-E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95019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Preprocessing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endParaRPr lang="es-ES" dirty="0"/>
          </a:p>
          <a:p>
            <a:r>
              <a:rPr lang="es-ES" dirty="0" err="1"/>
              <a:t>Preprocessing</a:t>
            </a:r>
            <a:r>
              <a:rPr lang="es-ES" dirty="0"/>
              <a:t> </a:t>
            </a:r>
            <a:r>
              <a:rPr lang="es-ES" dirty="0" err="1"/>
              <a:t>considerations</a:t>
            </a:r>
            <a:r>
              <a:rPr lang="es-ES" dirty="0"/>
              <a:t>:</a:t>
            </a:r>
          </a:p>
          <a:p>
            <a:pPr lvl="1"/>
            <a:r>
              <a:rPr lang="es-ES" dirty="0" err="1"/>
              <a:t>Images</a:t>
            </a:r>
            <a:r>
              <a:rPr lang="es-ES" dirty="0"/>
              <a:t> are </a:t>
            </a:r>
            <a:r>
              <a:rPr lang="es-ES" dirty="0" err="1"/>
              <a:t>joined</a:t>
            </a:r>
            <a:r>
              <a:rPr lang="es-ES" dirty="0"/>
              <a:t> </a:t>
            </a:r>
            <a:r>
              <a:rPr lang="es-ES" dirty="0" err="1"/>
              <a:t>creating</a:t>
            </a:r>
            <a:r>
              <a:rPr lang="es-ES" dirty="0"/>
              <a:t> a 240x240x4 vector</a:t>
            </a:r>
          </a:p>
          <a:p>
            <a:pPr lvl="1"/>
            <a:r>
              <a:rPr lang="es-ES" dirty="0"/>
              <a:t>20%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volumes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validation</a:t>
            </a:r>
            <a:endParaRPr lang="es-ES" dirty="0"/>
          </a:p>
          <a:p>
            <a:pPr lvl="1"/>
            <a:r>
              <a:rPr lang="es-ES" dirty="0" err="1"/>
              <a:t>Exclusion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empty</a:t>
            </a:r>
            <a:r>
              <a:rPr lang="es-ES" dirty="0"/>
              <a:t> </a:t>
            </a:r>
            <a:r>
              <a:rPr lang="es-ES" dirty="0" err="1"/>
              <a:t>images</a:t>
            </a:r>
            <a:endParaRPr lang="es-ES" dirty="0"/>
          </a:p>
          <a:p>
            <a:pPr lvl="1"/>
            <a:r>
              <a:rPr lang="es-ES" dirty="0"/>
              <a:t>50% </a:t>
            </a:r>
            <a:r>
              <a:rPr lang="es-ES" dirty="0" err="1"/>
              <a:t>Images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tumor and 50% </a:t>
            </a:r>
            <a:r>
              <a:rPr lang="es-ES" dirty="0" err="1"/>
              <a:t>Images</a:t>
            </a:r>
            <a:r>
              <a:rPr lang="es-ES" dirty="0"/>
              <a:t> </a:t>
            </a:r>
            <a:r>
              <a:rPr lang="es-ES" dirty="0" err="1"/>
              <a:t>without</a:t>
            </a:r>
            <a:r>
              <a:rPr lang="es-ES" dirty="0"/>
              <a:t> tumor</a:t>
            </a:r>
          </a:p>
          <a:p>
            <a:pPr lvl="1"/>
            <a:r>
              <a:rPr lang="es-ES" dirty="0" err="1"/>
              <a:t>Added</a:t>
            </a:r>
            <a:r>
              <a:rPr lang="es-ES" dirty="0"/>
              <a:t> </a:t>
            </a:r>
            <a:r>
              <a:rPr lang="es-ES" dirty="0" err="1"/>
              <a:t>aditional</a:t>
            </a:r>
            <a:r>
              <a:rPr lang="es-ES" dirty="0"/>
              <a:t> </a:t>
            </a:r>
            <a:r>
              <a:rPr lang="es-ES" dirty="0" err="1"/>
              <a:t>information</a:t>
            </a:r>
            <a:r>
              <a:rPr lang="es-ES" dirty="0"/>
              <a:t> (</a:t>
            </a:r>
            <a:r>
              <a:rPr lang="es-ES" dirty="0" err="1"/>
              <a:t>PatientID</a:t>
            </a:r>
            <a:r>
              <a:rPr lang="es-ES" dirty="0"/>
              <a:t>, </a:t>
            </a:r>
            <a:r>
              <a:rPr lang="es-ES" dirty="0" err="1"/>
              <a:t>Slide</a:t>
            </a:r>
            <a:r>
              <a:rPr lang="es-ES" dirty="0"/>
              <a:t> No., </a:t>
            </a:r>
            <a:r>
              <a:rPr lang="es-ES" dirty="0" err="1"/>
              <a:t>height</a:t>
            </a:r>
            <a:r>
              <a:rPr lang="es-ES" dirty="0"/>
              <a:t>, </a:t>
            </a:r>
            <a:r>
              <a:rPr lang="es-ES" dirty="0" err="1"/>
              <a:t>width</a:t>
            </a:r>
            <a:r>
              <a:rPr lang="es-ES" dirty="0"/>
              <a:t>, </a:t>
            </a:r>
            <a:r>
              <a:rPr lang="es-ES" dirty="0" err="1"/>
              <a:t>depth</a:t>
            </a:r>
            <a:r>
              <a:rPr lang="es-ES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75256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Implementation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err="1"/>
              <a:t>Dataset</a:t>
            </a:r>
            <a:endParaRPr lang="es-ES" dirty="0"/>
          </a:p>
          <a:p>
            <a:pPr lvl="1"/>
            <a:r>
              <a:rPr lang="es-ES" b="1" dirty="0" err="1"/>
              <a:t>TFRecordDataset</a:t>
            </a:r>
            <a:endParaRPr lang="es-ES" b="1" dirty="0"/>
          </a:p>
          <a:p>
            <a:pPr lvl="2"/>
            <a:r>
              <a:rPr lang="es-ES" dirty="0" err="1"/>
              <a:t>dataset</a:t>
            </a:r>
            <a:r>
              <a:rPr lang="es-ES" dirty="0"/>
              <a:t> = </a:t>
            </a:r>
            <a:r>
              <a:rPr lang="es-ES" dirty="0" err="1"/>
              <a:t>tf.data.TFRecordDataset</a:t>
            </a:r>
            <a:r>
              <a:rPr lang="es-ES" dirty="0"/>
              <a:t>(</a:t>
            </a:r>
            <a:r>
              <a:rPr lang="es-ES" dirty="0" err="1"/>
              <a:t>filenames</a:t>
            </a:r>
            <a:r>
              <a:rPr lang="es-ES" dirty="0"/>
              <a:t>=</a:t>
            </a:r>
            <a:r>
              <a:rPr lang="es-ES" dirty="0" err="1"/>
              <a:t>filenames</a:t>
            </a:r>
            <a:r>
              <a:rPr lang="es-ES" dirty="0"/>
              <a:t>)</a:t>
            </a:r>
          </a:p>
          <a:p>
            <a:pPr lvl="1"/>
            <a:r>
              <a:rPr lang="en-US" b="1" dirty="0" err="1"/>
              <a:t>map_func</a:t>
            </a:r>
            <a:r>
              <a:rPr lang="en-US" b="1" dirty="0"/>
              <a:t> </a:t>
            </a:r>
            <a:r>
              <a:rPr lang="en-US" dirty="0"/>
              <a:t>determine the structure of each element in the returned dataset.</a:t>
            </a:r>
          </a:p>
          <a:p>
            <a:pPr lvl="2"/>
            <a:r>
              <a:rPr lang="it-IT" dirty="0"/>
              <a:t>dataset = dataset.map(_parse_function)</a:t>
            </a:r>
          </a:p>
          <a:p>
            <a:pPr lvl="1"/>
            <a:r>
              <a:rPr lang="es-ES" dirty="0"/>
              <a:t>Data </a:t>
            </a:r>
            <a:r>
              <a:rPr lang="es-ES" dirty="0" err="1"/>
              <a:t>augmentation</a:t>
            </a:r>
            <a:r>
              <a:rPr lang="es-ES" dirty="0"/>
              <a:t> and </a:t>
            </a:r>
            <a:r>
              <a:rPr lang="es-ES" dirty="0" err="1"/>
              <a:t>options</a:t>
            </a:r>
            <a:endParaRPr lang="es-ES" dirty="0"/>
          </a:p>
          <a:p>
            <a:pPr lvl="2"/>
            <a:r>
              <a:rPr lang="es-ES" dirty="0"/>
              <a:t>Central </a:t>
            </a:r>
            <a:r>
              <a:rPr lang="es-ES" dirty="0" err="1"/>
              <a:t>crop</a:t>
            </a:r>
            <a:endParaRPr lang="es-ES" dirty="0"/>
          </a:p>
          <a:p>
            <a:pPr lvl="2"/>
            <a:r>
              <a:rPr lang="es-ES" dirty="0" err="1"/>
              <a:t>Optional</a:t>
            </a:r>
            <a:r>
              <a:rPr lang="es-ES" dirty="0"/>
              <a:t> </a:t>
            </a:r>
            <a:r>
              <a:rPr lang="es-ES" dirty="0" err="1"/>
              <a:t>Binarize</a:t>
            </a:r>
            <a:endParaRPr lang="es-ES" dirty="0"/>
          </a:p>
          <a:p>
            <a:pPr lvl="2"/>
            <a:r>
              <a:rPr lang="es-ES" dirty="0" err="1"/>
              <a:t>Optional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Hot </a:t>
            </a:r>
          </a:p>
          <a:p>
            <a:pPr lvl="1"/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parameters</a:t>
            </a:r>
            <a:endParaRPr lang="es-ES" dirty="0"/>
          </a:p>
          <a:p>
            <a:pPr lvl="2"/>
            <a:r>
              <a:rPr lang="es-ES" dirty="0" err="1"/>
              <a:t>Perform</a:t>
            </a:r>
            <a:r>
              <a:rPr lang="es-ES" dirty="0"/>
              <a:t> </a:t>
            </a:r>
            <a:r>
              <a:rPr lang="es-ES" dirty="0" err="1"/>
              <a:t>shuffle</a:t>
            </a:r>
            <a:endParaRPr lang="es-ES" dirty="0"/>
          </a:p>
          <a:p>
            <a:pPr lvl="2"/>
            <a:r>
              <a:rPr lang="es-ES" dirty="0" err="1"/>
              <a:t>Batch</a:t>
            </a:r>
            <a:r>
              <a:rPr lang="es-ES" dirty="0"/>
              <a:t> </a:t>
            </a:r>
            <a:r>
              <a:rPr lang="es-ES" dirty="0" err="1"/>
              <a:t>size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0992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394</TotalTime>
  <Words>226</Words>
  <Application>Microsoft Office PowerPoint</Application>
  <PresentationFormat>Panorámica</PresentationFormat>
  <Paragraphs>50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Calisto MT</vt:lpstr>
      <vt:lpstr>Trebuchet MS</vt:lpstr>
      <vt:lpstr>Wingdings 2</vt:lpstr>
      <vt:lpstr>Slate</vt:lpstr>
      <vt:lpstr>Preprocessing</vt:lpstr>
      <vt:lpstr>Preprocessing</vt:lpstr>
      <vt:lpstr>Preprocessing</vt:lpstr>
      <vt:lpstr>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BrainScan’19</dc:title>
  <dc:creator>Eduard Mainou Gobierno</dc:creator>
  <cp:lastModifiedBy>deivit</cp:lastModifiedBy>
  <cp:revision>33</cp:revision>
  <dcterms:created xsi:type="dcterms:W3CDTF">2019-06-28T15:30:56Z</dcterms:created>
  <dcterms:modified xsi:type="dcterms:W3CDTF">2019-07-03T18:41:44Z</dcterms:modified>
</cp:coreProperties>
</file>