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-126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829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777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4472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8952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6832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844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2726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534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75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692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406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03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367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65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6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21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13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895416-E363-4EB7-B047-44D1B519B0D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2750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8575" y="1316521"/>
            <a:ext cx="4535384" cy="1654414"/>
          </a:xfrm>
        </p:spPr>
        <p:txBody>
          <a:bodyPr anchor="ctr"/>
          <a:lstStyle/>
          <a:p>
            <a:r>
              <a:rPr lang="en-US" dirty="0" err="1" smtClean="0"/>
              <a:t>BrainScan</a:t>
            </a:r>
            <a:r>
              <a:rPr lang="es-ES" dirty="0" smtClean="0"/>
              <a:t>’19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0909" y="4561833"/>
            <a:ext cx="4870716" cy="850139"/>
          </a:xfrm>
        </p:spPr>
        <p:txBody>
          <a:bodyPr>
            <a:normAutofit fontScale="70000" lnSpcReduction="20000"/>
          </a:bodyPr>
          <a:lstStyle/>
          <a:p>
            <a:r>
              <a:rPr lang="es-ES" dirty="0" smtClean="0"/>
              <a:t>Artificial </a:t>
            </a:r>
            <a:r>
              <a:rPr lang="es-ES" dirty="0" err="1" smtClean="0"/>
              <a:t>Intelligence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Deep </a:t>
            </a:r>
            <a:r>
              <a:rPr lang="es-ES" dirty="0" err="1" smtClean="0"/>
              <a:t>Learning</a:t>
            </a:r>
            <a:endParaRPr lang="es-ES" dirty="0"/>
          </a:p>
          <a:p>
            <a:r>
              <a:rPr lang="es-ES" dirty="0" smtClean="0"/>
              <a:t>UPC </a:t>
            </a:r>
            <a:r>
              <a:rPr lang="es-ES" dirty="0" err="1" smtClean="0"/>
              <a:t>School</a:t>
            </a:r>
            <a:endParaRPr lang="es-ES" dirty="0" smtClean="0"/>
          </a:p>
          <a:p>
            <a:r>
              <a:rPr lang="es-ES" dirty="0" err="1" smtClean="0"/>
              <a:t>July</a:t>
            </a:r>
            <a:r>
              <a:rPr lang="es-ES" dirty="0" smtClean="0"/>
              <a:t> 2019</a:t>
            </a:r>
            <a:endParaRPr lang="es-ES" dirty="0"/>
          </a:p>
        </p:txBody>
      </p:sp>
      <p:pic>
        <p:nvPicPr>
          <p:cNvPr id="1026" name="Picture 2" descr="Resultat d'imatges de brain mr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25" y="1147509"/>
            <a:ext cx="4128101" cy="41281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690909" y="3279716"/>
            <a:ext cx="4870716" cy="5879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David </a:t>
            </a:r>
            <a:r>
              <a:rPr lang="es-ES" dirty="0" smtClean="0"/>
              <a:t>García, Aitor Jara</a:t>
            </a:r>
            <a:r>
              <a:rPr lang="es-ES" dirty="0"/>
              <a:t>, </a:t>
            </a:r>
            <a:r>
              <a:rPr lang="es-ES" dirty="0" err="1"/>
              <a:t>Eduard</a:t>
            </a:r>
            <a:r>
              <a:rPr lang="es-ES" dirty="0"/>
              <a:t> </a:t>
            </a:r>
            <a:r>
              <a:rPr lang="es-ES" dirty="0" err="1"/>
              <a:t>Mainou</a:t>
            </a:r>
            <a:r>
              <a:rPr lang="es-ES" dirty="0"/>
              <a:t> </a:t>
            </a:r>
            <a:r>
              <a:rPr lang="es-ES" dirty="0" smtClean="0"/>
              <a:t> and Núria Sánchez</a:t>
            </a:r>
          </a:p>
          <a:p>
            <a:r>
              <a:rPr lang="es-ES" dirty="0" err="1" smtClean="0"/>
              <a:t>Advisor</a:t>
            </a:r>
            <a:r>
              <a:rPr lang="es-ES" dirty="0" smtClean="0"/>
              <a:t>: Santi </a:t>
            </a:r>
            <a:r>
              <a:rPr lang="es-ES" dirty="0" err="1" smtClean="0"/>
              <a:t>Puch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240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Contents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Motivation</a:t>
            </a:r>
            <a:endParaRPr lang="es-ES" dirty="0" smtClean="0"/>
          </a:p>
          <a:p>
            <a:r>
              <a:rPr lang="es-ES" dirty="0" err="1" smtClean="0"/>
              <a:t>Description</a:t>
            </a:r>
            <a:endParaRPr lang="es-ES" dirty="0" smtClean="0"/>
          </a:p>
          <a:p>
            <a:pPr lvl="1"/>
            <a:r>
              <a:rPr lang="es-ES" dirty="0" err="1" smtClean="0"/>
              <a:t>Database</a:t>
            </a:r>
            <a:endParaRPr lang="es-ES" dirty="0" smtClean="0"/>
          </a:p>
          <a:p>
            <a:pPr lvl="1"/>
            <a:r>
              <a:rPr lang="es-ES" dirty="0" err="1" smtClean="0"/>
              <a:t>Model</a:t>
            </a:r>
            <a:endParaRPr lang="es-ES" dirty="0" smtClean="0"/>
          </a:p>
          <a:p>
            <a:r>
              <a:rPr lang="es-ES" dirty="0" err="1" smtClean="0"/>
              <a:t>Implementation</a:t>
            </a:r>
            <a:endParaRPr lang="es-ES" dirty="0" smtClean="0"/>
          </a:p>
          <a:p>
            <a:pPr lvl="1"/>
            <a:r>
              <a:rPr lang="es-ES" dirty="0" err="1" smtClean="0"/>
              <a:t>Dataset</a:t>
            </a:r>
            <a:endParaRPr lang="es-ES" dirty="0" smtClean="0"/>
          </a:p>
          <a:p>
            <a:pPr lvl="1"/>
            <a:r>
              <a:rPr lang="es-ES" dirty="0" err="1" smtClean="0"/>
              <a:t>Code</a:t>
            </a:r>
            <a:r>
              <a:rPr lang="es-ES" dirty="0" smtClean="0"/>
              <a:t> </a:t>
            </a:r>
            <a:r>
              <a:rPr lang="es-ES" dirty="0" err="1" smtClean="0"/>
              <a:t>structure</a:t>
            </a:r>
            <a:endParaRPr lang="es-ES" dirty="0" smtClean="0"/>
          </a:p>
          <a:p>
            <a:r>
              <a:rPr lang="es-ES" dirty="0" err="1" smtClean="0"/>
              <a:t>Issues</a:t>
            </a:r>
            <a:endParaRPr lang="es-ES" dirty="0" smtClean="0"/>
          </a:p>
          <a:p>
            <a:r>
              <a:rPr lang="es-ES" dirty="0" smtClean="0"/>
              <a:t>Demo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387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62" y="439479"/>
            <a:ext cx="10353762" cy="970450"/>
          </a:xfrm>
        </p:spPr>
        <p:txBody>
          <a:bodyPr/>
          <a:lstStyle/>
          <a:p>
            <a:r>
              <a:rPr lang="es-ES" dirty="0" smtClean="0"/>
              <a:t>SETTING THE TASK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02840"/>
            <a:ext cx="10353762" cy="4058751"/>
          </a:xfrm>
        </p:spPr>
        <p:txBody>
          <a:bodyPr>
            <a:normAutofit/>
          </a:bodyPr>
          <a:lstStyle/>
          <a:p>
            <a:r>
              <a:rPr lang="es-ES" b="1" dirty="0" smtClean="0"/>
              <a:t>GOAL</a:t>
            </a:r>
            <a:r>
              <a:rPr lang="es-ES" dirty="0" smtClean="0"/>
              <a:t>: </a:t>
            </a:r>
            <a:r>
              <a:rPr lang="es-ES" dirty="0" err="1" smtClean="0"/>
              <a:t>Segmentation</a:t>
            </a:r>
            <a:r>
              <a:rPr lang="es-ES" dirty="0" smtClean="0"/>
              <a:t> of </a:t>
            </a:r>
            <a:r>
              <a:rPr lang="es-ES" dirty="0" err="1" smtClean="0"/>
              <a:t>images</a:t>
            </a:r>
            <a:r>
              <a:rPr lang="es-ES" dirty="0" smtClean="0"/>
              <a:t> </a:t>
            </a:r>
            <a:r>
              <a:rPr lang="es-ES" dirty="0" err="1" smtClean="0"/>
              <a:t>displaying</a:t>
            </a:r>
            <a:r>
              <a:rPr lang="es-ES" dirty="0" smtClean="0"/>
              <a:t> a </a:t>
            </a:r>
            <a:r>
              <a:rPr lang="es-ES" dirty="0" err="1" smtClean="0"/>
              <a:t>brain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a </a:t>
            </a:r>
            <a:r>
              <a:rPr lang="es-ES" dirty="0" err="1" smtClean="0"/>
              <a:t>tumour</a:t>
            </a:r>
            <a:r>
              <a:rPr lang="es-ES" dirty="0" smtClean="0"/>
              <a:t>.</a:t>
            </a:r>
          </a:p>
          <a:p>
            <a:r>
              <a:rPr lang="es-ES" b="1" dirty="0" smtClean="0"/>
              <a:t>DATASET</a:t>
            </a:r>
            <a:r>
              <a:rPr lang="es-ES" dirty="0" smtClean="0"/>
              <a:t>: BRATS </a:t>
            </a:r>
            <a:r>
              <a:rPr lang="es-ES" dirty="0" err="1" smtClean="0"/>
              <a:t>challenge</a:t>
            </a:r>
            <a:endParaRPr lang="es-ES" dirty="0" smtClean="0"/>
          </a:p>
          <a:p>
            <a:pPr lvl="1"/>
            <a:r>
              <a:rPr lang="es-ES" dirty="0" smtClean="0"/>
              <a:t>484 Training </a:t>
            </a:r>
            <a:r>
              <a:rPr lang="es-ES" dirty="0" err="1" smtClean="0"/>
              <a:t>Patients</a:t>
            </a:r>
            <a:r>
              <a:rPr lang="es-ES" dirty="0" smtClean="0"/>
              <a:t> &amp; 266 </a:t>
            </a:r>
            <a:r>
              <a:rPr lang="es-ES" dirty="0" err="1" smtClean="0"/>
              <a:t>Testing</a:t>
            </a:r>
            <a:r>
              <a:rPr lang="es-ES" dirty="0" smtClean="0"/>
              <a:t> </a:t>
            </a:r>
            <a:r>
              <a:rPr lang="es-ES" dirty="0" err="1" smtClean="0"/>
              <a:t>Patients</a:t>
            </a:r>
            <a:endParaRPr lang="es-ES" dirty="0" smtClean="0"/>
          </a:p>
          <a:p>
            <a:pPr lvl="1"/>
            <a:r>
              <a:rPr lang="es-ES" dirty="0" err="1" smtClean="0"/>
              <a:t>Information</a:t>
            </a:r>
            <a:r>
              <a:rPr lang="es-ES" dirty="0" smtClean="0"/>
              <a:t> </a:t>
            </a:r>
            <a:r>
              <a:rPr lang="es-ES" dirty="0" err="1" smtClean="0"/>
              <a:t>stored</a:t>
            </a:r>
            <a:r>
              <a:rPr lang="es-ES" dirty="0" smtClean="0"/>
              <a:t> in a single </a:t>
            </a:r>
            <a:r>
              <a:rPr lang="es-ES" dirty="0" err="1" smtClean="0"/>
              <a:t>patient</a:t>
            </a:r>
            <a:r>
              <a:rPr lang="es-ES" dirty="0" smtClean="0"/>
              <a:t>:  </a:t>
            </a:r>
            <a:r>
              <a:rPr lang="es-ES" dirty="0" err="1" smtClean="0"/>
              <a:t>Four</a:t>
            </a:r>
            <a:r>
              <a:rPr lang="es-ES" dirty="0" smtClean="0"/>
              <a:t> 3D </a:t>
            </a:r>
            <a:r>
              <a:rPr lang="es-ES" dirty="0" err="1" smtClean="0"/>
              <a:t>images</a:t>
            </a:r>
            <a:r>
              <a:rPr lang="es-ES" dirty="0" smtClean="0"/>
              <a:t> + </a:t>
            </a:r>
            <a:r>
              <a:rPr lang="es-ES" dirty="0" err="1" smtClean="0"/>
              <a:t>One</a:t>
            </a:r>
            <a:r>
              <a:rPr lang="es-ES" dirty="0" smtClean="0"/>
              <a:t> 3D </a:t>
            </a:r>
            <a:r>
              <a:rPr lang="es-ES" dirty="0" err="1" smtClean="0"/>
              <a:t>image</a:t>
            </a:r>
            <a:r>
              <a:rPr lang="es-ES" dirty="0" smtClean="0"/>
              <a:t> (</a:t>
            </a:r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truth</a:t>
            </a:r>
            <a:r>
              <a:rPr lang="es-ES" dirty="0" smtClean="0"/>
              <a:t>)</a:t>
            </a:r>
          </a:p>
          <a:p>
            <a:pPr lvl="1"/>
            <a:r>
              <a:rPr lang="es-ES" dirty="0" err="1" smtClean="0"/>
              <a:t>Segmentation</a:t>
            </a:r>
            <a:r>
              <a:rPr lang="es-ES" dirty="0" smtClean="0"/>
              <a:t>: </a:t>
            </a:r>
            <a:r>
              <a:rPr lang="es-ES" dirty="0" err="1" smtClean="0"/>
              <a:t>Voxel-level</a:t>
            </a:r>
            <a:r>
              <a:rPr lang="es-ES" dirty="0" smtClean="0"/>
              <a:t> </a:t>
            </a:r>
            <a:r>
              <a:rPr lang="es-ES" dirty="0" err="1" smtClean="0"/>
              <a:t>classification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set {0, 1, 2, 3}.</a:t>
            </a:r>
          </a:p>
          <a:p>
            <a:r>
              <a:rPr lang="es-ES" b="1" dirty="0" smtClean="0"/>
              <a:t>ARCHITECTURE: </a:t>
            </a:r>
            <a:r>
              <a:rPr lang="es-ES" dirty="0" smtClean="0">
                <a:effectLst/>
              </a:rPr>
              <a:t>U-Net</a:t>
            </a:r>
            <a:endParaRPr lang="es-ES" dirty="0" smtClean="0">
              <a:effectLst/>
            </a:endParaRP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marL="810000" lvl="2" indent="0">
              <a:buNone/>
            </a:pPr>
            <a:endParaRPr lang="es-ES" dirty="0" smtClean="0"/>
          </a:p>
        </p:txBody>
      </p:sp>
      <p:pic>
        <p:nvPicPr>
          <p:cNvPr id="14" name="Imat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066" y="3919898"/>
            <a:ext cx="4136064" cy="271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8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163" y="956272"/>
            <a:ext cx="10353762" cy="5008593"/>
          </a:xfrm>
        </p:spPr>
        <p:txBody>
          <a:bodyPr>
            <a:normAutofit/>
          </a:bodyPr>
          <a:lstStyle/>
          <a:p>
            <a:r>
              <a:rPr lang="es-ES" b="1" dirty="0"/>
              <a:t>INPUT</a:t>
            </a:r>
          </a:p>
          <a:p>
            <a:pPr lvl="1"/>
            <a:r>
              <a:rPr lang="es-ES" dirty="0" err="1"/>
              <a:t>Slice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slice</a:t>
            </a:r>
            <a:r>
              <a:rPr lang="es-ES" dirty="0"/>
              <a:t> </a:t>
            </a:r>
            <a:r>
              <a:rPr lang="es-ES" dirty="0" err="1"/>
              <a:t>comparison</a:t>
            </a:r>
            <a:r>
              <a:rPr lang="es-ES" dirty="0"/>
              <a:t>: blocks </a:t>
            </a:r>
            <a:r>
              <a:rPr lang="es-ES" dirty="0" err="1"/>
              <a:t>with</a:t>
            </a:r>
            <a:r>
              <a:rPr lang="es-ES" dirty="0"/>
              <a:t> 4 </a:t>
            </a:r>
            <a:r>
              <a:rPr lang="es-ES" dirty="0" err="1"/>
              <a:t>channels</a:t>
            </a:r>
            <a:endParaRPr lang="es-ES" dirty="0"/>
          </a:p>
          <a:p>
            <a:pPr lvl="1"/>
            <a:r>
              <a:rPr lang="es-ES" dirty="0" err="1"/>
              <a:t>Example</a:t>
            </a:r>
            <a:r>
              <a:rPr lang="es-ES" dirty="0"/>
              <a:t>: 4th </a:t>
            </a:r>
            <a:r>
              <a:rPr lang="es-ES" dirty="0" err="1"/>
              <a:t>Patient</a:t>
            </a:r>
            <a:r>
              <a:rPr lang="es-ES" dirty="0"/>
              <a:t>          </a:t>
            </a:r>
            <a:r>
              <a:rPr lang="es-ES" dirty="0" err="1"/>
              <a:t>slices</a:t>
            </a:r>
            <a:r>
              <a:rPr lang="es-ES" dirty="0"/>
              <a:t> 77th </a:t>
            </a:r>
            <a:endParaRPr lang="es-ES" dirty="0" smtClean="0"/>
          </a:p>
          <a:p>
            <a:pPr lvl="1"/>
            <a:endParaRPr lang="es-ES" b="1" dirty="0"/>
          </a:p>
          <a:p>
            <a:pPr lvl="1"/>
            <a:endParaRPr lang="es-ES" b="1" dirty="0" smtClean="0"/>
          </a:p>
          <a:p>
            <a:pPr lvl="1"/>
            <a:endParaRPr lang="es-ES" b="1" dirty="0" smtClean="0"/>
          </a:p>
          <a:p>
            <a:endParaRPr lang="es-ES" b="1" dirty="0" smtClean="0"/>
          </a:p>
          <a:p>
            <a:endParaRPr lang="es-ES" b="1" dirty="0" smtClean="0"/>
          </a:p>
          <a:p>
            <a:r>
              <a:rPr lang="es-ES" b="1" dirty="0" smtClean="0"/>
              <a:t>OUTPUT</a:t>
            </a:r>
            <a:r>
              <a:rPr lang="es-ES" dirty="0" smtClean="0"/>
              <a:t>: </a:t>
            </a:r>
          </a:p>
          <a:p>
            <a:pPr lvl="1"/>
            <a:r>
              <a:rPr lang="es-ES" dirty="0" err="1" smtClean="0"/>
              <a:t>Four</a:t>
            </a:r>
            <a:r>
              <a:rPr lang="es-ES" dirty="0" smtClean="0"/>
              <a:t> </a:t>
            </a:r>
            <a:r>
              <a:rPr lang="es-ES" dirty="0" err="1" smtClean="0"/>
              <a:t>classes</a:t>
            </a:r>
            <a:r>
              <a:rPr lang="es-ES" dirty="0" smtClean="0"/>
              <a:t>: {0, 1, 2, 3}</a:t>
            </a:r>
            <a:endParaRPr lang="es-ES" dirty="0" smtClean="0"/>
          </a:p>
          <a:p>
            <a:pPr lvl="1"/>
            <a:r>
              <a:rPr lang="es-ES" dirty="0" err="1" smtClean="0"/>
              <a:t>Binarizing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labels</a:t>
            </a:r>
            <a:r>
              <a:rPr lang="es-ES" dirty="0" smtClean="0"/>
              <a:t>: </a:t>
            </a:r>
            <a:r>
              <a:rPr lang="es-ES" dirty="0" smtClean="0"/>
              <a:t>non-</a:t>
            </a:r>
            <a:r>
              <a:rPr lang="es-ES" dirty="0" err="1" smtClean="0"/>
              <a:t>tumour</a:t>
            </a:r>
            <a:r>
              <a:rPr lang="es-ES" dirty="0" smtClean="0"/>
              <a:t> </a:t>
            </a:r>
            <a:r>
              <a:rPr lang="es-ES" dirty="0" smtClean="0"/>
              <a:t>/ </a:t>
            </a:r>
            <a:r>
              <a:rPr lang="es-ES" dirty="0" err="1" smtClean="0"/>
              <a:t>tumour</a:t>
            </a:r>
            <a:endParaRPr lang="es-ES" dirty="0" smtClean="0"/>
          </a:p>
        </p:txBody>
      </p:sp>
      <p:grpSp>
        <p:nvGrpSpPr>
          <p:cNvPr id="4" name="Agrupa 3"/>
          <p:cNvGrpSpPr/>
          <p:nvPr/>
        </p:nvGrpSpPr>
        <p:grpSpPr>
          <a:xfrm>
            <a:off x="1414130" y="2328524"/>
            <a:ext cx="10324215" cy="1286542"/>
            <a:chOff x="935665" y="5082360"/>
            <a:chExt cx="10324215" cy="1286542"/>
          </a:xfrm>
        </p:grpSpPr>
        <p:pic>
          <p:nvPicPr>
            <p:cNvPr id="6" name="Imatg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1" t="15110" r="14437" b="15014"/>
            <a:stretch/>
          </p:blipFill>
          <p:spPr>
            <a:xfrm>
              <a:off x="935665" y="5082362"/>
              <a:ext cx="1424762" cy="1286539"/>
            </a:xfrm>
            <a:prstGeom prst="rect">
              <a:avLst/>
            </a:prstGeom>
          </p:spPr>
        </p:pic>
        <p:pic>
          <p:nvPicPr>
            <p:cNvPr id="7" name="Imatg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5" t="15110" r="14438" b="15014"/>
            <a:stretch/>
          </p:blipFill>
          <p:spPr>
            <a:xfrm>
              <a:off x="2785727" y="5082361"/>
              <a:ext cx="1446029" cy="1286539"/>
            </a:xfrm>
            <a:prstGeom prst="rect">
              <a:avLst/>
            </a:prstGeom>
          </p:spPr>
        </p:pic>
        <p:pic>
          <p:nvPicPr>
            <p:cNvPr id="8" name="Imatge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6" t="15110" r="16169" b="15014"/>
            <a:stretch/>
          </p:blipFill>
          <p:spPr>
            <a:xfrm>
              <a:off x="4614530" y="5082363"/>
              <a:ext cx="1371601" cy="1286539"/>
            </a:xfrm>
            <a:prstGeom prst="rect">
              <a:avLst/>
            </a:prstGeom>
          </p:spPr>
        </p:pic>
        <p:pic>
          <p:nvPicPr>
            <p:cNvPr id="9" name="Imatg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13" t="15110" r="18479" b="15014"/>
            <a:stretch/>
          </p:blipFill>
          <p:spPr>
            <a:xfrm>
              <a:off x="6411432" y="5082360"/>
              <a:ext cx="1318437" cy="1286539"/>
            </a:xfrm>
            <a:prstGeom prst="rect">
              <a:avLst/>
            </a:prstGeom>
          </p:spPr>
        </p:pic>
        <p:cxnSp>
          <p:nvCxnSpPr>
            <p:cNvPr id="10" name="Connector de fletxa recta 9"/>
            <p:cNvCxnSpPr/>
            <p:nvPr/>
          </p:nvCxnSpPr>
          <p:spPr>
            <a:xfrm>
              <a:off x="8048847" y="5725629"/>
              <a:ext cx="10738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Imatge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34" t="16046" r="5024" b="17907"/>
            <a:stretch/>
          </p:blipFill>
          <p:spPr>
            <a:xfrm>
              <a:off x="9579936" y="5082363"/>
              <a:ext cx="1679944" cy="1286536"/>
            </a:xfrm>
            <a:prstGeom prst="rect">
              <a:avLst/>
            </a:prstGeom>
          </p:spPr>
        </p:pic>
      </p:grpSp>
      <p:cxnSp>
        <p:nvCxnSpPr>
          <p:cNvPr id="12" name="Connector de fletxa recta 11"/>
          <p:cNvCxnSpPr/>
          <p:nvPr/>
        </p:nvCxnSpPr>
        <p:spPr>
          <a:xfrm flipV="1">
            <a:off x="3934048" y="1998920"/>
            <a:ext cx="27644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70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Implementation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Basically</a:t>
            </a:r>
            <a:r>
              <a:rPr lang="es-ES" dirty="0" smtClean="0"/>
              <a:t> </a:t>
            </a:r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used</a:t>
            </a:r>
            <a:r>
              <a:rPr lang="es-ES" dirty="0" smtClean="0"/>
              <a:t> and </a:t>
            </a:r>
            <a:r>
              <a:rPr lang="es-ES" dirty="0" err="1" smtClean="0"/>
              <a:t>created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dataset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database</a:t>
            </a:r>
            <a:endParaRPr lang="es-ES" dirty="0" smtClean="0"/>
          </a:p>
          <a:p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implemented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(</a:t>
            </a:r>
            <a:r>
              <a:rPr lang="es-ES" dirty="0" err="1" smtClean="0"/>
              <a:t>loss</a:t>
            </a:r>
            <a:r>
              <a:rPr lang="es-ES" dirty="0" smtClean="0"/>
              <a:t>, </a:t>
            </a:r>
            <a:r>
              <a:rPr lang="es-ES" dirty="0" err="1" smtClean="0"/>
              <a:t>layers</a:t>
            </a:r>
            <a:r>
              <a:rPr lang="es-ES" dirty="0" smtClean="0"/>
              <a:t>….)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544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Issues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List</a:t>
            </a:r>
            <a:r>
              <a:rPr lang="es-ES" dirty="0" smtClean="0"/>
              <a:t> and </a:t>
            </a:r>
            <a:r>
              <a:rPr lang="es-ES" dirty="0" err="1" smtClean="0"/>
              <a:t>brief</a:t>
            </a:r>
            <a:r>
              <a:rPr lang="es-ES" dirty="0" smtClean="0"/>
              <a:t> </a:t>
            </a:r>
            <a:r>
              <a:rPr lang="es-ES" dirty="0" err="1" smtClean="0"/>
              <a:t>explanation</a:t>
            </a:r>
            <a:r>
              <a:rPr lang="es-ES" dirty="0" smtClean="0"/>
              <a:t> of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issues</a:t>
            </a:r>
            <a:r>
              <a:rPr lang="es-ES" dirty="0" smtClean="0"/>
              <a:t> and </a:t>
            </a:r>
            <a:r>
              <a:rPr lang="es-ES" dirty="0" err="1" smtClean="0"/>
              <a:t>problems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faced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Github</a:t>
            </a:r>
            <a:endParaRPr lang="es-ES" dirty="0" smtClean="0"/>
          </a:p>
          <a:p>
            <a:r>
              <a:rPr lang="es-ES" dirty="0" err="1" smtClean="0"/>
              <a:t>Tensorboard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82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Q&amp;A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09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240</TotalTime>
  <Words>178</Words>
  <Application>Microsoft Office PowerPoint</Application>
  <PresentationFormat>Personalització</PresentationFormat>
  <Paragraphs>45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Títols de les diapositives</vt:lpstr>
      </vt:variant>
      <vt:variant>
        <vt:i4>8</vt:i4>
      </vt:variant>
    </vt:vector>
  </HeadingPairs>
  <TitlesOfParts>
    <vt:vector size="9" baseType="lpstr">
      <vt:lpstr>Slate</vt:lpstr>
      <vt:lpstr>BrainScan’19</vt:lpstr>
      <vt:lpstr>Contents</vt:lpstr>
      <vt:lpstr>SETTING THE TASK</vt:lpstr>
      <vt:lpstr>Presentació del PowerPoint</vt:lpstr>
      <vt:lpstr>Implementation</vt:lpstr>
      <vt:lpstr>Issues</vt:lpstr>
      <vt:lpstr>Demo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BrainScan’19</dc:title>
  <dc:creator>Eduard Mainou Gobierno</dc:creator>
  <cp:lastModifiedBy>nuria</cp:lastModifiedBy>
  <cp:revision>15</cp:revision>
  <dcterms:created xsi:type="dcterms:W3CDTF">2019-06-28T15:30:56Z</dcterms:created>
  <dcterms:modified xsi:type="dcterms:W3CDTF">2019-07-01T16:26:33Z</dcterms:modified>
</cp:coreProperties>
</file>