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99" r:id="rId2"/>
    <p:sldId id="325" r:id="rId3"/>
    <p:sldId id="350" r:id="rId4"/>
    <p:sldId id="300" r:id="rId5"/>
    <p:sldId id="401" r:id="rId6"/>
    <p:sldId id="266" r:id="rId7"/>
    <p:sldId id="409" r:id="rId8"/>
    <p:sldId id="367" r:id="rId9"/>
    <p:sldId id="346" r:id="rId10"/>
    <p:sldId id="394" r:id="rId11"/>
    <p:sldId id="395" r:id="rId12"/>
    <p:sldId id="410" r:id="rId13"/>
    <p:sldId id="383" r:id="rId14"/>
    <p:sldId id="411" r:id="rId15"/>
    <p:sldId id="304" r:id="rId16"/>
    <p:sldId id="368" r:id="rId17"/>
    <p:sldId id="369" r:id="rId18"/>
    <p:sldId id="412" r:id="rId19"/>
    <p:sldId id="413" r:id="rId20"/>
    <p:sldId id="362" r:id="rId21"/>
    <p:sldId id="386" r:id="rId22"/>
    <p:sldId id="385" r:id="rId23"/>
    <p:sldId id="414" r:id="rId24"/>
    <p:sldId id="397" r:id="rId25"/>
    <p:sldId id="384" r:id="rId26"/>
    <p:sldId id="398" r:id="rId27"/>
    <p:sldId id="415" r:id="rId28"/>
    <p:sldId id="399" r:id="rId29"/>
    <p:sldId id="321" r:id="rId30"/>
    <p:sldId id="339" r:id="rId31"/>
    <p:sldId id="387" r:id="rId32"/>
    <p:sldId id="40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9933"/>
    <a:srgbClr val="FFCC00"/>
    <a:srgbClr val="FFCC66"/>
    <a:srgbClr val="FFFF99"/>
    <a:srgbClr val="00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10" autoAdjust="0"/>
    <p:restoredTop sz="94575" autoAdjust="0"/>
  </p:normalViewPr>
  <p:slideViewPr>
    <p:cSldViewPr>
      <p:cViewPr>
        <p:scale>
          <a:sx n="75" d="100"/>
          <a:sy n="75" d="100"/>
        </p:scale>
        <p:origin x="-10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D429BD-1133-42FE-93F1-23729BF5E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D0AB61-4F84-4EF4-A06E-CB18CE7E7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FB547-E703-4BEB-9744-C3B15C6538E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6C512A-4FF9-4409-89D4-BD2BA896F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92F-5660-4066-94DC-8461C13AFF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409E9-5D2F-4E81-8081-C3E40BA0D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BF58-7975-44C6-A4CC-482CE335F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57B5-0756-4F1C-8CE0-A38FD7FF26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D2E8-7562-41BB-8E9A-3C48F42FD3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BBC7-2F9B-4A77-B360-D7E7E2C5C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B63C-D157-4F5A-858D-9224C3AED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23DE-DCFD-4422-A8A5-8EBB08FF8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A629-524D-4295-9D5C-D74AF03A1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5104-BB51-498E-AC05-D5305DC00A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D123-D2E2-440F-A703-111A7DAB7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152426" y="2895600"/>
            <a:ext cx="49244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baseline="0" dirty="0" smtClean="0"/>
              <a:t>Word </a:t>
            </a:r>
            <a:r>
              <a:rPr lang="en-US" sz="2000" b="1" dirty="0" smtClean="0"/>
              <a:t>Lesson 6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Pasewark &amp; Pasewark</a:t>
            </a:r>
            <a:endParaRPr lang="en-US" sz="2000" b="1" dirty="0"/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Microsoft Office 2010 Introductory </a:t>
            </a:r>
            <a:endParaRPr lang="en-US" sz="20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87C4785-737E-47A6-A3E0-BD606DACA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4F936E-69BF-43F9-9510-9E079A8CE8F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Word Lesson 6</a:t>
            </a:r>
            <a:br>
              <a:rPr lang="en-US" sz="3400" dirty="0" smtClean="0"/>
            </a:br>
            <a:r>
              <a:rPr lang="en-US" sz="3200" dirty="0" smtClean="0"/>
              <a:t>Working with Graphics</a:t>
            </a:r>
            <a:endParaRPr lang="en-US" sz="34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dirty="0" smtClean="0"/>
              <a:t>Microsoft Office 2010 Introductory</a:t>
            </a:r>
            <a:endParaRPr lang="en-US" dirty="0" smtClean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Pasewark &amp; Pasewark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Objects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anything that can be manipulated as a whole, such as clip art or another graphic that you insert in a document. </a:t>
            </a:r>
          </a:p>
          <a:p>
            <a:r>
              <a:rPr lang="en-US" dirty="0" smtClean="0"/>
              <a:t>You can insert, modify, resize, reposition, and delete objects in documents. </a:t>
            </a:r>
          </a:p>
          <a:p>
            <a:r>
              <a:rPr lang="en-US" dirty="0" smtClean="0"/>
              <a:t>You can cut, copy, and paste objects the same way you do text.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Clip Art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dirty="0" smtClean="0"/>
              <a:t>Graphics that are already drawn or photographed and available for use in documents are called </a:t>
            </a:r>
            <a:r>
              <a:rPr lang="en-US" b="1" dirty="0" smtClean="0"/>
              <a:t>clip art</a:t>
            </a:r>
            <a:r>
              <a:rPr lang="en-US" dirty="0" smtClean="0"/>
              <a:t>. 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The term clip art also refers to photographs, video clips, and sound files.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When searching for clip art the words you use to describe the clip art are called </a:t>
            </a:r>
            <a:r>
              <a:rPr lang="en-US" b="1" dirty="0" smtClean="0"/>
              <a:t>keywords</a:t>
            </a:r>
            <a:r>
              <a:rPr lang="en-US" dirty="0" smtClean="0"/>
              <a:t>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Clip Art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Inserting clip art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19400"/>
            <a:ext cx="7086600" cy="3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an Object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lvl="0"/>
            <a:r>
              <a:rPr lang="en-US" dirty="0" smtClean="0"/>
              <a:t>To select an object, position the pointer over the object, and click. A </a:t>
            </a:r>
            <a:r>
              <a:rPr lang="en-US" b="1" dirty="0" smtClean="0"/>
              <a:t>selection rectangle </a:t>
            </a:r>
            <a:r>
              <a:rPr lang="en-US" dirty="0" smtClean="0"/>
              <a:t>with small circles and squares appears around the object. </a:t>
            </a:r>
          </a:p>
          <a:p>
            <a:pPr lvl="1"/>
            <a:r>
              <a:rPr lang="en-US" dirty="0" smtClean="0"/>
              <a:t>The squares and circles are </a:t>
            </a:r>
            <a:r>
              <a:rPr lang="en-US" b="1" dirty="0" smtClean="0"/>
              <a:t>sizing handles</a:t>
            </a:r>
            <a:r>
              <a:rPr lang="en-US" dirty="0" smtClean="0"/>
              <a:t>. The green circle is the rotation handle.</a:t>
            </a:r>
          </a:p>
          <a:p>
            <a:pPr lvl="0"/>
            <a:r>
              <a:rPr lang="en-US" dirty="0" smtClean="0"/>
              <a:t>When you select a clip art image, the Picture Tools Format tab appears.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Object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Selected picture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19400"/>
            <a:ext cx="693582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Resizing an Object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To resize an object, first select it, and then drag a sizing handle.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The relationship of the object's height to its width is called the </a:t>
            </a:r>
            <a:r>
              <a:rPr lang="en-US" sz="2800" b="1" dirty="0" smtClean="0"/>
              <a:t>aspect ratio</a:t>
            </a:r>
            <a:r>
              <a:rPr lang="en-US" sz="2800" dirty="0" smtClean="0"/>
              <a:t>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If you drag a corner sizing handle (a circle), you maintain the aspect ratio; If you drag a side sizing handle (a square), you do not maintain the aspect ratio.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Repositioning and Removing an Inline Object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When you insert an object, it is inserted as an </a:t>
            </a:r>
            <a:r>
              <a:rPr lang="en-US" sz="2800" b="1" dirty="0" smtClean="0"/>
              <a:t>inline object</a:t>
            </a:r>
            <a:r>
              <a:rPr lang="en-US" sz="2800" dirty="0" smtClean="0"/>
              <a:t>, which means it is treated as if it were a character in the line of text.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can apply paragraph formatting commands, Cut, Copy, and Paste commands, and also drag and drop an inline object.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To delete an object, select it, and then press the Delete or the Backspace 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Wrapping Text Around an Object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To wrap text around an object, it needs to be changed from an inline object to a floating object.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A </a:t>
            </a:r>
            <a:r>
              <a:rPr lang="en-US" sz="2800" b="1" dirty="0" smtClean="0"/>
              <a:t>floating object </a:t>
            </a:r>
            <a:r>
              <a:rPr lang="en-US" sz="2800" dirty="0" smtClean="0"/>
              <a:t>acts as if it were sitting in a separate layer on the page. You can drag a floating object anywhere on the page.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Text Around an Object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Wrapping text around an object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867400" cy="3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Text Around an Object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 wrapping commands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19400"/>
            <a:ext cx="6923514" cy="35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and balance columns.</a:t>
            </a:r>
          </a:p>
          <a:p>
            <a:pPr lvl="0"/>
            <a:r>
              <a:rPr lang="en-US" dirty="0" smtClean="0"/>
              <a:t>Add borders and shading.</a:t>
            </a:r>
          </a:p>
          <a:p>
            <a:pPr lvl="0"/>
            <a:r>
              <a:rPr lang="en-US" dirty="0" smtClean="0"/>
              <a:t>Insert clip art and pictures.</a:t>
            </a:r>
          </a:p>
          <a:p>
            <a:pPr lvl="0"/>
            <a:r>
              <a:rPr lang="en-US" dirty="0" smtClean="0"/>
              <a:t>Insert, resize, and move inline and floating objects.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Recoloring Pictures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can change the brightness or contrast, or recolor an image all in one shade.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To do this, click the contextual Format tab. In the Adjust group, click the Corrections button (to adjust brightness/contrast) or Color button (to change color).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Inserting Pictures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In Word, pictures are graphic files stored on your computer.</a:t>
            </a:r>
          </a:p>
          <a:p>
            <a:pPr lvl="0"/>
            <a:r>
              <a:rPr lang="en-US" dirty="0" smtClean="0"/>
              <a:t>Pictures are inserted as an inline object at the location of the insertion point. </a:t>
            </a:r>
          </a:p>
          <a:p>
            <a:pPr lvl="0"/>
            <a:r>
              <a:rPr lang="en-US" dirty="0" smtClean="0"/>
              <a:t>You can then change the object to a floating object if you want, as well as resize and reposition it, in the same manner as clip art.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Shapes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When you click a shape on the menu, the pointer changes to the crosshairs pointer. Drag the pointer to draw the shape. Drawn shapes are inserted as floating objects by default. </a:t>
            </a:r>
          </a:p>
          <a:p>
            <a:pPr lvl="0"/>
            <a:r>
              <a:rPr lang="en-US" dirty="0" smtClean="0"/>
              <a:t>As with clip art objects, you can cut, copy, and paste drawn shapes as well as move and resize them. 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Shapes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Shapes gallery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438400"/>
            <a:ext cx="524300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Shapes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You can add color and style to your drawings: </a:t>
            </a:r>
          </a:p>
          <a:p>
            <a:pPr lvl="1"/>
            <a:r>
              <a:rPr lang="en-US" dirty="0" smtClean="0"/>
              <a:t>Change the color of an object. </a:t>
            </a:r>
          </a:p>
          <a:p>
            <a:pPr lvl="1"/>
            <a:r>
              <a:rPr lang="en-US" dirty="0" smtClean="0"/>
              <a:t>Change the line or outline color of a drawing.</a:t>
            </a:r>
          </a:p>
          <a:p>
            <a:pPr lvl="1"/>
            <a:r>
              <a:rPr lang="en-US" dirty="0" smtClean="0"/>
              <a:t>Change the line weight, or thickness, of lines or shape outlines in your drawing.</a:t>
            </a:r>
          </a:p>
          <a:p>
            <a:r>
              <a:rPr lang="en-US" dirty="0" smtClean="0"/>
              <a:t>The easiest way to add text to an object, is to click an object and start typing.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Adding Shapes (continued)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Another way to add text to your drawing is to insert text boxes. A </a:t>
            </a:r>
            <a:r>
              <a:rPr lang="en-US" sz="2800" b="1" dirty="0" smtClean="0"/>
              <a:t>text box </a:t>
            </a:r>
            <a:r>
              <a:rPr lang="en-US" sz="2800" dirty="0" smtClean="0"/>
              <a:t>is a shape specifically designed to hold text.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A </a:t>
            </a:r>
            <a:r>
              <a:rPr lang="en-US" sz="2800" b="1" dirty="0" smtClean="0"/>
              <a:t>callout</a:t>
            </a:r>
            <a:r>
              <a:rPr lang="en-US" sz="2800" dirty="0" smtClean="0"/>
              <a:t> is a special type of label in a drawing that consists of a text box with an attached line to point to a detail in the drawing.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Creating Diagrams and Charts with SmartArt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b="1" dirty="0" smtClean="0"/>
              <a:t>Diagrams</a:t>
            </a:r>
            <a:r>
              <a:rPr lang="en-US" sz="2800" dirty="0" smtClean="0"/>
              <a:t> and</a:t>
            </a:r>
            <a:r>
              <a:rPr lang="en-US" sz="2800" b="1" dirty="0" smtClean="0"/>
              <a:t> charts </a:t>
            </a:r>
            <a:r>
              <a:rPr lang="en-US" sz="2800" dirty="0" smtClean="0"/>
              <a:t>are visual representations of data.  You can insert diagrams and charts quickly using predesigned drawings called </a:t>
            </a:r>
            <a:r>
              <a:rPr lang="en-US" sz="2800" b="1" dirty="0" smtClean="0"/>
              <a:t>SmartArt</a:t>
            </a:r>
            <a:r>
              <a:rPr lang="en-US" sz="2800" dirty="0" smtClean="0"/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To insert text in a SmartArt graphic, click in each box in the graphic and start typing.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can resize SmartArt graphics, add an outline and a colored fill to the entire graphic.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Diagrams and Charts with SmartArt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Choose a SmartArt Graphic dialog box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637032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Creating WordArt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b="1" dirty="0" smtClean="0"/>
              <a:t>WordArt</a:t>
            </a:r>
            <a:r>
              <a:rPr lang="en-US" sz="2800" dirty="0" smtClean="0"/>
              <a:t> is stylized text that is formatted and placed in a text box.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If you select text before you click the WordArt button, the text you selected appears in the text box; otherwise “Your text here” appears as a placeholder for your text.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can change the WordArt style, color, and outline color.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347838-409C-4CC9-B7EB-11B29370A80F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B6EBE8-77DC-44A2-9AA0-4BD6268A5E52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4114799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sz="2400" dirty="0" smtClean="0"/>
              <a:t>In this lesson, you learned:</a:t>
            </a:r>
          </a:p>
          <a:p>
            <a:r>
              <a:rPr lang="en-US" sz="2400" dirty="0" smtClean="0"/>
              <a:t>Graphics add interest to documents.</a:t>
            </a:r>
          </a:p>
          <a:p>
            <a:r>
              <a:rPr lang="en-US" sz="2400" dirty="0" smtClean="0"/>
              <a:t>You can format all or part of a document in multiple columns. </a:t>
            </a:r>
          </a:p>
          <a:p>
            <a:r>
              <a:rPr lang="en-US" sz="2400" dirty="0" smtClean="0"/>
              <a:t>You can add borders and shading to selected text to emphasize it. You can also add a page border and shading to the entire page.</a:t>
            </a:r>
          </a:p>
          <a:p>
            <a:endParaRPr lang="en-US" sz="2400" dirty="0" smtClean="0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161F166-B890-4A99-AAC8-00D1071B0725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Recolor graphics.</a:t>
            </a:r>
          </a:p>
          <a:p>
            <a:pPr lvl="0"/>
            <a:r>
              <a:rPr lang="en-US" dirty="0" smtClean="0"/>
              <a:t>Draw and modify shapes.</a:t>
            </a:r>
          </a:p>
          <a:p>
            <a:pPr lvl="0"/>
            <a:r>
              <a:rPr lang="en-US" dirty="0" smtClean="0"/>
              <a:t>Add text and callouts to drawings.</a:t>
            </a:r>
          </a:p>
          <a:p>
            <a:pPr lvl="0"/>
            <a:r>
              <a:rPr lang="en-US" dirty="0" smtClean="0"/>
              <a:t>Create and modify SmartArt and WordArt.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C3746C-8506-46DB-8D77-E54FE36FC55F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E1D06E5-1A4D-4E7D-8945-DFF507080BC2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(continued)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z="2400" dirty="0" smtClean="0"/>
              <a:t>An object is anything that can be manipulated as a whole. An inline object is inserted as if it were a character in a line of text. A floating object acts as if it is sitting in a separate layer on the page. </a:t>
            </a:r>
          </a:p>
          <a:p>
            <a:r>
              <a:rPr lang="en-US" sz="2400" dirty="0" smtClean="0"/>
              <a:t>You can insert clip art and resize and recolor it to fit your document. You can also insert and resize pictures in a document. </a:t>
            </a:r>
          </a:p>
          <a:p>
            <a:r>
              <a:rPr lang="en-US" sz="2400" dirty="0" smtClean="0"/>
              <a:t>You can draw shapes in a document. Drawn objects can be resized, moved, and colored.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B21E974-40B4-49EB-8863-AC9E50041896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C3746C-8506-46DB-8D77-E54FE36FC55F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E1D06E5-1A4D-4E7D-8945-DFF507080BC2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(continued)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r>
              <a:rPr lang="en-US" sz="2400" dirty="0" smtClean="0"/>
              <a:t>You can add text to drawn shapes or create a text box shape. Text boxes can be formatted, resized, or moved just like other drawn objects. </a:t>
            </a:r>
          </a:p>
          <a:p>
            <a:r>
              <a:rPr lang="en-US" sz="2400" dirty="0" smtClean="0"/>
              <a:t>Callouts are special text boxes that have a line attached to them to point to specific items in a document.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B21E974-40B4-49EB-8863-AC9E50041896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C3746C-8506-46DB-8D77-E54FE36FC55F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E1D06E5-1A4D-4E7D-8945-DFF507080BC2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(continued)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r>
              <a:rPr lang="en-US" sz="2400" dirty="0" smtClean="0"/>
              <a:t>Charts and diagrams organize your data in a manner that illustrates relationships among data. You can use SmartArt to add charts and diagrams to documents. You can change the structure and look of SmartArt.</a:t>
            </a:r>
          </a:p>
          <a:p>
            <a:r>
              <a:rPr lang="en-US" sz="2400" dirty="0" smtClean="0"/>
              <a:t>You can insert WordArt to create stylized text objects. As with other objects, you can resize, reposition, and format WordArt.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B21E974-40B4-49EB-8863-AC9E50041896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3810000" cy="3962400"/>
          </a:xfrm>
        </p:spPr>
        <p:txBody>
          <a:bodyPr/>
          <a:lstStyle/>
          <a:p>
            <a:r>
              <a:rPr lang="en-US" sz="2200" dirty="0" smtClean="0"/>
              <a:t>aspect ratio</a:t>
            </a:r>
          </a:p>
          <a:p>
            <a:r>
              <a:rPr lang="en-US" sz="2200" dirty="0" smtClean="0"/>
              <a:t>callout</a:t>
            </a:r>
          </a:p>
          <a:p>
            <a:r>
              <a:rPr lang="en-US" sz="2200" dirty="0" smtClean="0"/>
              <a:t>chart</a:t>
            </a:r>
          </a:p>
          <a:p>
            <a:r>
              <a:rPr lang="en-US" sz="2200" dirty="0" smtClean="0"/>
              <a:t>clip art</a:t>
            </a:r>
          </a:p>
          <a:p>
            <a:r>
              <a:rPr lang="en-US" sz="2200" dirty="0" smtClean="0"/>
              <a:t>crop</a:t>
            </a:r>
          </a:p>
          <a:p>
            <a:r>
              <a:rPr lang="en-US" sz="2200" dirty="0" smtClean="0"/>
              <a:t>diagram</a:t>
            </a:r>
          </a:p>
          <a:p>
            <a:r>
              <a:rPr lang="en-US" sz="2200" dirty="0" smtClean="0"/>
              <a:t>floating object</a:t>
            </a:r>
          </a:p>
          <a:p>
            <a:r>
              <a:rPr lang="en-US" sz="2200" dirty="0" smtClean="0"/>
              <a:t>graphic</a:t>
            </a:r>
          </a:p>
          <a:p>
            <a:r>
              <a:rPr lang="en-US" sz="2200" dirty="0" smtClean="0"/>
              <a:t>inline object</a:t>
            </a:r>
          </a:p>
          <a:p>
            <a:r>
              <a:rPr lang="en-US" sz="2200" dirty="0" smtClean="0"/>
              <a:t>keyword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599" y="2362200"/>
            <a:ext cx="3730625" cy="3962400"/>
          </a:xfrm>
        </p:spPr>
        <p:txBody>
          <a:bodyPr/>
          <a:lstStyle/>
          <a:p>
            <a:r>
              <a:rPr lang="en-US" sz="2200" dirty="0" smtClean="0"/>
              <a:t>object</a:t>
            </a:r>
          </a:p>
          <a:p>
            <a:r>
              <a:rPr lang="en-US" sz="2200" dirty="0" smtClean="0"/>
              <a:t>pull quote</a:t>
            </a:r>
          </a:p>
          <a:p>
            <a:r>
              <a:rPr lang="en-US" sz="2200" dirty="0" smtClean="0"/>
              <a:t>rotation handle</a:t>
            </a:r>
          </a:p>
          <a:p>
            <a:r>
              <a:rPr lang="en-US" sz="2200" dirty="0" smtClean="0"/>
              <a:t>selection rectangle</a:t>
            </a:r>
          </a:p>
          <a:p>
            <a:r>
              <a:rPr lang="en-US" sz="2200" dirty="0" smtClean="0"/>
              <a:t>sidebar</a:t>
            </a:r>
          </a:p>
          <a:p>
            <a:r>
              <a:rPr lang="en-US" sz="2200" dirty="0" smtClean="0"/>
              <a:t>sizing handle</a:t>
            </a:r>
          </a:p>
          <a:p>
            <a:r>
              <a:rPr lang="en-US" sz="2200" dirty="0" smtClean="0"/>
              <a:t>SmartArt</a:t>
            </a:r>
          </a:p>
          <a:p>
            <a:r>
              <a:rPr lang="en-US" sz="2200" dirty="0" smtClean="0"/>
              <a:t>text box</a:t>
            </a:r>
          </a:p>
          <a:p>
            <a:r>
              <a:rPr lang="en-US" sz="2200" dirty="0" smtClean="0"/>
              <a:t>WordArt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Working with Graphics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r>
              <a:rPr lang="en-US" b="1" dirty="0" smtClean="0"/>
              <a:t>Graphics</a:t>
            </a:r>
            <a:r>
              <a:rPr lang="en-US" dirty="0" smtClean="0"/>
              <a:t> are pictures that help illustrate the meaning of the text and make the page more attractive. </a:t>
            </a:r>
          </a:p>
          <a:p>
            <a:r>
              <a:rPr lang="en-US" dirty="0" smtClean="0"/>
              <a:t>You can add predefined shapes, diagrams, and charts as well as photographs and drawings. </a:t>
            </a:r>
          </a:p>
          <a:p>
            <a:r>
              <a:rPr lang="en-US" dirty="0" smtClean="0"/>
              <a:t>You can also use the drawing tools in Word to create your own graphics.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Columns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Columns are easy to create in Word.</a:t>
            </a:r>
          </a:p>
          <a:p>
            <a:pPr lvl="0"/>
            <a:r>
              <a:rPr lang="en-US" dirty="0" smtClean="0"/>
              <a:t>You can choose one, two, or three columns of equal width. You can also choose Left or Right, which creates two columns with either the left or the right column a little less than half the size of the other column. </a:t>
            </a:r>
          </a:p>
          <a:p>
            <a:pPr lvl="0"/>
            <a:r>
              <a:rPr lang="en-US" dirty="0" smtClean="0"/>
              <a:t>If none of these options suits you, you can  create columns of custom widths.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Columns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Columns menu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6246813" cy="357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Borders and Shading to Paragraphs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You can specify a border style and whether a border appears on four sides, two sides, or one side of a paragraph. </a:t>
            </a:r>
          </a:p>
          <a:p>
            <a:pPr lvl="0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429000"/>
            <a:ext cx="314256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86400" y="57912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Borders tab in the Borders and Shading dialog box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Borders and Shading to Pages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r>
              <a:rPr lang="en-US" dirty="0" smtClean="0"/>
              <a:t>Just as you can add borders to paragraphs, you can add borders and shading to entire pages. 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352800"/>
            <a:ext cx="4914900" cy="292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Pasewark Office 2010 Intro">
      <a:dk1>
        <a:srgbClr val="003366"/>
      </a:dk1>
      <a:lt1>
        <a:srgbClr val="FFFFFF"/>
      </a:lt1>
      <a:dk2>
        <a:srgbClr val="006060"/>
      </a:dk2>
      <a:lt2>
        <a:srgbClr val="666699"/>
      </a:lt2>
      <a:accent1>
        <a:srgbClr val="006060"/>
      </a:accent1>
      <a:accent2>
        <a:srgbClr val="339933"/>
      </a:accent2>
      <a:accent3>
        <a:srgbClr val="FFFFFF"/>
      </a:accent3>
      <a:accent4>
        <a:srgbClr val="009900"/>
      </a:accent4>
      <a:accent5>
        <a:srgbClr val="AACACA"/>
      </a:accent5>
      <a:accent6>
        <a:srgbClr val="009900"/>
      </a:accent6>
      <a:hlink>
        <a:srgbClr val="2B92FF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sewark Office 2010 Intro">
    <a:dk1>
      <a:srgbClr val="003366"/>
    </a:dk1>
    <a:lt1>
      <a:srgbClr val="FFFFFF"/>
    </a:lt1>
    <a:dk2>
      <a:srgbClr val="006060"/>
    </a:dk2>
    <a:lt2>
      <a:srgbClr val="666699"/>
    </a:lt2>
    <a:accent1>
      <a:srgbClr val="006060"/>
    </a:accent1>
    <a:accent2>
      <a:srgbClr val="339933"/>
    </a:accent2>
    <a:accent3>
      <a:srgbClr val="FFFFFF"/>
    </a:accent3>
    <a:accent4>
      <a:srgbClr val="009900"/>
    </a:accent4>
    <a:accent5>
      <a:srgbClr val="AACACA"/>
    </a:accent5>
    <a:accent6>
      <a:srgbClr val="009900"/>
    </a:accent6>
    <a:hlink>
      <a:srgbClr val="2B92FF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6654</TotalTime>
  <Words>1520</Words>
  <Application>Microsoft Office PowerPoint</Application>
  <PresentationFormat>On-screen Show (4:3)</PresentationFormat>
  <Paragraphs>213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Capsules</vt:lpstr>
      <vt:lpstr>Word Lesson 6 Working with Graphics</vt:lpstr>
      <vt:lpstr>Objectives</vt:lpstr>
      <vt:lpstr>Objectives (continued)</vt:lpstr>
      <vt:lpstr>Vocabulary</vt:lpstr>
      <vt:lpstr>Working with Graphics</vt:lpstr>
      <vt:lpstr>Creating Columns</vt:lpstr>
      <vt:lpstr>Creating Columns (continued)</vt:lpstr>
      <vt:lpstr>Adding Borders and Shading to Paragraphs</vt:lpstr>
      <vt:lpstr>Adding Borders and Shading to Pages</vt:lpstr>
      <vt:lpstr>Understanding Objects</vt:lpstr>
      <vt:lpstr>Inserting Clip Art</vt:lpstr>
      <vt:lpstr>Inserting Clip Art (continued)</vt:lpstr>
      <vt:lpstr>Selecting an Object</vt:lpstr>
      <vt:lpstr>Selecting an Object (continued)</vt:lpstr>
      <vt:lpstr>Resizing an Object</vt:lpstr>
      <vt:lpstr>Repositioning and Removing an Inline Object</vt:lpstr>
      <vt:lpstr>Wrapping Text Around an Object</vt:lpstr>
      <vt:lpstr>Wrapping Text Around an Object (continued)</vt:lpstr>
      <vt:lpstr>Wrapping Text Around an Object (continued)</vt:lpstr>
      <vt:lpstr>Recoloring Pictures</vt:lpstr>
      <vt:lpstr>Inserting Pictures</vt:lpstr>
      <vt:lpstr>Adding Shapes</vt:lpstr>
      <vt:lpstr>Adding Shapes (continued)</vt:lpstr>
      <vt:lpstr>Adding Shapes (continued)</vt:lpstr>
      <vt:lpstr>Adding Shapes (continued)</vt:lpstr>
      <vt:lpstr>Creating Diagrams and Charts with SmartArt</vt:lpstr>
      <vt:lpstr>Creating Diagrams and Charts with SmartArt (continued)</vt:lpstr>
      <vt:lpstr>Creating WordArt</vt:lpstr>
      <vt:lpstr>Summary</vt:lpstr>
      <vt:lpstr>Summary (continued)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Lesson 6 Working with Graphics</dc:title>
  <dc:creator>Abdihamid</dc:creator>
  <cp:lastModifiedBy>Abdihamid</cp:lastModifiedBy>
  <cp:revision>219</cp:revision>
  <dcterms:created xsi:type="dcterms:W3CDTF">2001-06-11T01:47:29Z</dcterms:created>
  <dcterms:modified xsi:type="dcterms:W3CDTF">2015-08-12T06:20:06Z</dcterms:modified>
</cp:coreProperties>
</file>