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99" r:id="rId2"/>
    <p:sldId id="325" r:id="rId3"/>
    <p:sldId id="350" r:id="rId4"/>
    <p:sldId id="300" r:id="rId5"/>
    <p:sldId id="266" r:id="rId6"/>
    <p:sldId id="367" r:id="rId7"/>
    <p:sldId id="407" r:id="rId8"/>
    <p:sldId id="346" r:id="rId9"/>
    <p:sldId id="394" r:id="rId10"/>
    <p:sldId id="395" r:id="rId11"/>
    <p:sldId id="408" r:id="rId12"/>
    <p:sldId id="383" r:id="rId13"/>
    <p:sldId id="409" r:id="rId14"/>
    <p:sldId id="304" r:id="rId15"/>
    <p:sldId id="368" r:id="rId16"/>
    <p:sldId id="410" r:id="rId17"/>
    <p:sldId id="369" r:id="rId18"/>
    <p:sldId id="411" r:id="rId19"/>
    <p:sldId id="386" r:id="rId20"/>
    <p:sldId id="412" r:id="rId21"/>
    <p:sldId id="385" r:id="rId22"/>
    <p:sldId id="397" r:id="rId23"/>
    <p:sldId id="413" r:id="rId24"/>
    <p:sldId id="321" r:id="rId25"/>
    <p:sldId id="339" r:id="rId26"/>
    <p:sldId id="3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9933"/>
    <a:srgbClr val="FFCC00"/>
    <a:srgbClr val="FFCC66"/>
    <a:srgbClr val="FFFF99"/>
    <a:srgbClr val="00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110" autoAdjust="0"/>
    <p:restoredTop sz="94575" autoAdjust="0"/>
  </p:normalViewPr>
  <p:slideViewPr>
    <p:cSldViewPr>
      <p:cViewPr>
        <p:scale>
          <a:sx n="75" d="100"/>
          <a:sy n="75" d="100"/>
        </p:scale>
        <p:origin x="-105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2D429BD-1133-42FE-93F1-23729BF5E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D0AB61-4F84-4EF4-A06E-CB18CE7E7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FB547-E703-4BEB-9744-C3B15C6538E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0AB61-4F84-4EF4-A06E-CB18CE7E7D4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B6C512A-4FF9-4409-89D4-BD2BA896F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8292F-5660-4066-94DC-8461C13AFF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409E9-5D2F-4E81-8081-C3E40BA0D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BF58-7975-44C6-A4CC-482CE335F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57B5-0756-4F1C-8CE0-A38FD7FF26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D2E8-7562-41BB-8E9A-3C48F42FD3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BBC7-2F9B-4A77-B360-D7E7E2C5C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B63C-D157-4F5A-858D-9224C3AED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23DE-DCFD-4422-A8A5-8EBB08FF8F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A629-524D-4295-9D5C-D74AF03A1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5104-BB51-498E-AC05-D5305DC00A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D123-D2E2-440F-A703-111A7DAB71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152428" y="2895600"/>
            <a:ext cx="49244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baseline="0" dirty="0" smtClean="0"/>
              <a:t>Word </a:t>
            </a:r>
            <a:r>
              <a:rPr lang="en-US" sz="2000" b="1" dirty="0" smtClean="0"/>
              <a:t>Lesson 7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Pasewark &amp; Pasewark</a:t>
            </a:r>
            <a:endParaRPr lang="en-US" sz="2000" b="1" dirty="0"/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Microsoft Office 2010 Introductory </a:t>
            </a:r>
            <a:endParaRPr lang="en-US" sz="20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887C4785-737E-47A6-A3E0-BD606DACA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4F936E-69BF-43F9-9510-9E079A8CE8F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Word Lesson 7</a:t>
            </a:r>
            <a:br>
              <a:rPr lang="en-US" sz="3400" dirty="0" smtClean="0"/>
            </a:br>
            <a:r>
              <a:rPr lang="en-US" sz="3200" dirty="0" smtClean="0"/>
              <a:t>Working with Documents</a:t>
            </a:r>
            <a:endParaRPr lang="en-US" sz="34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dirty="0" smtClean="0"/>
              <a:t>Microsoft Office 2010 Introductory</a:t>
            </a:r>
            <a:endParaRPr lang="en-US" dirty="0" smtClean="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dirty="0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Pasewark &amp; Pasewark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Modifying Document Properties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When you save a file, identifying information about the file is saved along with it, such as the author’s name. This information is known as the file </a:t>
            </a:r>
            <a:r>
              <a:rPr lang="en-US" b="1" dirty="0" smtClean="0"/>
              <a:t>properties</a:t>
            </a:r>
            <a:r>
              <a:rPr lang="en-US" dirty="0" smtClean="0"/>
              <a:t>. To view properties, click the File tab, and then click Info. </a:t>
            </a:r>
          </a:p>
          <a:p>
            <a:r>
              <a:rPr lang="en-US" dirty="0" smtClean="0"/>
              <a:t>Content controls can be linked to document properties so that they pick up and display the information stored as a document property.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Document Properties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0"/>
            <a:ext cx="4648200" cy="3724275"/>
          </a:xfrm>
        </p:spPr>
        <p:txBody>
          <a:bodyPr/>
          <a:lstStyle/>
          <a:p>
            <a:r>
              <a:rPr lang="en-US" sz="2200" dirty="0" smtClean="0"/>
              <a:t>Summary tab in Diet Final.docx Properties dialog box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438400"/>
            <a:ext cx="316814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Inserting a Cover Page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lvl="0"/>
            <a:r>
              <a:rPr lang="en-US" dirty="0" smtClean="0"/>
              <a:t>You can quickly create a cover page for your document by inserting one of the many predesigned cover pages available with Word. </a:t>
            </a:r>
          </a:p>
          <a:p>
            <a:pPr lvl="0"/>
            <a:r>
              <a:rPr lang="en-US" dirty="0" smtClean="0"/>
              <a:t>Cover pages contain content controls.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Cover Page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Cover page gallery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19400"/>
            <a:ext cx="493039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Creating New Sections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You can divide a document into two or more sections. A </a:t>
            </a:r>
            <a:r>
              <a:rPr lang="en-US" sz="2800" b="1" dirty="0" smtClean="0"/>
              <a:t>section</a:t>
            </a:r>
            <a:r>
              <a:rPr lang="en-US" sz="2800" dirty="0" smtClean="0"/>
              <a:t> is a part of a document where you can create a different layout from the rest of the document.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You can also have different headers and footers, page numbers, margins, orientation, and other formatting features in different sections.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Using the Research Tool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Word provides online access to a dictionary, thesaurus, and other resources to help you research information.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You need an Internet connection for all research resources except the dictionary, thesaurus, and some features of the translation tool.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Research Tool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Research task pane open with results from Bing search engine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743200"/>
            <a:ext cx="5943599" cy="35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059463-CAB4-412C-9C0A-E6BEBD24D35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FB979-94DD-4BCB-8037-8094083FF979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r>
              <a:rPr lang="en-US" dirty="0" smtClean="0"/>
              <a:t>Creating Tables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DED729-070D-4F1B-95D7-32DB0854F7E1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838200" y="2362200"/>
            <a:ext cx="7693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A </a:t>
            </a:r>
            <a:r>
              <a:rPr lang="en-US" sz="2800" b="1" dirty="0" smtClean="0"/>
              <a:t>table</a:t>
            </a:r>
            <a:r>
              <a:rPr lang="en-US" sz="2800" dirty="0" smtClean="0"/>
              <a:t> is an arrangement of text or numbers in rows and columns, similar to a spreadsheet. Tables are useful for organizing information. The intersection of a row and column is called a </a:t>
            </a:r>
            <a:r>
              <a:rPr lang="en-US" sz="2800" b="1" dirty="0" smtClean="0"/>
              <a:t>cell</a:t>
            </a:r>
            <a:r>
              <a:rPr lang="en-US" sz="2800" dirty="0" smtClean="0"/>
              <a:t>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To enter text in a table, click in a cell, and then type. To move to the next cell to the right, press Tab or click in the cell.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can modify the structure of a table by using commands on the Table Tools Layout tab on the Ribbon, including:</a:t>
            </a:r>
          </a:p>
          <a:p>
            <a:pPr lvl="1"/>
            <a:r>
              <a:rPr lang="en-US" dirty="0" smtClean="0"/>
              <a:t>Inserting or deleting a row or column</a:t>
            </a:r>
          </a:p>
          <a:p>
            <a:pPr lvl="1"/>
            <a:r>
              <a:rPr lang="en-US" dirty="0" smtClean="0"/>
              <a:t>Changing the width of columns</a:t>
            </a:r>
          </a:p>
          <a:p>
            <a:pPr lvl="1"/>
            <a:r>
              <a:rPr lang="en-US" dirty="0" smtClean="0"/>
              <a:t>Changing the height of rows</a:t>
            </a:r>
          </a:p>
          <a:p>
            <a:pPr lvl="1"/>
            <a:r>
              <a:rPr lang="en-US" dirty="0" smtClean="0"/>
              <a:t>Splitting and merging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Tables (continued)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/>
              <a:t>The easiest way to format a table is to use one of the many predesigned formats on the Table Tools Design tab. Options include:</a:t>
            </a:r>
          </a:p>
          <a:p>
            <a:pPr lvl="1"/>
            <a:r>
              <a:rPr lang="en-US" dirty="0" smtClean="0"/>
              <a:t>Adding shading to every other row or every other column</a:t>
            </a:r>
          </a:p>
          <a:p>
            <a:pPr lvl="1"/>
            <a:r>
              <a:rPr lang="en-US" dirty="0" smtClean="0"/>
              <a:t>Manually formatting text </a:t>
            </a:r>
          </a:p>
          <a:p>
            <a:pPr lvl="1"/>
            <a:r>
              <a:rPr lang="en-US" dirty="0" smtClean="0"/>
              <a:t>Changing the color of table lines and cells </a:t>
            </a:r>
          </a:p>
          <a:p>
            <a:pPr lvl="1"/>
            <a:r>
              <a:rPr lang="en-US" dirty="0" smtClean="0"/>
              <a:t>Changing the alignment of text in a cell</a:t>
            </a:r>
          </a:p>
          <a:p>
            <a:pPr lvl="1"/>
            <a:r>
              <a:rPr lang="en-US" dirty="0" smtClean="0"/>
              <a:t>Adding color to borders</a:t>
            </a:r>
          </a:p>
          <a:p>
            <a:pPr lvl="1"/>
            <a:endParaRPr lang="en-US" sz="1600" dirty="0" smtClean="0"/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Insert page breaks, headers, footers, and page numbers.</a:t>
            </a:r>
          </a:p>
          <a:p>
            <a:pPr lvl="0"/>
            <a:r>
              <a:rPr lang="en-US" dirty="0" smtClean="0"/>
              <a:t>Understand content controls.</a:t>
            </a:r>
          </a:p>
          <a:p>
            <a:pPr lvl="0"/>
            <a:r>
              <a:rPr lang="en-US" dirty="0" smtClean="0"/>
              <a:t>Modify document properties.</a:t>
            </a:r>
          </a:p>
          <a:p>
            <a:pPr lvl="0"/>
            <a:r>
              <a:rPr lang="en-US" dirty="0" smtClean="0"/>
              <a:t>Insert predesigned cover pages.</a:t>
            </a:r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preview of a table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95600"/>
            <a:ext cx="471602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Converting Text into Tables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/>
              <a:t>You can convert text you have already typed into a table. </a:t>
            </a:r>
          </a:p>
          <a:p>
            <a:pPr lvl="0"/>
            <a:r>
              <a:rPr lang="en-US" dirty="0" smtClean="0"/>
              <a:t>Select the text, and then on the Insert tab on the Ribbon, click the Table button in the Tables group, and click Convert Text to Table on the menu.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Sorting Text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b="1" dirty="0" smtClean="0"/>
              <a:t>Sorting</a:t>
            </a:r>
            <a:r>
              <a:rPr lang="en-US" dirty="0" smtClean="0"/>
              <a:t> arranges a list of words in ascending order (a to z) or in descending order (z to a).</a:t>
            </a:r>
          </a:p>
          <a:p>
            <a:pPr lvl="0"/>
            <a:r>
              <a:rPr lang="en-US" dirty="0" smtClean="0"/>
              <a:t>Sorting can also arrange a list of numbers.</a:t>
            </a:r>
          </a:p>
          <a:p>
            <a:pPr lvl="0"/>
            <a:r>
              <a:rPr lang="en-US" dirty="0" smtClean="0"/>
              <a:t>To sort text in a table, click anywhere in the table, click the Table Tools Layout tab, and then in the Data group, click the Sort button.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Text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dialog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705600" cy="315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347838-409C-4CC9-B7EB-11B29370A80F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B6EBE8-77DC-44A2-9AA0-4BD6268A5E52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4114799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sz="2200" dirty="0" smtClean="0"/>
              <a:t>In this lesson, you learned:</a:t>
            </a:r>
          </a:p>
          <a:p>
            <a:r>
              <a:rPr lang="en-US" sz="2200" dirty="0" smtClean="0"/>
              <a:t>Word automatically inserts page breaks where they are necessary. You also can insert page breaks manually. </a:t>
            </a:r>
          </a:p>
          <a:p>
            <a:r>
              <a:rPr lang="en-US" sz="2200" dirty="0" smtClean="0"/>
              <a:t>Content controls are special placeholders designed to contain a specific type of text. When you insert text, some content controls remain in the document and some are deleted. </a:t>
            </a:r>
          </a:p>
          <a:p>
            <a:r>
              <a:rPr lang="en-US" sz="2200" dirty="0" smtClean="0"/>
              <a:t>You can insert page numbers in the header or footer area. The page number style can replace a header or footer, or you can use the Current Position command to insert a page number at the location of the insertion point.</a:t>
            </a: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161F166-B890-4A99-AAC8-00D1071B0725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C3746C-8506-46DB-8D77-E54FE36FC55F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E1D06E5-1A4D-4E7D-8945-DFF507080BC2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(continued)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z="2200" dirty="0" smtClean="0"/>
              <a:t>You can modify file properties in Backstage view. Some types of content controls are linked to document properties. </a:t>
            </a:r>
          </a:p>
          <a:p>
            <a:r>
              <a:rPr lang="en-US" sz="2200" dirty="0" smtClean="0"/>
              <a:t>You can insert a predesigned cover page with content controls by clicking the Cover Page button in the Pages group on the Insert tab. </a:t>
            </a:r>
          </a:p>
          <a:p>
            <a:r>
              <a:rPr lang="en-US" sz="2200" dirty="0" smtClean="0"/>
              <a:t>To create different page layouts within one document, divide the document into sections.</a:t>
            </a:r>
          </a:p>
          <a:p>
            <a:r>
              <a:rPr lang="en-US" sz="2200" dirty="0" smtClean="0"/>
              <a:t>The Research tool allows you to access the Internet to explore different sources for information.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B21E974-40B4-49EB-8863-AC9E50041896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C3746C-8506-46DB-8D77-E54FE36FC55F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E1D06E5-1A4D-4E7D-8945-DFF507080BC2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(continued)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r>
              <a:rPr lang="en-US" sz="2400" dirty="0" smtClean="0"/>
              <a:t>Tables show data in columns and rows. You can modify tables by adding and removing rows and columns and merging and splitting cells. You can format a table with styles as well as use manual formatting. You can convert text into a table with the Convert Text to Table command.</a:t>
            </a:r>
          </a:p>
          <a:p>
            <a:r>
              <a:rPr lang="en-US" sz="2400" dirty="0" smtClean="0"/>
              <a:t>You can sort text in a document alphabetically or numerically in ascending or descending order.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B21E974-40B4-49EB-8863-AC9E50041896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 a section with formatting that differs from other sections.</a:t>
            </a:r>
          </a:p>
          <a:p>
            <a:pPr lvl="0"/>
            <a:r>
              <a:rPr lang="en-US" dirty="0" smtClean="0"/>
              <a:t>Use the Research tool.</a:t>
            </a:r>
          </a:p>
          <a:p>
            <a:pPr lvl="0"/>
            <a:r>
              <a:rPr lang="en-US" dirty="0" smtClean="0"/>
              <a:t>Insert, modify, and format tables.</a:t>
            </a:r>
          </a:p>
          <a:p>
            <a:pPr lvl="0"/>
            <a:r>
              <a:rPr lang="en-US" dirty="0" smtClean="0"/>
              <a:t>Sort text.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3810000" cy="3886200"/>
          </a:xfrm>
        </p:spPr>
        <p:txBody>
          <a:bodyPr/>
          <a:lstStyle/>
          <a:p>
            <a:r>
              <a:rPr lang="en-US" sz="2400" dirty="0" smtClean="0"/>
              <a:t>cell</a:t>
            </a:r>
          </a:p>
          <a:p>
            <a:r>
              <a:rPr lang="en-US" sz="2400" dirty="0" smtClean="0"/>
              <a:t>content control</a:t>
            </a:r>
          </a:p>
          <a:p>
            <a:r>
              <a:rPr lang="en-US" sz="2400" dirty="0" smtClean="0"/>
              <a:t>footer</a:t>
            </a:r>
          </a:p>
          <a:p>
            <a:r>
              <a:rPr lang="en-US" sz="2400" dirty="0" smtClean="0"/>
              <a:t>gridline</a:t>
            </a:r>
          </a:p>
          <a:p>
            <a:r>
              <a:rPr lang="en-US" sz="2400" dirty="0" smtClean="0"/>
              <a:t>header</a:t>
            </a:r>
          </a:p>
          <a:p>
            <a:r>
              <a:rPr lang="en-US" sz="2400" dirty="0" smtClean="0"/>
              <a:t>orphan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599" y="2362200"/>
            <a:ext cx="3730625" cy="3962400"/>
          </a:xfrm>
        </p:spPr>
        <p:txBody>
          <a:bodyPr/>
          <a:lstStyle/>
          <a:p>
            <a:r>
              <a:rPr lang="en-US" sz="2400" dirty="0" smtClean="0"/>
              <a:t>page break</a:t>
            </a:r>
          </a:p>
          <a:p>
            <a:r>
              <a:rPr lang="en-US" sz="2400" dirty="0" smtClean="0"/>
              <a:t>property</a:t>
            </a:r>
          </a:p>
          <a:p>
            <a:r>
              <a:rPr lang="en-US" sz="2400" dirty="0" smtClean="0"/>
              <a:t>section</a:t>
            </a:r>
          </a:p>
          <a:p>
            <a:r>
              <a:rPr lang="en-US" sz="2400" dirty="0" smtClean="0"/>
              <a:t>sort</a:t>
            </a:r>
          </a:p>
          <a:p>
            <a:r>
              <a:rPr lang="en-US" sz="2400" dirty="0" smtClean="0"/>
              <a:t>table</a:t>
            </a:r>
          </a:p>
          <a:p>
            <a:r>
              <a:rPr lang="en-US" sz="2400" dirty="0" smtClean="0"/>
              <a:t>widow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Inserting Page Breaks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20000" cy="3962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place where one page ends and another begins is a </a:t>
            </a:r>
            <a:r>
              <a:rPr lang="en-US" b="1" dirty="0" smtClean="0"/>
              <a:t>page break</a:t>
            </a:r>
            <a:r>
              <a:rPr lang="en-US" dirty="0" smtClean="0"/>
              <a:t>. Word automatically inserts page breaks or you can insert one manually. </a:t>
            </a:r>
          </a:p>
          <a:p>
            <a:r>
              <a:rPr lang="en-US" dirty="0" smtClean="0"/>
              <a:t>Avoid creating widows and orphans. 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widow</a:t>
            </a:r>
            <a:r>
              <a:rPr lang="en-US" dirty="0" smtClean="0"/>
              <a:t> is when the first line of a paragraph appears at the bottom of a page; an </a:t>
            </a:r>
            <a:r>
              <a:rPr lang="en-US" b="1" dirty="0" smtClean="0"/>
              <a:t>orphan</a:t>
            </a:r>
            <a:r>
              <a:rPr lang="en-US" dirty="0" smtClean="0"/>
              <a:t> is when the last line of a paragraph appears at the top of a page.</a:t>
            </a:r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Content Controls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Many predesigned elements contain </a:t>
            </a:r>
            <a:r>
              <a:rPr lang="en-US" b="1" dirty="0" smtClean="0"/>
              <a:t>content controls</a:t>
            </a:r>
            <a:r>
              <a:rPr lang="en-US" dirty="0" smtClean="0"/>
              <a:t>, which are special placeholders designed to contain a specific type of text.</a:t>
            </a:r>
          </a:p>
          <a:p>
            <a:pPr lvl="0"/>
            <a:r>
              <a:rPr lang="en-US" dirty="0" smtClean="0"/>
              <a:t>For most controls, you simply start typing. </a:t>
            </a:r>
          </a:p>
          <a:p>
            <a:pPr lvl="0"/>
            <a:r>
              <a:rPr lang="en-US" dirty="0" smtClean="0"/>
              <a:t>For some controls, an arrow appears when you click the control, and you click the arrow to choose an item from a list or a date from a calendar. 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Content Controls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Content controls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19400"/>
            <a:ext cx="7115175" cy="352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Inserting Headers, Footers, and Page Numbers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>
            <a:normAutofit/>
          </a:bodyPr>
          <a:lstStyle/>
          <a:p>
            <a:pPr lvl="0">
              <a:spcBef>
                <a:spcPts val="500"/>
              </a:spcBef>
            </a:pPr>
            <a:r>
              <a:rPr lang="en-US" b="1" dirty="0" smtClean="0"/>
              <a:t>Headers</a:t>
            </a:r>
            <a:r>
              <a:rPr lang="en-US" dirty="0" smtClean="0"/>
              <a:t> (top of page) and </a:t>
            </a:r>
            <a:r>
              <a:rPr lang="en-US" b="1" dirty="0" smtClean="0"/>
              <a:t>footers</a:t>
            </a:r>
            <a:r>
              <a:rPr lang="en-US" dirty="0" smtClean="0"/>
              <a:t> (bottom of page) allow you to include the same information, on each page of a document.</a:t>
            </a:r>
          </a:p>
          <a:p>
            <a:pPr lvl="0">
              <a:spcBef>
                <a:spcPts val="500"/>
              </a:spcBef>
            </a:pPr>
            <a:r>
              <a:rPr lang="en-US" dirty="0" smtClean="0"/>
              <a:t>When the header or footer area is active, the Header &amp; Footer Tools Design tab appears on the Ribbon. </a:t>
            </a:r>
          </a:p>
          <a:p>
            <a:pPr lvl="0">
              <a:spcBef>
                <a:spcPts val="500"/>
              </a:spcBef>
            </a:pPr>
            <a:r>
              <a:rPr lang="en-US" dirty="0" smtClean="0"/>
              <a:t>The Different First Page option allows you to remove the header and footer from the first page of the document.</a:t>
            </a:r>
            <a:endParaRPr lang="en-US" dirty="0"/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Inserting Headers, Footers, and Page Numbers (continued)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362200"/>
            <a:ext cx="7693025" cy="4191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Page numbers are included in some of the header and footer styles. </a:t>
            </a:r>
          </a:p>
          <a:p>
            <a:pPr lvl="0"/>
            <a:r>
              <a:rPr lang="en-US" dirty="0" smtClean="0"/>
              <a:t>Even if you choose a header or footer style that does not include page numbers, you can still insert a page number.</a:t>
            </a:r>
          </a:p>
          <a:p>
            <a:r>
              <a:rPr lang="en-US" dirty="0" smtClean="0"/>
              <a:t>You can also insert the page number in an existing header or footer.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Pasewark Office 2010 Intro">
      <a:dk1>
        <a:srgbClr val="003366"/>
      </a:dk1>
      <a:lt1>
        <a:srgbClr val="FFFFFF"/>
      </a:lt1>
      <a:dk2>
        <a:srgbClr val="006060"/>
      </a:dk2>
      <a:lt2>
        <a:srgbClr val="666699"/>
      </a:lt2>
      <a:accent1>
        <a:srgbClr val="006060"/>
      </a:accent1>
      <a:accent2>
        <a:srgbClr val="339933"/>
      </a:accent2>
      <a:accent3>
        <a:srgbClr val="FFFFFF"/>
      </a:accent3>
      <a:accent4>
        <a:srgbClr val="009900"/>
      </a:accent4>
      <a:accent5>
        <a:srgbClr val="AACACA"/>
      </a:accent5>
      <a:accent6>
        <a:srgbClr val="009900"/>
      </a:accent6>
      <a:hlink>
        <a:srgbClr val="2B92FF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sewark Office 2010 Intro">
    <a:dk1>
      <a:srgbClr val="003366"/>
    </a:dk1>
    <a:lt1>
      <a:srgbClr val="FFFFFF"/>
    </a:lt1>
    <a:dk2>
      <a:srgbClr val="006060"/>
    </a:dk2>
    <a:lt2>
      <a:srgbClr val="666699"/>
    </a:lt2>
    <a:accent1>
      <a:srgbClr val="006060"/>
    </a:accent1>
    <a:accent2>
      <a:srgbClr val="339933"/>
    </a:accent2>
    <a:accent3>
      <a:srgbClr val="FFFFFF"/>
    </a:accent3>
    <a:accent4>
      <a:srgbClr val="009900"/>
    </a:accent4>
    <a:accent5>
      <a:srgbClr val="AACACA"/>
    </a:accent5>
    <a:accent6>
      <a:srgbClr val="009900"/>
    </a:accent6>
    <a:hlink>
      <a:srgbClr val="2B92FF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6774</TotalTime>
  <Words>1262</Words>
  <Application>Microsoft Office PowerPoint</Application>
  <PresentationFormat>On-screen Show (4:3)</PresentationFormat>
  <Paragraphs>171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Capsules</vt:lpstr>
      <vt:lpstr>Word Lesson 7 Working with Documents</vt:lpstr>
      <vt:lpstr>Objectives</vt:lpstr>
      <vt:lpstr>Objectives (continued)</vt:lpstr>
      <vt:lpstr>Vocabulary</vt:lpstr>
      <vt:lpstr>Inserting Page Breaks</vt:lpstr>
      <vt:lpstr>Understanding Content Controls</vt:lpstr>
      <vt:lpstr>Understanding Content Controls (continued)</vt:lpstr>
      <vt:lpstr>Inserting Headers, Footers, and Page Numbers</vt:lpstr>
      <vt:lpstr>Inserting Headers, Footers, and Page Numbers (continued)</vt:lpstr>
      <vt:lpstr>Modifying Document Properties</vt:lpstr>
      <vt:lpstr>Modifying Document Properties (continued)</vt:lpstr>
      <vt:lpstr>Inserting a Cover Page</vt:lpstr>
      <vt:lpstr>Inserting a Cover Page (continued)</vt:lpstr>
      <vt:lpstr>Creating New Sections</vt:lpstr>
      <vt:lpstr>Using the Research Tool</vt:lpstr>
      <vt:lpstr>Using the Research Tool (continued)</vt:lpstr>
      <vt:lpstr>Creating Tables</vt:lpstr>
      <vt:lpstr>Creating Tables (continued)</vt:lpstr>
      <vt:lpstr>Creating Tables (continued)</vt:lpstr>
      <vt:lpstr>Creating Tables (continued)</vt:lpstr>
      <vt:lpstr>Converting Text into Tables</vt:lpstr>
      <vt:lpstr>Sorting Text</vt:lpstr>
      <vt:lpstr>Sorting Text (continued)</vt:lpstr>
      <vt:lpstr>Summary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Lesson 7 Working with Documents</dc:title>
  <dc:creator>Abdihamid</dc:creator>
  <cp:lastModifiedBy>Abdihamid</cp:lastModifiedBy>
  <cp:revision>226</cp:revision>
  <dcterms:created xsi:type="dcterms:W3CDTF">2001-06-11T01:47:29Z</dcterms:created>
  <dcterms:modified xsi:type="dcterms:W3CDTF">2015-08-12T06:19:29Z</dcterms:modified>
</cp:coreProperties>
</file>