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851c01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851c01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851c01c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851c01c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851c01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851c01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851c01c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851c01c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851c01c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8851c01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851c01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851c01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 Update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for Interview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31050" y="1416475"/>
            <a:ext cx="86013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Student Issuing </a:t>
            </a:r>
            <a:br>
              <a:rPr lang="en-GB" sz="12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1) What are the difficulties you mainly face when distributing tickets?</a:t>
            </a:r>
            <a:br>
              <a:rPr lang="en-GB" sz="12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2) Are there anything you prefer to have in the upcoming system?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3) What do you like in the current system of issuing tickets?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Planner/Student Inside </a:t>
            </a:r>
            <a:br>
              <a:rPr lang="en-GB" sz="12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1) How do you usually plan seating arrangement? </a:t>
            </a:r>
            <a:br>
              <a:rPr lang="en-GB" sz="12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2) What are some of the difficulties you have planning? </a:t>
            </a:r>
            <a:br>
              <a:rPr lang="en-GB" sz="12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3) What do you usually have to consider when planning seating arrangement? (limitations/elderlies)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4) What is your flexibility (showing seat wise)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Conflict Handlers </a:t>
            </a:r>
            <a:br>
              <a:rPr lang="en-GB" sz="12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1) What is the most common conflict with user you have to handle? </a:t>
            </a:r>
            <a:br>
              <a:rPr lang="en-GB" sz="12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GB" sz="1200">
                <a:latin typeface="Merriweather"/>
                <a:ea typeface="Merriweather"/>
                <a:cs typeface="Merriweather"/>
                <a:sym typeface="Merriweather"/>
              </a:rPr>
              <a:t>2) What do you need in the system to prevent these conflicts?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 &amp; 2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Come up with interview questions for week 2</a:t>
            </a:r>
            <a:b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Look through design thinking phases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Interview Students and Teachers involved in event or event planning and summarize the results</a:t>
            </a:r>
            <a:b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Start designing UI on canvas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 &amp; 4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Figure out what language to use for development</a:t>
            </a:r>
            <a:b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Start out basic GUI development</a:t>
            </a:r>
            <a:b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for any limitations or improvements to the project</a:t>
            </a:r>
            <a:b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Work on Documentation for Week 6 </a:t>
            </a:r>
            <a:b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Work on presentation for Week 6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 &amp; 6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Check if GUI is acceptable and start coding functionality (Creating Seats and inputs)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Complete a basic working prototype with basic functionality and work on the presentation</a:t>
            </a:r>
            <a:b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Prototype has to have a GUI and layout and have basic working functions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Thinking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76" y="1308376"/>
            <a:ext cx="5410426" cy="366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