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9bcca5b9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9bcca5b9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bcca5b9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9bcca5b9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9bcca5b9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9bcca5b9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9bcca5b9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9bcca5b9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9c86e11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9c86e11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9bcca5b9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9bcca5b9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9bcca5b9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9bcca5b9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9bcca5b9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9bcca5b9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9bcca5b9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9bcca5b9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9bcca5b9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9bcca5b9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9bcca5b9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9bcca5b9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9bcca5b9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9bcca5b9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9bcca5b9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9bcca5b9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9bcca5b9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9bcca5b9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9bcca5b9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9bcca5b9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9bcca5b9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9bcca5b9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3 Update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Randy &amp; Dylan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 Loh Moi Yong</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In-charge of color-coding, planning seats and printing out tickets</a:t>
            </a:r>
            <a:endParaRPr sz="1500"/>
          </a:p>
          <a:p>
            <a:pPr indent="-323850" lvl="0" marL="457200" rtl="0" algn="l">
              <a:spcBef>
                <a:spcPts val="0"/>
              </a:spcBef>
              <a:spcAft>
                <a:spcPts val="0"/>
              </a:spcAft>
              <a:buSzPts val="1500"/>
              <a:buChar char="-"/>
            </a:pPr>
            <a:r>
              <a:rPr lang="en" sz="1500"/>
              <a:t>Preparation are done months beforehand</a:t>
            </a:r>
            <a:endParaRPr sz="1500"/>
          </a:p>
          <a:p>
            <a:pPr indent="-323850" lvl="0" marL="457200" rtl="0" algn="l">
              <a:spcBef>
                <a:spcPts val="0"/>
              </a:spcBef>
              <a:spcAft>
                <a:spcPts val="0"/>
              </a:spcAft>
              <a:buSzPts val="1500"/>
              <a:buChar char="-"/>
            </a:pPr>
            <a:r>
              <a:rPr lang="en" sz="1500"/>
              <a:t>Her difficulty would be having to cut out the tickets</a:t>
            </a:r>
            <a:endParaRPr sz="1500"/>
          </a:p>
          <a:p>
            <a:pPr indent="-311150" lvl="1" marL="914400" rtl="0" algn="l">
              <a:spcBef>
                <a:spcPts val="0"/>
              </a:spcBef>
              <a:spcAft>
                <a:spcPts val="0"/>
              </a:spcAft>
              <a:buSzPts val="1300"/>
              <a:buChar char="-"/>
            </a:pPr>
            <a:r>
              <a:rPr lang="en" sz="1300"/>
              <a:t>E-tickets would be the solution</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Thinking</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3"/>
          <p:cNvPicPr preferRelativeResize="0"/>
          <p:nvPr/>
        </p:nvPicPr>
        <p:blipFill>
          <a:blip r:embed="rId3">
            <a:alphaModFix/>
          </a:blip>
          <a:stretch>
            <a:fillRect/>
          </a:stretch>
        </p:blipFill>
        <p:spPr>
          <a:xfrm>
            <a:off x="1608950" y="1853852"/>
            <a:ext cx="5842776" cy="3263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1: Empathize with User</a:t>
            </a:r>
            <a:endParaRPr/>
          </a:p>
        </p:txBody>
      </p:sp>
      <p:sp>
        <p:nvSpPr>
          <p:cNvPr id="155" name="Google Shape;155;p24"/>
          <p:cNvSpPr txBox="1"/>
          <p:nvPr>
            <p:ph idx="1" type="body"/>
          </p:nvPr>
        </p:nvSpPr>
        <p:spPr>
          <a:xfrm>
            <a:off x="729450" y="1853850"/>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Knows</a:t>
            </a:r>
            <a:endParaRPr/>
          </a:p>
          <a:p>
            <a:pPr indent="-311150" lvl="0" marL="457200" rtl="0" algn="l">
              <a:spcBef>
                <a:spcPts val="0"/>
              </a:spcBef>
              <a:spcAft>
                <a:spcPts val="0"/>
              </a:spcAft>
              <a:buSzPts val="1300"/>
              <a:buChar char="-"/>
            </a:pPr>
            <a:r>
              <a:rPr lang="en"/>
              <a:t>We know that the current system is tedious to use</a:t>
            </a:r>
            <a:endParaRPr/>
          </a:p>
          <a:p>
            <a:pPr indent="-311150" lvl="0" marL="457200" rtl="0" algn="l">
              <a:spcBef>
                <a:spcPts val="0"/>
              </a:spcBef>
              <a:spcAft>
                <a:spcPts val="0"/>
              </a:spcAft>
              <a:buSzPts val="1300"/>
              <a:buChar char="-"/>
            </a:pPr>
            <a:r>
              <a:rPr lang="en"/>
              <a:t>We know that the system has to be able to seat according to the venue constraints</a:t>
            </a:r>
            <a:endParaRPr/>
          </a:p>
          <a:p>
            <a:pPr indent="-311150" lvl="0" marL="457200" rtl="0" algn="l">
              <a:spcBef>
                <a:spcPts val="0"/>
              </a:spcBef>
              <a:spcAft>
                <a:spcPts val="0"/>
              </a:spcAft>
              <a:buSzPts val="1300"/>
              <a:buChar char="-"/>
            </a:pPr>
            <a:r>
              <a:rPr lang="en"/>
              <a:t>We know that the system has to be dynamic</a:t>
            </a:r>
            <a:endParaRPr/>
          </a:p>
          <a:p>
            <a:pPr indent="-311150" lvl="0" marL="457200" rtl="0" algn="l">
              <a:spcBef>
                <a:spcPts val="0"/>
              </a:spcBef>
              <a:spcAft>
                <a:spcPts val="0"/>
              </a:spcAft>
              <a:buSzPts val="1300"/>
              <a:buChar char="-"/>
            </a:pPr>
            <a:r>
              <a:rPr lang="en"/>
              <a:t>We know that the elderly and handicapped require seats that are easy accessible </a:t>
            </a:r>
            <a:endParaRPr/>
          </a:p>
          <a:p>
            <a:pPr indent="-311150" lvl="0" marL="457200" rtl="0" algn="l">
              <a:spcBef>
                <a:spcPts val="0"/>
              </a:spcBef>
              <a:spcAft>
                <a:spcPts val="0"/>
              </a:spcAft>
              <a:buSzPts val="1300"/>
              <a:buChar char="-"/>
            </a:pPr>
            <a:r>
              <a:rPr lang="en"/>
              <a:t>We know that </a:t>
            </a:r>
            <a:r>
              <a:rPr lang="en"/>
              <a:t>tickets</a:t>
            </a:r>
            <a:r>
              <a:rPr lang="en"/>
              <a:t> are issued manually which might be hard to keep track of</a:t>
            </a:r>
            <a:endParaRPr/>
          </a:p>
        </p:txBody>
      </p:sp>
      <p:sp>
        <p:nvSpPr>
          <p:cNvPr id="156" name="Google Shape;156;p24"/>
          <p:cNvSpPr txBox="1"/>
          <p:nvPr>
            <p:ph idx="2" type="body"/>
          </p:nvPr>
        </p:nvSpPr>
        <p:spPr>
          <a:xfrm>
            <a:off x="4643554" y="1853850"/>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Don’t knows</a:t>
            </a:r>
            <a:endParaRPr/>
          </a:p>
          <a:p>
            <a:pPr indent="-311150" lvl="0" marL="457200" rtl="0" algn="l">
              <a:spcBef>
                <a:spcPts val="0"/>
              </a:spcBef>
              <a:spcAft>
                <a:spcPts val="0"/>
              </a:spcAft>
              <a:buSzPts val="1300"/>
              <a:buChar char="-"/>
            </a:pPr>
            <a:r>
              <a:rPr lang="en"/>
              <a:t>We don’t know if a system like this would reduce conflicts between users </a:t>
            </a:r>
            <a:endParaRPr/>
          </a:p>
          <a:p>
            <a:pPr indent="-311150" lvl="0" marL="457200" rtl="0" algn="l">
              <a:spcBef>
                <a:spcPts val="0"/>
              </a:spcBef>
              <a:spcAft>
                <a:spcPts val="0"/>
              </a:spcAft>
              <a:buSzPts val="1300"/>
              <a:buChar char="-"/>
            </a:pPr>
            <a:r>
              <a:rPr lang="en"/>
              <a:t>We don’t know if the system would be able to handle large venues</a:t>
            </a:r>
            <a:endParaRPr/>
          </a:p>
          <a:p>
            <a:pPr indent="-311150" lvl="0" marL="457200" rtl="0" algn="l">
              <a:spcBef>
                <a:spcPts val="0"/>
              </a:spcBef>
              <a:spcAft>
                <a:spcPts val="0"/>
              </a:spcAft>
              <a:buSzPts val="1300"/>
              <a:buChar char="-"/>
            </a:pPr>
            <a:r>
              <a:rPr lang="en"/>
              <a:t>We don’t know if the system would be able to scale to the venue on the day</a:t>
            </a:r>
            <a:endParaRPr/>
          </a:p>
          <a:p>
            <a:pPr indent="-311150" lvl="0" marL="457200" rtl="0" algn="l">
              <a:spcBef>
                <a:spcPts val="0"/>
              </a:spcBef>
              <a:spcAft>
                <a:spcPts val="0"/>
              </a:spcAft>
              <a:buSzPts val="1300"/>
              <a:buChar char="-"/>
            </a:pPr>
            <a:r>
              <a:rPr lang="en"/>
              <a:t>We don’t know if the venue would allow limitations such as the elderly or </a:t>
            </a:r>
            <a:r>
              <a:rPr lang="en"/>
              <a:t>handicapped </a:t>
            </a:r>
            <a:endParaRPr/>
          </a:p>
          <a:p>
            <a:pPr indent="-311150" lvl="0" marL="457200" rtl="0" algn="l">
              <a:spcBef>
                <a:spcPts val="0"/>
              </a:spcBef>
              <a:spcAft>
                <a:spcPts val="0"/>
              </a:spcAft>
              <a:buSzPts val="1300"/>
              <a:buChar char="-"/>
            </a:pPr>
            <a:r>
              <a:rPr lang="en"/>
              <a:t>We don’t know if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1: Empathize with User (User Persona 1)</a:t>
            </a:r>
            <a:endParaRPr/>
          </a:p>
          <a:p>
            <a:pPr indent="0" lvl="0" marL="0" rtl="0" algn="l">
              <a:spcBef>
                <a:spcPts val="0"/>
              </a:spcBef>
              <a:spcAft>
                <a:spcPts val="0"/>
              </a:spcAft>
              <a:buNone/>
            </a:pPr>
            <a:r>
              <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Alex (Planner)</a:t>
            </a:r>
            <a:endParaRPr sz="1500"/>
          </a:p>
          <a:p>
            <a:pPr indent="-317500" lvl="1" marL="914400" rtl="0" algn="l">
              <a:spcBef>
                <a:spcPts val="0"/>
              </a:spcBef>
              <a:spcAft>
                <a:spcPts val="0"/>
              </a:spcAft>
              <a:buSzPts val="1400"/>
              <a:buChar char="-"/>
            </a:pPr>
            <a:r>
              <a:rPr lang="en" sz="1300"/>
              <a:t>Not knowing the place of event well</a:t>
            </a:r>
            <a:endParaRPr sz="1300"/>
          </a:p>
          <a:p>
            <a:pPr indent="-317500" lvl="1" marL="914400" rtl="0" algn="l">
              <a:spcBef>
                <a:spcPts val="0"/>
              </a:spcBef>
              <a:spcAft>
                <a:spcPts val="0"/>
              </a:spcAft>
              <a:buSzPts val="1400"/>
              <a:buChar char="-"/>
            </a:pPr>
            <a:r>
              <a:rPr lang="en" sz="1300"/>
              <a:t>Need to cut out tickets and manually check if there are no double prints</a:t>
            </a:r>
            <a:endParaRPr sz="1300"/>
          </a:p>
          <a:p>
            <a:pPr indent="-323850" lvl="0" marL="457200" rtl="0" algn="l">
              <a:spcBef>
                <a:spcPts val="0"/>
              </a:spcBef>
              <a:spcAft>
                <a:spcPts val="0"/>
              </a:spcAft>
              <a:buSzPts val="1500"/>
              <a:buChar char="-"/>
            </a:pPr>
            <a:r>
              <a:rPr lang="en" sz="1500"/>
              <a:t>Alex is able to use our program to check event’s seating arrangement as well as make e-tickets for the event.</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1: Empathize with User (User Persona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8" name="Google Shape;16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(Usher)</a:t>
            </a:r>
            <a:endParaRPr sz="1500"/>
          </a:p>
          <a:p>
            <a:pPr indent="-317500" lvl="1" marL="914400" rtl="0" algn="l">
              <a:spcBef>
                <a:spcPts val="0"/>
              </a:spcBef>
              <a:spcAft>
                <a:spcPts val="0"/>
              </a:spcAft>
              <a:buSzPts val="1400"/>
              <a:buChar char="-"/>
            </a:pPr>
            <a:r>
              <a:rPr lang="en" sz="1300"/>
              <a:t>Not being able to coordinate with the issuing </a:t>
            </a:r>
            <a:endParaRPr sz="1300"/>
          </a:p>
          <a:p>
            <a:pPr indent="-317500" lvl="1" marL="914400" rtl="0" algn="l">
              <a:spcBef>
                <a:spcPts val="0"/>
              </a:spcBef>
              <a:spcAft>
                <a:spcPts val="0"/>
              </a:spcAft>
              <a:buSzPts val="1400"/>
              <a:buChar char="-"/>
            </a:pPr>
            <a:r>
              <a:rPr lang="en" sz="1300"/>
              <a:t>Need to manage conflicts between them and guests </a:t>
            </a:r>
            <a:endParaRPr sz="1300"/>
          </a:p>
          <a:p>
            <a:pPr indent="-323850" lvl="0" marL="457200" rtl="0" algn="l">
              <a:spcBef>
                <a:spcPts val="0"/>
              </a:spcBef>
              <a:spcAft>
                <a:spcPts val="0"/>
              </a:spcAft>
              <a:buSzPts val="1500"/>
              <a:buChar char="-"/>
            </a:pPr>
            <a:r>
              <a:rPr lang="en" sz="1500"/>
              <a:t>Alex is able to use our program to manage the seats and to reduce conflicts as the seats would be pre-determined by a system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2: Define your intent</a:t>
            </a:r>
            <a:endParaRPr/>
          </a:p>
        </p:txBody>
      </p:sp>
      <p:sp>
        <p:nvSpPr>
          <p:cNvPr id="174" name="Google Shape;174;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Our problem is that major events almost always takes up huge amount manpower and paper. There are also always errors involved in printing out tickets and conflicts to handle during the event as well.</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3: Ideate </a:t>
            </a:r>
            <a:endParaRPr/>
          </a:p>
        </p:txBody>
      </p:sp>
      <p:sp>
        <p:nvSpPr>
          <p:cNvPr id="180" name="Google Shape;180;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Our solution is to create a seamless platform that will help lessen the manpower involved in these major events. It is to also make the planning much smoother by entering a few variables in the platform to generate out the ticketing system.</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3: Ideate (How might we)</a:t>
            </a:r>
            <a:endParaRPr/>
          </a:p>
        </p:txBody>
      </p:sp>
      <p:sp>
        <p:nvSpPr>
          <p:cNvPr id="186" name="Google Shape;186;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How might we create a platform to improve on the planning of major events in school</a:t>
            </a:r>
            <a:endParaRPr sz="1500"/>
          </a:p>
          <a:p>
            <a:pPr indent="-323850" lvl="0" marL="457200" rtl="0" algn="l">
              <a:spcBef>
                <a:spcPts val="0"/>
              </a:spcBef>
              <a:spcAft>
                <a:spcPts val="0"/>
              </a:spcAft>
              <a:buSzPts val="1500"/>
              <a:buChar char="●"/>
            </a:pPr>
            <a:r>
              <a:rPr lang="en" sz="1500"/>
              <a:t>How might we improve the ticketing system in place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4"/>
          <p:cNvPicPr preferRelativeResize="0"/>
          <p:nvPr/>
        </p:nvPicPr>
        <p:blipFill rotWithShape="1">
          <a:blip r:embed="rId3">
            <a:alphaModFix/>
          </a:blip>
          <a:srcRect b="13420" l="1625" r="23112" t="24648"/>
          <a:stretch/>
        </p:blipFill>
        <p:spPr>
          <a:xfrm>
            <a:off x="305250" y="-50225"/>
            <a:ext cx="9676450" cy="4435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for Interviews</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Ms Kareen Koh</a:t>
            </a:r>
            <a:endParaRPr/>
          </a:p>
          <a:p>
            <a:pPr indent="-311150" lvl="0" marL="457200" rtl="0" algn="l">
              <a:spcBef>
                <a:spcPts val="0"/>
              </a:spcBef>
              <a:spcAft>
                <a:spcPts val="0"/>
              </a:spcAft>
              <a:buSzPts val="1300"/>
              <a:buAutoNum type="arabicPeriod"/>
            </a:pPr>
            <a:r>
              <a:rPr lang="en"/>
              <a:t>JunJie and Sherwin</a:t>
            </a:r>
            <a:endParaRPr/>
          </a:p>
          <a:p>
            <a:pPr indent="-311150" lvl="0" marL="457200" rtl="0" algn="l">
              <a:spcBef>
                <a:spcPts val="0"/>
              </a:spcBef>
              <a:spcAft>
                <a:spcPts val="0"/>
              </a:spcAft>
              <a:buSzPts val="1300"/>
              <a:buAutoNum type="arabicPeriod"/>
            </a:pPr>
            <a:r>
              <a:rPr lang="en"/>
              <a:t>Ms Loh Moi Yong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 Kareen Koh</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In-charge of handling movie nights and </a:t>
            </a:r>
            <a:r>
              <a:rPr lang="en" sz="1500"/>
              <a:t>entrepreneurship</a:t>
            </a:r>
            <a:r>
              <a:rPr lang="en" sz="1500"/>
              <a:t> talk/networking talk</a:t>
            </a:r>
            <a:endParaRPr sz="1500"/>
          </a:p>
          <a:p>
            <a:pPr indent="-311150" lvl="1" marL="914400" rtl="0" algn="l">
              <a:spcBef>
                <a:spcPts val="0"/>
              </a:spcBef>
              <a:spcAft>
                <a:spcPts val="0"/>
              </a:spcAft>
              <a:buSzPts val="1300"/>
              <a:buChar char="-"/>
            </a:pPr>
            <a:r>
              <a:rPr lang="en" sz="1300"/>
              <a:t>Entrepreneurship/Networking talk</a:t>
            </a:r>
            <a:endParaRPr sz="1300"/>
          </a:p>
          <a:p>
            <a:pPr indent="-298450" lvl="2" marL="1371600" rtl="0" algn="l">
              <a:spcBef>
                <a:spcPts val="0"/>
              </a:spcBef>
              <a:spcAft>
                <a:spcPts val="0"/>
              </a:spcAft>
              <a:buSzPts val="1100"/>
              <a:buChar char="-"/>
            </a:pPr>
            <a:r>
              <a:rPr lang="en"/>
              <a:t> </a:t>
            </a:r>
            <a:r>
              <a:rPr lang="en" sz="1300"/>
              <a:t>No seating arrangement, first come first serve</a:t>
            </a:r>
            <a:endParaRPr sz="1300"/>
          </a:p>
          <a:p>
            <a:pPr indent="-311150" lvl="1" marL="914400" rtl="0" algn="l">
              <a:spcBef>
                <a:spcPts val="0"/>
              </a:spcBef>
              <a:spcAft>
                <a:spcPts val="0"/>
              </a:spcAft>
              <a:buSzPts val="1300"/>
              <a:buChar char="-"/>
            </a:pPr>
            <a:r>
              <a:rPr lang="en" sz="1300"/>
              <a:t>Movie Nights </a:t>
            </a:r>
            <a:endParaRPr sz="1300"/>
          </a:p>
          <a:p>
            <a:pPr indent="-311150" lvl="2" marL="1371600" rtl="0" algn="l">
              <a:spcBef>
                <a:spcPts val="0"/>
              </a:spcBef>
              <a:spcAft>
                <a:spcPts val="0"/>
              </a:spcAft>
              <a:buSzPts val="1300"/>
              <a:buChar char="-"/>
            </a:pPr>
            <a:r>
              <a:rPr lang="en" sz="1300"/>
              <a:t>Start from middle to back seats </a:t>
            </a:r>
            <a:endParaRPr sz="1300"/>
          </a:p>
          <a:p>
            <a:pPr indent="-311150" lvl="2" marL="1371600" rtl="0" algn="l">
              <a:spcBef>
                <a:spcPts val="0"/>
              </a:spcBef>
              <a:spcAft>
                <a:spcPts val="0"/>
              </a:spcAft>
              <a:buSzPts val="1300"/>
              <a:buChar char="-"/>
            </a:pPr>
            <a:r>
              <a:rPr lang="en" sz="1300"/>
              <a:t>Filling up on the middle 6-8 seats, proceeding to the back row till all the middle seats are filled. Work on the seats left and right from the middle</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 Kareen Koh</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Alumni are involved as well for ushering and giving out tickets</a:t>
            </a:r>
            <a:endParaRPr sz="1500"/>
          </a:p>
          <a:p>
            <a:pPr indent="-323850" lvl="0" marL="457200" rtl="0" algn="l">
              <a:spcBef>
                <a:spcPts val="0"/>
              </a:spcBef>
              <a:spcAft>
                <a:spcPts val="0"/>
              </a:spcAft>
              <a:buSzPts val="1500"/>
              <a:buChar char="-"/>
            </a:pPr>
            <a:r>
              <a:rPr lang="en" sz="1500"/>
              <a:t>Does not have any limitation/difficulties so far (have not encountered any)</a:t>
            </a:r>
            <a:endParaRPr sz="1500"/>
          </a:p>
          <a:p>
            <a:pPr indent="-311150" lvl="1" marL="914400" rtl="0" algn="l">
              <a:spcBef>
                <a:spcPts val="0"/>
              </a:spcBef>
              <a:spcAft>
                <a:spcPts val="0"/>
              </a:spcAft>
              <a:buSzPts val="1300"/>
              <a:buChar char="-"/>
            </a:pPr>
            <a:r>
              <a:rPr lang="en" sz="1300"/>
              <a:t>Movie Theatre does include handicap seats</a:t>
            </a:r>
            <a:endParaRPr sz="1300"/>
          </a:p>
          <a:p>
            <a:pPr indent="-323850" lvl="0" marL="457200" rtl="0" algn="l">
              <a:spcBef>
                <a:spcPts val="0"/>
              </a:spcBef>
              <a:spcAft>
                <a:spcPts val="0"/>
              </a:spcAft>
              <a:buSzPts val="1500"/>
              <a:buChar char="-"/>
            </a:pPr>
            <a:r>
              <a:rPr lang="en" sz="1500"/>
              <a:t>Does have conflicts</a:t>
            </a:r>
            <a:endParaRPr sz="1500"/>
          </a:p>
          <a:p>
            <a:pPr indent="-317500" lvl="1" marL="914400" rtl="0" algn="l">
              <a:spcBef>
                <a:spcPts val="0"/>
              </a:spcBef>
              <a:spcAft>
                <a:spcPts val="0"/>
              </a:spcAft>
              <a:buSzPts val="1400"/>
              <a:buChar char="-"/>
            </a:pPr>
            <a:r>
              <a:rPr lang="en" sz="1400"/>
              <a:t>Customers not happy with their seats</a:t>
            </a:r>
            <a:endParaRPr sz="1400"/>
          </a:p>
          <a:p>
            <a:pPr indent="-317500" lvl="1" marL="914400" rtl="0" algn="l">
              <a:spcBef>
                <a:spcPts val="0"/>
              </a:spcBef>
              <a:spcAft>
                <a:spcPts val="0"/>
              </a:spcAft>
              <a:buSzPts val="1400"/>
              <a:buChar char="-"/>
            </a:pPr>
            <a:r>
              <a:rPr lang="en" sz="1400"/>
              <a:t>Late customer found other people seating in their seats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 Kareen Koh</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What she likes currently	</a:t>
            </a:r>
            <a:endParaRPr sz="1500"/>
          </a:p>
          <a:p>
            <a:pPr indent="-311150" lvl="1" marL="914400" rtl="0" algn="l">
              <a:spcBef>
                <a:spcPts val="0"/>
              </a:spcBef>
              <a:spcAft>
                <a:spcPts val="0"/>
              </a:spcAft>
              <a:buSzPts val="1300"/>
              <a:buChar char="-"/>
            </a:pPr>
            <a:r>
              <a:rPr lang="en" sz="1300"/>
              <a:t>Able to note in any seating arrangement with map</a:t>
            </a:r>
            <a:endParaRPr sz="1300"/>
          </a:p>
          <a:p>
            <a:pPr indent="-311150" lvl="1" marL="914400" rtl="0" algn="l">
              <a:spcBef>
                <a:spcPts val="0"/>
              </a:spcBef>
              <a:spcAft>
                <a:spcPts val="0"/>
              </a:spcAft>
              <a:buSzPts val="1300"/>
              <a:buChar char="-"/>
            </a:pPr>
            <a:r>
              <a:rPr lang="en" sz="1300"/>
              <a:t>Able to indicate how many rows and column are in a cinema and block out seats</a:t>
            </a:r>
            <a:endParaRPr sz="1300"/>
          </a:p>
          <a:p>
            <a:pPr indent="-323850" lvl="0" marL="457200" rtl="0" algn="l">
              <a:spcBef>
                <a:spcPts val="0"/>
              </a:spcBef>
              <a:spcAft>
                <a:spcPts val="0"/>
              </a:spcAft>
              <a:buSzPts val="1500"/>
              <a:buChar char="-"/>
            </a:pPr>
            <a:r>
              <a:rPr lang="en" sz="1500"/>
              <a:t>What she does not like currently</a:t>
            </a:r>
            <a:endParaRPr sz="1500"/>
          </a:p>
          <a:p>
            <a:pPr indent="-323850" lvl="1" marL="914400" rtl="0" algn="l">
              <a:spcBef>
                <a:spcPts val="0"/>
              </a:spcBef>
              <a:spcAft>
                <a:spcPts val="0"/>
              </a:spcAft>
              <a:buSzPts val="1500"/>
              <a:buChar char="-"/>
            </a:pPr>
            <a:r>
              <a:rPr lang="en" sz="1300"/>
              <a:t>Payment using AXS have to be double check</a:t>
            </a:r>
            <a:r>
              <a:rPr lang="en" sz="1500"/>
              <a:t> </a:t>
            </a:r>
            <a:endParaRPr sz="1500"/>
          </a:p>
          <a:p>
            <a:pPr indent="-311150" lvl="1" marL="914400" rtl="0" algn="l">
              <a:spcBef>
                <a:spcPts val="0"/>
              </a:spcBef>
              <a:spcAft>
                <a:spcPts val="0"/>
              </a:spcAft>
              <a:buSzPts val="1300"/>
              <a:buChar char="-"/>
            </a:pPr>
            <a:r>
              <a:rPr lang="en" sz="1300"/>
              <a:t>Have to also check if they double paid</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JunJie</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In-charge of attendance, ushering, supervising and handling conflicts</a:t>
            </a:r>
            <a:endParaRPr sz="1500"/>
          </a:p>
          <a:p>
            <a:pPr indent="-311150" lvl="1" marL="914400" rtl="0" algn="l">
              <a:spcBef>
                <a:spcPts val="0"/>
              </a:spcBef>
              <a:spcAft>
                <a:spcPts val="0"/>
              </a:spcAft>
              <a:buSzPts val="1300"/>
              <a:buChar char="-"/>
            </a:pPr>
            <a:r>
              <a:rPr lang="en" sz="1300"/>
              <a:t>Common conflict</a:t>
            </a:r>
            <a:endParaRPr sz="1300"/>
          </a:p>
          <a:p>
            <a:pPr indent="-311150" lvl="2" marL="1371600" rtl="0" algn="l">
              <a:spcBef>
                <a:spcPts val="0"/>
              </a:spcBef>
              <a:spcAft>
                <a:spcPts val="0"/>
              </a:spcAft>
              <a:buSzPts val="1300"/>
              <a:buChar char="-"/>
            </a:pPr>
            <a:r>
              <a:rPr lang="en" sz="1300"/>
              <a:t>Max is only 2 people where a lot of group came in more than 2</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Sherwinn</a:t>
            </a:r>
            <a:endParaRPr/>
          </a:p>
          <a:p>
            <a:pPr indent="0" lvl="0" marL="0" rtl="0" algn="l">
              <a:spcBef>
                <a:spcPts val="0"/>
              </a:spcBef>
              <a:spcAft>
                <a:spcPts val="0"/>
              </a:spcAft>
              <a:buNone/>
            </a:pPr>
            <a:r>
              <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In-charge of issuing tickets</a:t>
            </a:r>
            <a:endParaRPr sz="1500"/>
          </a:p>
          <a:p>
            <a:pPr indent="-323850" lvl="0" marL="457200" rtl="0" algn="l">
              <a:spcBef>
                <a:spcPts val="0"/>
              </a:spcBef>
              <a:spcAft>
                <a:spcPts val="0"/>
              </a:spcAft>
              <a:buSzPts val="1500"/>
              <a:buChar char="-"/>
            </a:pPr>
            <a:r>
              <a:rPr lang="en" sz="1500"/>
              <a:t>Process</a:t>
            </a:r>
            <a:endParaRPr sz="1500"/>
          </a:p>
          <a:p>
            <a:pPr indent="-311150" lvl="1" marL="914400" rtl="0" algn="l">
              <a:spcBef>
                <a:spcPts val="0"/>
              </a:spcBef>
              <a:spcAft>
                <a:spcPts val="0"/>
              </a:spcAft>
              <a:buSzPts val="1300"/>
              <a:buChar char="-"/>
            </a:pPr>
            <a:r>
              <a:rPr lang="en" sz="1300"/>
              <a:t>Signup through link</a:t>
            </a:r>
            <a:endParaRPr sz="1300"/>
          </a:p>
          <a:p>
            <a:pPr indent="-311150" lvl="1" marL="914400" rtl="0" algn="l">
              <a:spcBef>
                <a:spcPts val="0"/>
              </a:spcBef>
              <a:spcAft>
                <a:spcPts val="0"/>
              </a:spcAft>
              <a:buSzPts val="1300"/>
              <a:buChar char="-"/>
            </a:pPr>
            <a:r>
              <a:rPr lang="en" sz="1300"/>
              <a:t>Scanning QR Code on phone</a:t>
            </a:r>
            <a:endParaRPr sz="1300"/>
          </a:p>
          <a:p>
            <a:pPr indent="-311150" lvl="1" marL="914400" rtl="0" algn="l">
              <a:spcBef>
                <a:spcPts val="0"/>
              </a:spcBef>
              <a:spcAft>
                <a:spcPts val="0"/>
              </a:spcAft>
              <a:buSzPts val="1300"/>
              <a:buChar char="-"/>
            </a:pPr>
            <a:r>
              <a:rPr lang="en" sz="1300"/>
              <a:t>Issuing tickets manually</a:t>
            </a:r>
            <a:endParaRPr sz="1300"/>
          </a:p>
          <a:p>
            <a:pPr indent="-323850" lvl="0" marL="457200" rtl="0" algn="l">
              <a:spcBef>
                <a:spcPts val="0"/>
              </a:spcBef>
              <a:spcAft>
                <a:spcPts val="0"/>
              </a:spcAft>
              <a:buSzPts val="1500"/>
              <a:buChar char="-"/>
            </a:pPr>
            <a:r>
              <a:rPr lang="en" sz="1500"/>
              <a:t>What he does not like</a:t>
            </a:r>
            <a:endParaRPr sz="1500"/>
          </a:p>
          <a:p>
            <a:pPr indent="-311150" lvl="1" marL="914400" rtl="0" algn="l">
              <a:spcBef>
                <a:spcPts val="0"/>
              </a:spcBef>
              <a:spcAft>
                <a:spcPts val="0"/>
              </a:spcAft>
              <a:buSzPts val="1300"/>
              <a:buChar char="-"/>
            </a:pPr>
            <a:r>
              <a:rPr lang="en" sz="1300"/>
              <a:t>Ticket are not automatic, resulting in lots of manpower used and messy</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Sherwinn</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Conflicts</a:t>
            </a:r>
            <a:endParaRPr sz="1500"/>
          </a:p>
          <a:p>
            <a:pPr indent="-311150" lvl="1" marL="914400" rtl="0" algn="l">
              <a:spcBef>
                <a:spcPts val="0"/>
              </a:spcBef>
              <a:spcAft>
                <a:spcPts val="0"/>
              </a:spcAft>
              <a:buSzPts val="1300"/>
              <a:buChar char="-"/>
            </a:pPr>
            <a:r>
              <a:rPr lang="en" sz="1300"/>
              <a:t>Most common conflicts would be people not liking their seats as they are first come first serve</a:t>
            </a:r>
            <a:endParaRPr sz="1300"/>
          </a:p>
          <a:p>
            <a:pPr indent="-323850" lvl="0" marL="457200" rtl="0" algn="l">
              <a:spcBef>
                <a:spcPts val="0"/>
              </a:spcBef>
              <a:spcAft>
                <a:spcPts val="0"/>
              </a:spcAft>
              <a:buSzPts val="1500"/>
              <a:buChar char="-"/>
            </a:pPr>
            <a:r>
              <a:rPr lang="en" sz="1500"/>
              <a:t>What they would like to have in the app</a:t>
            </a:r>
            <a:endParaRPr sz="1500"/>
          </a:p>
          <a:p>
            <a:pPr indent="-311150" lvl="1" marL="914400" rtl="0" algn="l">
              <a:spcBef>
                <a:spcPts val="0"/>
              </a:spcBef>
              <a:spcAft>
                <a:spcPts val="0"/>
              </a:spcAft>
              <a:buSzPts val="1300"/>
              <a:buChar char="-"/>
            </a:pPr>
            <a:r>
              <a:rPr lang="en" sz="1300"/>
              <a:t>Waiting list for extra people</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