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8a83e9ed84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a83e9ed84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a83e9ed84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a83e9ed8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a83e9ed84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a83e9ed8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a83e9ed8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a83e9ed8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a83e9ed84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a83e9ed84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a83e9ed84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a83e9ed84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a83e9ed84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a83e9ed8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8a83e9ed8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a83e9ed8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8a83e9ed8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a83e9ed8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a83e9ed8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a83e9ed8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4 Update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Randy &amp; Dylan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Ideate</a:t>
            </a:r>
            <a:endParaRPr/>
          </a:p>
        </p:txBody>
      </p:sp>
      <p:sp>
        <p:nvSpPr>
          <p:cNvPr id="191" name="Google Shape;191;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Mind Map</a:t>
            </a:r>
            <a:endParaRPr sz="1500"/>
          </a:p>
        </p:txBody>
      </p:sp>
      <p:pic>
        <p:nvPicPr>
          <p:cNvPr id="192" name="Google Shape;192;p22"/>
          <p:cNvPicPr preferRelativeResize="0"/>
          <p:nvPr/>
        </p:nvPicPr>
        <p:blipFill>
          <a:blip r:embed="rId3">
            <a:alphaModFix/>
          </a:blip>
          <a:stretch>
            <a:fillRect/>
          </a:stretch>
        </p:blipFill>
        <p:spPr>
          <a:xfrm>
            <a:off x="0" y="1500127"/>
            <a:ext cx="9144001" cy="292684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Consolidating Problems</a:t>
            </a:r>
            <a:endParaRPr/>
          </a:p>
        </p:txBody>
      </p:sp>
      <p:sp>
        <p:nvSpPr>
          <p:cNvPr id="198" name="Google Shape;198;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Similarities</a:t>
            </a:r>
            <a:endParaRPr sz="1500"/>
          </a:p>
          <a:p>
            <a:pPr indent="-323850" lvl="0" marL="457200" rtl="0" algn="l">
              <a:spcBef>
                <a:spcPts val="0"/>
              </a:spcBef>
              <a:spcAft>
                <a:spcPts val="0"/>
              </a:spcAft>
              <a:buSzPts val="1500"/>
              <a:buChar char="-"/>
            </a:pPr>
            <a:r>
              <a:rPr lang="en" sz="1500"/>
              <a:t>Attendance taking and generating report</a:t>
            </a:r>
            <a:endParaRPr sz="1500"/>
          </a:p>
          <a:p>
            <a:pPr indent="-323850" lvl="0" marL="457200" rtl="0" algn="l">
              <a:spcBef>
                <a:spcPts val="0"/>
              </a:spcBef>
              <a:spcAft>
                <a:spcPts val="0"/>
              </a:spcAft>
              <a:buSzPts val="1500"/>
              <a:buChar char="-"/>
            </a:pPr>
            <a:r>
              <a:rPr lang="en" sz="1500"/>
              <a:t>E-ticketing, Double Checking and Using of too much manpower</a:t>
            </a:r>
            <a:endParaRPr sz="1500"/>
          </a:p>
          <a:p>
            <a:pPr indent="0" lvl="0" marL="0" rtl="0" algn="l">
              <a:spcBef>
                <a:spcPts val="1600"/>
              </a:spcBef>
              <a:spcAft>
                <a:spcPts val="0"/>
              </a:spcAft>
              <a:buNone/>
            </a:pPr>
            <a:r>
              <a:rPr lang="en" sz="1500"/>
              <a:t>Crucial functions</a:t>
            </a:r>
            <a:endParaRPr sz="1500"/>
          </a:p>
          <a:p>
            <a:pPr indent="-323850" lvl="0" marL="457200" rtl="0" algn="l">
              <a:spcBef>
                <a:spcPts val="0"/>
              </a:spcBef>
              <a:spcAft>
                <a:spcPts val="0"/>
              </a:spcAft>
              <a:buSzPts val="1500"/>
              <a:buChar char="-"/>
            </a:pPr>
            <a:r>
              <a:rPr lang="en" sz="1500"/>
              <a:t>E-ticketing</a:t>
            </a:r>
            <a:endParaRPr sz="1500"/>
          </a:p>
          <a:p>
            <a:pPr indent="-323850" lvl="0" marL="457200" rtl="0" algn="l">
              <a:spcBef>
                <a:spcPts val="0"/>
              </a:spcBef>
              <a:spcAft>
                <a:spcPts val="0"/>
              </a:spcAft>
              <a:buSzPts val="1500"/>
              <a:buChar char="-"/>
            </a:pPr>
            <a:r>
              <a:rPr lang="en" sz="1500"/>
              <a:t>Venue</a:t>
            </a:r>
            <a:endParaRPr sz="1500"/>
          </a:p>
          <a:p>
            <a:pPr indent="-323850" lvl="0" marL="457200" rtl="0" algn="l">
              <a:spcBef>
                <a:spcPts val="0"/>
              </a:spcBef>
              <a:spcAft>
                <a:spcPts val="0"/>
              </a:spcAft>
              <a:buSzPts val="1500"/>
              <a:buChar char="-"/>
            </a:pPr>
            <a:r>
              <a:rPr lang="en" sz="1500"/>
              <a:t>Rows to block off</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Points to take note from previous meeting</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Time consuming to choose seats, so avoid it if possible</a:t>
            </a:r>
            <a:endParaRPr sz="1500"/>
          </a:p>
          <a:p>
            <a:pPr indent="-323850" lvl="0" marL="457200" rtl="0" algn="l">
              <a:spcBef>
                <a:spcPts val="0"/>
              </a:spcBef>
              <a:spcAft>
                <a:spcPts val="0"/>
              </a:spcAft>
              <a:buSzPts val="1500"/>
              <a:buChar char="-"/>
            </a:pPr>
            <a:r>
              <a:rPr lang="en" sz="1500"/>
              <a:t>Having a Waiting List Row to allow people with extra guest to go in but not having a good seat</a:t>
            </a:r>
            <a:endParaRPr sz="1500"/>
          </a:p>
          <a:p>
            <a:pPr indent="-323850" lvl="0" marL="457200" rtl="0" algn="l">
              <a:spcBef>
                <a:spcPts val="0"/>
              </a:spcBef>
              <a:spcAft>
                <a:spcPts val="0"/>
              </a:spcAft>
              <a:buSzPts val="1500"/>
              <a:buChar char="-"/>
            </a:pPr>
            <a:r>
              <a:rPr lang="en" sz="1500"/>
              <a:t>Special Allocations for special needs, system needs to be able to be overwritten</a:t>
            </a:r>
            <a:endParaRPr sz="1500"/>
          </a:p>
          <a:p>
            <a:pPr indent="0" lvl="0" marL="0" rtl="0" algn="l">
              <a:lnSpc>
                <a:spcPct val="100000"/>
              </a:lnSpc>
              <a:spcBef>
                <a:spcPts val="1600"/>
              </a:spcBef>
              <a:spcAft>
                <a:spcPts val="0"/>
              </a:spcAft>
              <a:buNone/>
            </a:pPr>
            <a:r>
              <a:rPr lang="en" sz="1500"/>
              <a:t>Planning</a:t>
            </a:r>
            <a:endParaRPr sz="1500"/>
          </a:p>
          <a:p>
            <a:pPr indent="-323850" lvl="0" marL="457200" rtl="0" algn="l">
              <a:spcBef>
                <a:spcPts val="0"/>
              </a:spcBef>
              <a:spcAft>
                <a:spcPts val="0"/>
              </a:spcAft>
              <a:buSzPts val="1500"/>
              <a:buChar char="-"/>
            </a:pPr>
            <a:r>
              <a:rPr lang="en" sz="1500"/>
              <a:t>We know which part to block off</a:t>
            </a:r>
            <a:endParaRPr sz="1500"/>
          </a:p>
          <a:p>
            <a:pPr indent="-323850" lvl="0" marL="457200" rtl="0" algn="l">
              <a:spcBef>
                <a:spcPts val="0"/>
              </a:spcBef>
              <a:spcAft>
                <a:spcPts val="0"/>
              </a:spcAft>
              <a:buSzPts val="1500"/>
              <a:buChar char="-"/>
            </a:pPr>
            <a:r>
              <a:rPr lang="en" sz="1500"/>
              <a:t>We know which part of the venue is meant for who</a:t>
            </a:r>
            <a:endParaRPr sz="1500"/>
          </a:p>
          <a:p>
            <a:pPr indent="-323850" lvl="0" marL="457200" rtl="0" algn="l">
              <a:spcBef>
                <a:spcPts val="0"/>
              </a:spcBef>
              <a:spcAft>
                <a:spcPts val="0"/>
              </a:spcAft>
              <a:buSzPts val="1500"/>
              <a:buChar char="-"/>
            </a:pPr>
            <a:r>
              <a:rPr lang="en" sz="1500"/>
              <a:t>Platform have to been dynamic as it is not only cater to 1 venue</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 Kareen Koh</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Needed to re-ask some question</a:t>
            </a:r>
            <a:endParaRPr sz="1500"/>
          </a:p>
          <a:p>
            <a:pPr indent="-323850" lvl="0" marL="457200" rtl="0" algn="l">
              <a:spcBef>
                <a:spcPts val="1600"/>
              </a:spcBef>
              <a:spcAft>
                <a:spcPts val="0"/>
              </a:spcAft>
              <a:buSzPts val="1500"/>
              <a:buChar char="-"/>
            </a:pPr>
            <a:r>
              <a:rPr lang="en" sz="1500"/>
              <a:t>If there are seats numbers and if they are allowed to choose seats</a:t>
            </a:r>
            <a:endParaRPr sz="1500"/>
          </a:p>
          <a:p>
            <a:pPr indent="-323850" lvl="1" marL="914400" rtl="0" algn="l">
              <a:spcBef>
                <a:spcPts val="0"/>
              </a:spcBef>
              <a:spcAft>
                <a:spcPts val="0"/>
              </a:spcAft>
              <a:buSzPts val="1500"/>
              <a:buChar char="-"/>
            </a:pPr>
            <a:r>
              <a:rPr lang="en" sz="1500"/>
              <a:t>There are are not seat numbers (free seating) and they are not allowed to choose their seating. First come first server</a:t>
            </a:r>
            <a:endParaRPr sz="1500"/>
          </a:p>
          <a:p>
            <a:pPr indent="-323850" lvl="0" marL="457200" rtl="0" algn="l">
              <a:spcBef>
                <a:spcPts val="1600"/>
              </a:spcBef>
              <a:spcAft>
                <a:spcPts val="0"/>
              </a:spcAft>
              <a:buSzPts val="1500"/>
              <a:buChar char="-"/>
            </a:pPr>
            <a:r>
              <a:rPr lang="en" sz="1500"/>
              <a:t>Do they track attendance and if they do other reports other than attendance</a:t>
            </a:r>
            <a:endParaRPr sz="1500"/>
          </a:p>
          <a:p>
            <a:pPr indent="-323850" lvl="1" marL="914400" rtl="0" algn="l">
              <a:spcBef>
                <a:spcPts val="0"/>
              </a:spcBef>
              <a:spcAft>
                <a:spcPts val="0"/>
              </a:spcAft>
              <a:buSzPts val="1500"/>
              <a:buChar char="-"/>
            </a:pPr>
            <a:r>
              <a:rPr lang="en" sz="1500"/>
              <a:t>Yes and they only do attendance, no other reports</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1526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1: Empathize with User - Empathy Map</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t/>
            </a:r>
            <a:endParaRPr sz="1500"/>
          </a:p>
        </p:txBody>
      </p:sp>
      <p:pic>
        <p:nvPicPr>
          <p:cNvPr id="154" name="Google Shape;154;p16"/>
          <p:cNvPicPr preferRelativeResize="0"/>
          <p:nvPr/>
        </p:nvPicPr>
        <p:blipFill>
          <a:blip r:embed="rId3">
            <a:alphaModFix/>
          </a:blip>
          <a:stretch>
            <a:fillRect/>
          </a:stretch>
        </p:blipFill>
        <p:spPr>
          <a:xfrm>
            <a:off x="1297500" y="1066750"/>
            <a:ext cx="7038901" cy="39863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Empathize with user - </a:t>
            </a:r>
            <a:r>
              <a:rPr lang="en"/>
              <a:t>Journey Map</a:t>
            </a:r>
            <a:endParaRPr sz="3300"/>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t/>
            </a:r>
            <a:endParaRPr sz="1500"/>
          </a:p>
        </p:txBody>
      </p:sp>
      <p:pic>
        <p:nvPicPr>
          <p:cNvPr id="161" name="Google Shape;161;p17"/>
          <p:cNvPicPr preferRelativeResize="0"/>
          <p:nvPr/>
        </p:nvPicPr>
        <p:blipFill>
          <a:blip r:embed="rId3">
            <a:alphaModFix/>
          </a:blip>
          <a:stretch>
            <a:fillRect/>
          </a:stretch>
        </p:blipFill>
        <p:spPr>
          <a:xfrm>
            <a:off x="146775" y="971113"/>
            <a:ext cx="8850426" cy="4104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Persona </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rPr>
              <a:t>Alex (Planner)</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Need to cut out tickets and check if there are no double prints manually</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Alex is able to use our program to check event’s seating arrangement as well as make e-tickets for the event.</a:t>
            </a:r>
            <a:endParaRPr sz="1500">
              <a:solidFill>
                <a:srgbClr val="FFFFFF"/>
              </a:solidFill>
            </a:endParaRPr>
          </a:p>
          <a:p>
            <a:pPr indent="0" lvl="0" marL="0" rtl="0" algn="l">
              <a:spcBef>
                <a:spcPts val="1600"/>
              </a:spcBef>
              <a:spcAft>
                <a:spcPts val="0"/>
              </a:spcAft>
              <a:buNone/>
            </a:pPr>
            <a:r>
              <a:rPr lang="en" sz="1500">
                <a:solidFill>
                  <a:srgbClr val="FFFFFF"/>
                </a:solidFill>
              </a:rPr>
              <a:t>Constraint</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Map should be given</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Which seats is reserved for who and which seats are blocked off</a:t>
            </a:r>
            <a:endParaRPr sz="1500">
              <a:solidFill>
                <a:srgbClr val="FFFFFF"/>
              </a:solidFill>
            </a:endParaRPr>
          </a:p>
          <a:p>
            <a:pPr indent="0" lvl="0" marL="0" rtl="0" algn="l">
              <a:spcBef>
                <a:spcPts val="1600"/>
              </a:spcBef>
              <a:spcAft>
                <a:spcPts val="1600"/>
              </a:spcAft>
              <a:buNone/>
            </a:pPr>
            <a:r>
              <a:t/>
            </a:r>
            <a:endParaRPr sz="15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2: Define your Intent </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Before Interview</a:t>
            </a:r>
            <a:endParaRPr sz="1500"/>
          </a:p>
          <a:p>
            <a:pPr indent="-323850" lvl="0" marL="457200" rtl="0" algn="l">
              <a:spcBef>
                <a:spcPts val="1600"/>
              </a:spcBef>
              <a:spcAft>
                <a:spcPts val="0"/>
              </a:spcAft>
              <a:buClr>
                <a:srgbClr val="FFFFFF"/>
              </a:buClr>
              <a:buSzPts val="1500"/>
              <a:buChar char="-"/>
            </a:pPr>
            <a:r>
              <a:rPr lang="en" sz="1500">
                <a:solidFill>
                  <a:srgbClr val="FFFFFF"/>
                </a:solidFill>
              </a:rPr>
              <a:t>Our problem is that major events almost always takes up huge amount manpower and paper. There are also always errors involved in printing out tickets and conflicts to handle during the event as well.</a:t>
            </a:r>
            <a:endParaRPr sz="15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your intent</a:t>
            </a:r>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After Interview</a:t>
            </a:r>
            <a:endParaRPr sz="1500"/>
          </a:p>
          <a:p>
            <a:pPr indent="-323850" lvl="0" marL="457200" rtl="0" algn="l">
              <a:spcBef>
                <a:spcPts val="1600"/>
              </a:spcBef>
              <a:spcAft>
                <a:spcPts val="0"/>
              </a:spcAft>
              <a:buSzPts val="1500"/>
              <a:buChar char="-"/>
            </a:pPr>
            <a:r>
              <a:rPr lang="en" sz="1500"/>
              <a:t>Using up a lot of manpower</a:t>
            </a:r>
            <a:endParaRPr sz="1500"/>
          </a:p>
          <a:p>
            <a:pPr indent="-323850" lvl="0" marL="457200" rtl="0" algn="l">
              <a:spcBef>
                <a:spcPts val="0"/>
              </a:spcBef>
              <a:spcAft>
                <a:spcPts val="0"/>
              </a:spcAft>
              <a:buSzPts val="1500"/>
              <a:buChar char="-"/>
            </a:pPr>
            <a:r>
              <a:rPr lang="en" sz="1500"/>
              <a:t>Tickets are </a:t>
            </a:r>
            <a:r>
              <a:rPr lang="en" sz="1500"/>
              <a:t>tedious to cut out &amp; Double Checking</a:t>
            </a:r>
            <a:endParaRPr sz="1500"/>
          </a:p>
          <a:p>
            <a:pPr indent="-323850" lvl="0" marL="457200" rtl="0" algn="l">
              <a:spcBef>
                <a:spcPts val="0"/>
              </a:spcBef>
              <a:spcAft>
                <a:spcPts val="0"/>
              </a:spcAft>
              <a:buSzPts val="1500"/>
              <a:buChar char="-"/>
            </a:pPr>
            <a:r>
              <a:rPr lang="en" sz="1500"/>
              <a:t>Attendance taking</a:t>
            </a:r>
            <a:endParaRPr sz="1500"/>
          </a:p>
          <a:p>
            <a:pPr indent="-323850" lvl="0" marL="457200" rtl="0" algn="l">
              <a:spcBef>
                <a:spcPts val="0"/>
              </a:spcBef>
              <a:spcAft>
                <a:spcPts val="0"/>
              </a:spcAft>
              <a:buSzPts val="1500"/>
              <a:buChar char="-"/>
            </a:pPr>
            <a:r>
              <a:rPr lang="en" sz="1500"/>
              <a:t>Generating report</a:t>
            </a:r>
            <a:endParaRPr sz="1500"/>
          </a:p>
          <a:p>
            <a:pPr indent="-323850" lvl="0" marL="457200" rtl="0" algn="l">
              <a:spcBef>
                <a:spcPts val="0"/>
              </a:spcBef>
              <a:spcAft>
                <a:spcPts val="0"/>
              </a:spcAft>
              <a:buSzPts val="1500"/>
              <a:buChar char="-"/>
            </a:pPr>
            <a:r>
              <a:rPr lang="en" sz="1500"/>
              <a:t>Dynamic design to cater to different venue</a:t>
            </a:r>
            <a:endParaRPr sz="1500"/>
          </a:p>
          <a:p>
            <a:pPr indent="-323850" lvl="0" marL="457200" rtl="0" algn="l">
              <a:spcBef>
                <a:spcPts val="0"/>
              </a:spcBef>
              <a:spcAft>
                <a:spcPts val="0"/>
              </a:spcAft>
              <a:buSzPts val="1500"/>
              <a:buChar char="-"/>
            </a:pPr>
            <a:r>
              <a:rPr lang="en" sz="1500"/>
              <a:t>Extra guest conflict</a:t>
            </a:r>
            <a:endParaRPr sz="1500"/>
          </a:p>
          <a:p>
            <a:pPr indent="-323850" lvl="0" marL="457200" rtl="0" algn="l">
              <a:spcBef>
                <a:spcPts val="0"/>
              </a:spcBef>
              <a:spcAft>
                <a:spcPts val="0"/>
              </a:spcAft>
              <a:buSzPts val="1500"/>
              <a:buChar char="-"/>
            </a:pPr>
            <a:r>
              <a:rPr lang="en" sz="1500"/>
              <a:t>Able to block of rows for specific guest</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Ideate</a:t>
            </a:r>
            <a:endParaRPr/>
          </a:p>
        </p:txBody>
      </p:sp>
      <p:sp>
        <p:nvSpPr>
          <p:cNvPr id="185" name="Google Shape;185;p21"/>
          <p:cNvSpPr txBox="1"/>
          <p:nvPr>
            <p:ph idx="1" type="body"/>
          </p:nvPr>
        </p:nvSpPr>
        <p:spPr>
          <a:xfrm>
            <a:off x="1297500" y="1066850"/>
            <a:ext cx="7038900" cy="361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After Interview</a:t>
            </a:r>
            <a:endParaRPr sz="1500"/>
          </a:p>
          <a:p>
            <a:pPr indent="-323850" lvl="0" marL="457200" rtl="0" algn="l">
              <a:spcBef>
                <a:spcPts val="1600"/>
              </a:spcBef>
              <a:spcAft>
                <a:spcPts val="0"/>
              </a:spcAft>
              <a:buSzPts val="1500"/>
              <a:buChar char="-"/>
            </a:pPr>
            <a:r>
              <a:rPr lang="en" sz="1500"/>
              <a:t>Using up a lot of manpower</a:t>
            </a:r>
            <a:endParaRPr sz="1500"/>
          </a:p>
          <a:p>
            <a:pPr indent="-323850" lvl="1" marL="914400" rtl="0" algn="l">
              <a:spcBef>
                <a:spcPts val="0"/>
              </a:spcBef>
              <a:spcAft>
                <a:spcPts val="0"/>
              </a:spcAft>
              <a:buSzPts val="1500"/>
              <a:buChar char="-"/>
            </a:pPr>
            <a:r>
              <a:rPr lang="en" sz="1500"/>
              <a:t>Easy to navigate and setup so lesser manpowers will be used</a:t>
            </a:r>
            <a:endParaRPr sz="1500"/>
          </a:p>
          <a:p>
            <a:pPr indent="-323850" lvl="0" marL="457200" rtl="0" algn="l">
              <a:spcBef>
                <a:spcPts val="0"/>
              </a:spcBef>
              <a:spcAft>
                <a:spcPts val="0"/>
              </a:spcAft>
              <a:buSzPts val="1500"/>
              <a:buChar char="-"/>
            </a:pPr>
            <a:r>
              <a:rPr lang="en" sz="1500"/>
              <a:t>Tickets are not tedious to cut out &amp; Double Checking</a:t>
            </a:r>
            <a:endParaRPr sz="1500"/>
          </a:p>
          <a:p>
            <a:pPr indent="-323850" lvl="1" marL="914400" rtl="0" algn="l">
              <a:spcBef>
                <a:spcPts val="0"/>
              </a:spcBef>
              <a:spcAft>
                <a:spcPts val="0"/>
              </a:spcAft>
              <a:buSzPts val="1500"/>
              <a:buChar char="-"/>
            </a:pPr>
            <a:r>
              <a:rPr lang="en" sz="1500"/>
              <a:t>Making a E-ticket instead of actual ticket</a:t>
            </a:r>
            <a:endParaRPr sz="1500"/>
          </a:p>
          <a:p>
            <a:pPr indent="-323850" lvl="0" marL="457200" rtl="0" algn="l">
              <a:spcBef>
                <a:spcPts val="0"/>
              </a:spcBef>
              <a:spcAft>
                <a:spcPts val="0"/>
              </a:spcAft>
              <a:buSzPts val="1500"/>
              <a:buChar char="-"/>
            </a:pPr>
            <a:r>
              <a:rPr lang="en" sz="1500"/>
              <a:t>Attendance taking</a:t>
            </a:r>
            <a:endParaRPr sz="1500"/>
          </a:p>
          <a:p>
            <a:pPr indent="-323850" lvl="0" marL="457200" rtl="0" algn="l">
              <a:spcBef>
                <a:spcPts val="0"/>
              </a:spcBef>
              <a:spcAft>
                <a:spcPts val="0"/>
              </a:spcAft>
              <a:buSzPts val="1500"/>
              <a:buChar char="-"/>
            </a:pPr>
            <a:r>
              <a:rPr lang="en" sz="1500"/>
              <a:t>Generating report</a:t>
            </a:r>
            <a:endParaRPr sz="1500"/>
          </a:p>
          <a:p>
            <a:pPr indent="-323850" lvl="1" marL="914400" rtl="0" algn="l">
              <a:spcBef>
                <a:spcPts val="0"/>
              </a:spcBef>
              <a:spcAft>
                <a:spcPts val="0"/>
              </a:spcAft>
              <a:buSzPts val="1500"/>
              <a:buChar char="-"/>
            </a:pPr>
            <a:r>
              <a:rPr lang="en" sz="1500"/>
              <a:t>Generate report based on the the way they get their tickets</a:t>
            </a:r>
            <a:endParaRPr sz="1500"/>
          </a:p>
          <a:p>
            <a:pPr indent="-323850" lvl="0" marL="457200" rtl="0" algn="l">
              <a:spcBef>
                <a:spcPts val="0"/>
              </a:spcBef>
              <a:spcAft>
                <a:spcPts val="0"/>
              </a:spcAft>
              <a:buSzPts val="1500"/>
              <a:buChar char="-"/>
            </a:pPr>
            <a:r>
              <a:rPr lang="en" sz="1500"/>
              <a:t>Dynamic design to cater to different venue</a:t>
            </a:r>
            <a:endParaRPr sz="1500"/>
          </a:p>
          <a:p>
            <a:pPr indent="-323850" lvl="1" marL="914400" rtl="0" algn="l">
              <a:spcBef>
                <a:spcPts val="0"/>
              </a:spcBef>
              <a:spcAft>
                <a:spcPts val="0"/>
              </a:spcAft>
              <a:buSzPts val="1500"/>
              <a:buChar char="-"/>
            </a:pPr>
            <a:r>
              <a:rPr lang="en" sz="1500"/>
              <a:t>Making it responsive and adding more venue layout</a:t>
            </a:r>
            <a:endParaRPr sz="1500"/>
          </a:p>
          <a:p>
            <a:pPr indent="-323850" lvl="0" marL="457200" rtl="0" algn="l">
              <a:spcBef>
                <a:spcPts val="0"/>
              </a:spcBef>
              <a:spcAft>
                <a:spcPts val="0"/>
              </a:spcAft>
              <a:buSzPts val="1500"/>
              <a:buChar char="-"/>
            </a:pPr>
            <a:r>
              <a:rPr lang="en" sz="1500"/>
              <a:t>Extra guest conflict</a:t>
            </a:r>
            <a:endParaRPr sz="1500"/>
          </a:p>
          <a:p>
            <a:pPr indent="-323850" lvl="1" marL="914400" rtl="0" algn="l">
              <a:spcBef>
                <a:spcPts val="0"/>
              </a:spcBef>
              <a:spcAft>
                <a:spcPts val="0"/>
              </a:spcAft>
              <a:buSzPts val="1500"/>
              <a:buChar char="-"/>
            </a:pPr>
            <a:r>
              <a:rPr lang="en" sz="1500"/>
              <a:t>Waiting list for Extra guest which has a dedicated row for them</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