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c06168d1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06168d1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c06168d1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c06168d1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06168d1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06168d1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c06168d1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06168d1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9362 2998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c06168d1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c06168d1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c06168d1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c06168d1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c06168d1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c06168d1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06168d1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06168d1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c06168d1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06168d1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c06168d1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c06168d1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c06168d1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06168d1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c06168d1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06168d1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c06168d1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c06168d1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c06168d1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06168d1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c06168d1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06168d1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7 Updates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Randy &amp; Dylan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Planner Dashboard</a:t>
            </a:r>
            <a:endParaRPr/>
          </a:p>
          <a:p>
            <a:pPr indent="0" lvl="0" marL="0" rtl="0" algn="l">
              <a:spcBef>
                <a:spcPts val="0"/>
              </a:spcBef>
              <a:spcAft>
                <a:spcPts val="0"/>
              </a:spcAft>
              <a:buNone/>
            </a:pPr>
            <a:r>
              <a:t/>
            </a:r>
            <a:endParaRPr/>
          </a:p>
        </p:txBody>
      </p:sp>
      <p:sp>
        <p:nvSpPr>
          <p:cNvPr id="148" name="Google Shape;148;p22"/>
          <p:cNvSpPr txBox="1"/>
          <p:nvPr>
            <p:ph idx="1" type="body"/>
          </p:nvPr>
        </p:nvSpPr>
        <p:spPr>
          <a:xfrm>
            <a:off x="729450" y="2078875"/>
            <a:ext cx="2680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planner’s dashboard that shows the upcoming events, all events and create a new event.</a:t>
            </a:r>
            <a:endParaRPr/>
          </a:p>
          <a:p>
            <a:pPr indent="0" lvl="0" marL="0" rtl="0" algn="l">
              <a:spcBef>
                <a:spcPts val="1600"/>
              </a:spcBef>
              <a:spcAft>
                <a:spcPts val="1600"/>
              </a:spcAft>
              <a:buNone/>
            </a:pPr>
            <a:r>
              <a:rPr lang="en"/>
              <a:t>Upon clicking on “Create a New Event”</a:t>
            </a:r>
            <a:endParaRPr/>
          </a:p>
        </p:txBody>
      </p:sp>
      <p:pic>
        <p:nvPicPr>
          <p:cNvPr id="149" name="Google Shape;149;p22"/>
          <p:cNvPicPr preferRelativeResize="0"/>
          <p:nvPr/>
        </p:nvPicPr>
        <p:blipFill>
          <a:blip r:embed="rId3">
            <a:alphaModFix/>
          </a:blip>
          <a:stretch>
            <a:fillRect/>
          </a:stretch>
        </p:blipFill>
        <p:spPr>
          <a:xfrm>
            <a:off x="3553425" y="1989125"/>
            <a:ext cx="4995062" cy="2809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new event</a:t>
            </a:r>
            <a:endParaRPr/>
          </a:p>
        </p:txBody>
      </p:sp>
      <p:sp>
        <p:nvSpPr>
          <p:cNvPr id="155" name="Google Shape;155;p23"/>
          <p:cNvSpPr txBox="1"/>
          <p:nvPr>
            <p:ph idx="1" type="body"/>
          </p:nvPr>
        </p:nvSpPr>
        <p:spPr>
          <a:xfrm>
            <a:off x="729450" y="2078875"/>
            <a:ext cx="3244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Planner will be redirected to this page where both dropdown list will be the common events and venues.</a:t>
            </a:r>
            <a:endParaRPr/>
          </a:p>
        </p:txBody>
      </p:sp>
      <p:pic>
        <p:nvPicPr>
          <p:cNvPr id="156" name="Google Shape;156;p23"/>
          <p:cNvPicPr preferRelativeResize="0"/>
          <p:nvPr/>
        </p:nvPicPr>
        <p:blipFill>
          <a:blip r:embed="rId3">
            <a:alphaModFix/>
          </a:blip>
          <a:stretch>
            <a:fillRect/>
          </a:stretch>
        </p:blipFill>
        <p:spPr>
          <a:xfrm>
            <a:off x="4126925" y="1975450"/>
            <a:ext cx="4847150" cy="27265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Seating Plan</a:t>
            </a:r>
            <a:endParaRPr/>
          </a:p>
        </p:txBody>
      </p:sp>
      <p:sp>
        <p:nvSpPr>
          <p:cNvPr id="162" name="Google Shape;162;p24"/>
          <p:cNvSpPr txBox="1"/>
          <p:nvPr>
            <p:ph idx="1" type="body"/>
          </p:nvPr>
        </p:nvSpPr>
        <p:spPr>
          <a:xfrm>
            <a:off x="729450" y="2078875"/>
            <a:ext cx="3381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Seating plans will be shown upon pressing “Go” on the previous page.</a:t>
            </a:r>
            <a:endParaRPr/>
          </a:p>
        </p:txBody>
      </p:sp>
      <p:pic>
        <p:nvPicPr>
          <p:cNvPr id="163" name="Google Shape;163;p24"/>
          <p:cNvPicPr preferRelativeResize="0"/>
          <p:nvPr/>
        </p:nvPicPr>
        <p:blipFill>
          <a:blip r:embed="rId3">
            <a:alphaModFix/>
          </a:blip>
          <a:stretch>
            <a:fillRect/>
          </a:stretch>
        </p:blipFill>
        <p:spPr>
          <a:xfrm>
            <a:off x="4190650" y="1984575"/>
            <a:ext cx="4863298" cy="273559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Allocating Seats</a:t>
            </a:r>
            <a:endParaRPr/>
          </a:p>
        </p:txBody>
      </p:sp>
      <p:sp>
        <p:nvSpPr>
          <p:cNvPr id="169" name="Google Shape;169;p25"/>
          <p:cNvSpPr txBox="1"/>
          <p:nvPr>
            <p:ph idx="1" type="body"/>
          </p:nvPr>
        </p:nvSpPr>
        <p:spPr>
          <a:xfrm>
            <a:off x="729450" y="2078875"/>
            <a:ext cx="2580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Clicking on the “Click here to allocate seats”. Planners will be redirected to this page, where they are able to reserve and block of seats.</a:t>
            </a:r>
            <a:endParaRPr/>
          </a:p>
        </p:txBody>
      </p:sp>
      <p:pic>
        <p:nvPicPr>
          <p:cNvPr id="170" name="Google Shape;170;p25"/>
          <p:cNvPicPr preferRelativeResize="0"/>
          <p:nvPr/>
        </p:nvPicPr>
        <p:blipFill>
          <a:blip r:embed="rId3">
            <a:alphaModFix/>
          </a:blip>
          <a:stretch>
            <a:fillRect/>
          </a:stretch>
        </p:blipFill>
        <p:spPr>
          <a:xfrm>
            <a:off x="3435050" y="1961200"/>
            <a:ext cx="5309400" cy="298655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Students</a:t>
            </a:r>
            <a:endParaRPr/>
          </a:p>
        </p:txBody>
      </p:sp>
      <p:sp>
        <p:nvSpPr>
          <p:cNvPr id="176" name="Google Shape;176;p26"/>
          <p:cNvSpPr txBox="1"/>
          <p:nvPr>
            <p:ph idx="1" type="body"/>
          </p:nvPr>
        </p:nvSpPr>
        <p:spPr>
          <a:xfrm>
            <a:off x="729450" y="2078875"/>
            <a:ext cx="2698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page allows planners to add students to the event.</a:t>
            </a:r>
            <a:endParaRPr/>
          </a:p>
        </p:txBody>
      </p:sp>
      <p:pic>
        <p:nvPicPr>
          <p:cNvPr id="177" name="Google Shape;177;p26"/>
          <p:cNvPicPr preferRelativeResize="0"/>
          <p:nvPr/>
        </p:nvPicPr>
        <p:blipFill>
          <a:blip r:embed="rId3">
            <a:alphaModFix/>
          </a:blip>
          <a:stretch>
            <a:fillRect/>
          </a:stretch>
        </p:blipFill>
        <p:spPr>
          <a:xfrm>
            <a:off x="3516975" y="1987825"/>
            <a:ext cx="5376629" cy="302435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Page</a:t>
            </a:r>
            <a:endParaRPr/>
          </a:p>
        </p:txBody>
      </p:sp>
      <p:sp>
        <p:nvSpPr>
          <p:cNvPr id="183" name="Google Shape;183;p27"/>
          <p:cNvSpPr txBox="1"/>
          <p:nvPr>
            <p:ph idx="1" type="body"/>
          </p:nvPr>
        </p:nvSpPr>
        <p:spPr>
          <a:xfrm>
            <a:off x="729450" y="2078875"/>
            <a:ext cx="2461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page is a confirmation page that shows that the event is ready and confirmed.</a:t>
            </a:r>
            <a:endParaRPr/>
          </a:p>
        </p:txBody>
      </p:sp>
      <p:pic>
        <p:nvPicPr>
          <p:cNvPr id="184" name="Google Shape;184;p27"/>
          <p:cNvPicPr preferRelativeResize="0"/>
          <p:nvPr/>
        </p:nvPicPr>
        <p:blipFill>
          <a:blip r:embed="rId3">
            <a:alphaModFix/>
          </a:blip>
          <a:stretch>
            <a:fillRect/>
          </a:stretch>
        </p:blipFill>
        <p:spPr>
          <a:xfrm>
            <a:off x="3344025" y="1939973"/>
            <a:ext cx="5420050" cy="3048778"/>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4: Prototype (Student Side)</a:t>
            </a:r>
            <a:endParaRPr/>
          </a:p>
        </p:txBody>
      </p:sp>
      <p:pic>
        <p:nvPicPr>
          <p:cNvPr id="93" name="Google Shape;93;p14"/>
          <p:cNvPicPr preferRelativeResize="0"/>
          <p:nvPr/>
        </p:nvPicPr>
        <p:blipFill>
          <a:blip r:embed="rId3">
            <a:alphaModFix/>
          </a:blip>
          <a:stretch>
            <a:fillRect/>
          </a:stretch>
        </p:blipFill>
        <p:spPr>
          <a:xfrm>
            <a:off x="1560700" y="2155925"/>
            <a:ext cx="6025896" cy="25420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Page</a:t>
            </a:r>
            <a:endParaRPr/>
          </a:p>
        </p:txBody>
      </p:sp>
      <p:sp>
        <p:nvSpPr>
          <p:cNvPr id="99" name="Google Shape;99;p15"/>
          <p:cNvSpPr txBox="1"/>
          <p:nvPr>
            <p:ph idx="1" type="body"/>
          </p:nvPr>
        </p:nvSpPr>
        <p:spPr>
          <a:xfrm>
            <a:off x="729450" y="2078875"/>
            <a:ext cx="2835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are to enter their credentials in both input to sign in.</a:t>
            </a:r>
            <a:endParaRPr/>
          </a:p>
        </p:txBody>
      </p:sp>
      <p:pic>
        <p:nvPicPr>
          <p:cNvPr id="100" name="Google Shape;100;p15"/>
          <p:cNvPicPr preferRelativeResize="0"/>
          <p:nvPr/>
        </p:nvPicPr>
        <p:blipFill>
          <a:blip r:embed="rId3">
            <a:alphaModFix/>
          </a:blip>
          <a:stretch>
            <a:fillRect/>
          </a:stretch>
        </p:blipFill>
        <p:spPr>
          <a:xfrm>
            <a:off x="3881150" y="1662113"/>
            <a:ext cx="5048400" cy="2839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Dashboard</a:t>
            </a:r>
            <a:endParaRPr/>
          </a:p>
        </p:txBody>
      </p:sp>
      <p:sp>
        <p:nvSpPr>
          <p:cNvPr id="106" name="Google Shape;106;p16"/>
          <p:cNvSpPr txBox="1"/>
          <p:nvPr>
            <p:ph idx="1" type="body"/>
          </p:nvPr>
        </p:nvSpPr>
        <p:spPr>
          <a:xfrm>
            <a:off x="729450" y="2078875"/>
            <a:ext cx="3117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dashboard the student will be seeing. To enter the event, users will have to click on the “Enter” button.</a:t>
            </a:r>
            <a:endParaRPr/>
          </a:p>
        </p:txBody>
      </p:sp>
      <p:pic>
        <p:nvPicPr>
          <p:cNvPr id="107" name="Google Shape;107;p16"/>
          <p:cNvPicPr preferRelativeResize="0"/>
          <p:nvPr/>
        </p:nvPicPr>
        <p:blipFill>
          <a:blip r:embed="rId3">
            <a:alphaModFix/>
          </a:blip>
          <a:stretch>
            <a:fillRect/>
          </a:stretch>
        </p:blipFill>
        <p:spPr>
          <a:xfrm>
            <a:off x="3950900" y="1808125"/>
            <a:ext cx="4982376" cy="28026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Guest Page</a:t>
            </a:r>
            <a:endParaRPr/>
          </a:p>
        </p:txBody>
      </p:sp>
      <p:sp>
        <p:nvSpPr>
          <p:cNvPr id="113" name="Google Shape;113;p17"/>
          <p:cNvSpPr txBox="1"/>
          <p:nvPr>
            <p:ph idx="1" type="body"/>
          </p:nvPr>
        </p:nvSpPr>
        <p:spPr>
          <a:xfrm>
            <a:off x="729450" y="2078875"/>
            <a:ext cx="2853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page that will be shown after the students have clicked “Enter”. Guest on the event will be asked to key in the amount of guest they have as well as their phone number for message confirmation.</a:t>
            </a:r>
            <a:endParaRPr/>
          </a:p>
        </p:txBody>
      </p:sp>
      <p:pic>
        <p:nvPicPr>
          <p:cNvPr id="114" name="Google Shape;114;p17"/>
          <p:cNvPicPr preferRelativeResize="0"/>
          <p:nvPr/>
        </p:nvPicPr>
        <p:blipFill>
          <a:blip r:embed="rId3">
            <a:alphaModFix/>
          </a:blip>
          <a:stretch>
            <a:fillRect/>
          </a:stretch>
        </p:blipFill>
        <p:spPr>
          <a:xfrm>
            <a:off x="3908475" y="1853850"/>
            <a:ext cx="4992802" cy="280845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Seating Plan shown</a:t>
            </a:r>
            <a:endParaRPr/>
          </a:p>
        </p:txBody>
      </p:sp>
      <p:sp>
        <p:nvSpPr>
          <p:cNvPr id="120" name="Google Shape;120;p18"/>
          <p:cNvSpPr txBox="1"/>
          <p:nvPr>
            <p:ph idx="1" type="body"/>
          </p:nvPr>
        </p:nvSpPr>
        <p:spPr>
          <a:xfrm>
            <a:off x="729450" y="2078875"/>
            <a:ext cx="3444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seating plan will then be shown after they confirmed.</a:t>
            </a:r>
            <a:endParaRPr/>
          </a:p>
        </p:txBody>
      </p:sp>
      <p:pic>
        <p:nvPicPr>
          <p:cNvPr id="121" name="Google Shape;121;p18"/>
          <p:cNvPicPr preferRelativeResize="0"/>
          <p:nvPr/>
        </p:nvPicPr>
        <p:blipFill>
          <a:blip r:embed="rId3">
            <a:alphaModFix/>
          </a:blip>
          <a:stretch>
            <a:fillRect/>
          </a:stretch>
        </p:blipFill>
        <p:spPr>
          <a:xfrm>
            <a:off x="4236175" y="2002775"/>
            <a:ext cx="4717699" cy="26537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page</a:t>
            </a:r>
            <a:endParaRPr/>
          </a:p>
        </p:txBody>
      </p:sp>
      <p:sp>
        <p:nvSpPr>
          <p:cNvPr id="127" name="Google Shape;127;p19"/>
          <p:cNvSpPr txBox="1"/>
          <p:nvPr>
            <p:ph idx="1" type="body"/>
          </p:nvPr>
        </p:nvSpPr>
        <p:spPr>
          <a:xfrm>
            <a:off x="729450" y="2078875"/>
            <a:ext cx="2871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clicking confirm on the previous page. Guest will be shown to this thank you page with the following text send to them.</a:t>
            </a:r>
            <a:endParaRPr/>
          </a:p>
        </p:txBody>
      </p:sp>
      <p:pic>
        <p:nvPicPr>
          <p:cNvPr id="128" name="Google Shape;128;p19"/>
          <p:cNvPicPr preferRelativeResize="0"/>
          <p:nvPr/>
        </p:nvPicPr>
        <p:blipFill>
          <a:blip r:embed="rId3">
            <a:alphaModFix/>
          </a:blip>
          <a:stretch>
            <a:fillRect/>
          </a:stretch>
        </p:blipFill>
        <p:spPr>
          <a:xfrm>
            <a:off x="3672775" y="1966350"/>
            <a:ext cx="5365027" cy="3017825"/>
          </a:xfrm>
          <a:prstGeom prst="rect">
            <a:avLst/>
          </a:prstGeom>
          <a:noFill/>
          <a:ln cap="flat" cmpd="sng" w="9525">
            <a:solidFill>
              <a:srgbClr val="000000"/>
            </a:solidFill>
            <a:prstDash val="solid"/>
            <a:round/>
            <a:headEnd len="sm" w="sm" type="none"/>
            <a:tailEnd len="sm" w="sm" type="none"/>
          </a:ln>
        </p:spPr>
      </p:pic>
      <p:sp>
        <p:nvSpPr>
          <p:cNvPr id="129" name="Google Shape;129;p19"/>
          <p:cNvSpPr txBox="1"/>
          <p:nvPr/>
        </p:nvSpPr>
        <p:spPr>
          <a:xfrm>
            <a:off x="729450" y="3277575"/>
            <a:ext cx="1724400" cy="170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Text message: Thank you for coming to the graduation ceremony!</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Please note that you will only be seated when all guests arrive.</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Your assigned seats are at AA1 AA2 and AA3.</a:t>
            </a:r>
            <a:endParaRPr sz="1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4: Prototype (Planner)</a:t>
            </a:r>
            <a:endParaRPr/>
          </a:p>
        </p:txBody>
      </p:sp>
      <p:pic>
        <p:nvPicPr>
          <p:cNvPr id="135" name="Google Shape;135;p20"/>
          <p:cNvPicPr preferRelativeResize="0"/>
          <p:nvPr/>
        </p:nvPicPr>
        <p:blipFill>
          <a:blip r:embed="rId3">
            <a:alphaModFix/>
          </a:blip>
          <a:stretch>
            <a:fillRect/>
          </a:stretch>
        </p:blipFill>
        <p:spPr>
          <a:xfrm>
            <a:off x="1560700" y="2155925"/>
            <a:ext cx="6025896" cy="25420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Page</a:t>
            </a:r>
            <a:endParaRPr/>
          </a:p>
        </p:txBody>
      </p:sp>
      <p:sp>
        <p:nvSpPr>
          <p:cNvPr id="141" name="Google Shape;141;p21"/>
          <p:cNvSpPr txBox="1"/>
          <p:nvPr>
            <p:ph idx="1" type="body"/>
          </p:nvPr>
        </p:nvSpPr>
        <p:spPr>
          <a:xfrm>
            <a:off x="729450" y="2078875"/>
            <a:ext cx="2835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are to enter their credentials in both input to sign in.</a:t>
            </a:r>
            <a:endParaRPr/>
          </a:p>
        </p:txBody>
      </p:sp>
      <p:pic>
        <p:nvPicPr>
          <p:cNvPr id="142" name="Google Shape;142;p21"/>
          <p:cNvPicPr preferRelativeResize="0"/>
          <p:nvPr/>
        </p:nvPicPr>
        <p:blipFill>
          <a:blip r:embed="rId3">
            <a:alphaModFix/>
          </a:blip>
          <a:stretch>
            <a:fillRect/>
          </a:stretch>
        </p:blipFill>
        <p:spPr>
          <a:xfrm>
            <a:off x="3881150" y="1662113"/>
            <a:ext cx="5048400" cy="2839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