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/>
    <p:restoredTop sz="77959"/>
  </p:normalViewPr>
  <p:slideViewPr>
    <p:cSldViewPr snapToGrid="0" snapToObjects="1">
      <p:cViewPr varScale="1">
        <p:scale>
          <a:sx n="98" d="100"/>
          <a:sy n="98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E3FF7-8FBE-8942-B879-7712CEF7F89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A69EF-F0E5-F943-B291-306FB666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analysing the previous batch’s prototype for their conformance to usability heuristics, I extrapolated the following findings.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69EF-F0E5-F943-B291-306FB6661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With that I’ll now present my GUI proposal.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69EF-F0E5-F943-B291-306FB6661F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start with the login screen (nothing remarkable)</a:t>
            </a:r>
          </a:p>
          <a:p>
            <a:endParaRPr lang="en-GB" dirty="0"/>
          </a:p>
          <a:p>
            <a:r>
              <a:rPr lang="en-GB" dirty="0"/>
              <a:t>We might not even have a login screen depending on whether </a:t>
            </a:r>
            <a:r>
              <a:rPr lang="en-GB" dirty="0" err="1"/>
              <a:t>Oauth</a:t>
            </a:r>
            <a:r>
              <a:rPr lang="en-GB" dirty="0"/>
              <a:t> might work for our project</a:t>
            </a:r>
          </a:p>
          <a:p>
            <a:endParaRPr lang="en-GB" dirty="0"/>
          </a:p>
          <a:p>
            <a:r>
              <a:rPr lang="en-GB" dirty="0"/>
              <a:t>Anyway, a student will now login to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69EF-F0E5-F943-B291-306FB6661F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Upon entering, they’re presented with this screen where they can view events they are helping with in a more visually appealing manner. </a:t>
            </a:r>
          </a:p>
          <a:p>
            <a:endParaRPr lang="en-GB" dirty="0"/>
          </a:p>
          <a:p>
            <a:r>
              <a:rPr lang="en-GB" dirty="0"/>
              <a:t>Once they click on one of these event cards, they can view more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69EF-F0E5-F943-B291-306FB6661F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4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here, they can see the seats that are already reserved in a table form. </a:t>
            </a:r>
          </a:p>
          <a:p>
            <a:endParaRPr lang="en-GB" dirty="0"/>
          </a:p>
          <a:p>
            <a:r>
              <a:rPr lang="en-GB" dirty="0"/>
              <a:t>They can then choose to reserve a new set of seats by pressing the 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69EF-F0E5-F943-B291-306FB6661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 here, </a:t>
            </a:r>
            <a:r>
              <a:rPr lang="en-GB" dirty="0" err="1"/>
              <a:t>i'm</a:t>
            </a:r>
            <a:r>
              <a:rPr lang="en-GB" dirty="0"/>
              <a:t> using a functional seat chart to show the student helper all the seats that are available in a more visual manner. they can then select the seats they deem fit for the attendees. </a:t>
            </a:r>
          </a:p>
          <a:p>
            <a:r>
              <a:rPr lang="en-GB" dirty="0"/>
              <a:t>after doing so they just have to enter the contact details to send them their tickets via SMS</a:t>
            </a:r>
          </a:p>
          <a:p>
            <a:endParaRPr lang="en-GB" dirty="0"/>
          </a:p>
          <a:p>
            <a:r>
              <a:rPr lang="en-GB" dirty="0"/>
              <a:t>warn student helper when not booking seats according to criteria (top -&gt; down)</a:t>
            </a:r>
          </a:p>
          <a:p>
            <a:r>
              <a:rPr lang="en-GB" dirty="0"/>
              <a:t>block seats at event creation</a:t>
            </a:r>
          </a:p>
          <a:p>
            <a:r>
              <a:rPr lang="en-GB" dirty="0"/>
              <a:t>able to change handicapped seats for each event</a:t>
            </a:r>
          </a:p>
          <a:p>
            <a:r>
              <a:rPr lang="en-GB" dirty="0"/>
              <a:t>add more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69EF-F0E5-F943-B291-306FB6661F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2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after this process is done, they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69EF-F0E5-F943-B291-306FB6661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69EF-F0E5-F943-B291-306FB6661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3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21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3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42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44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5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0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9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555D-C476-2349-B64D-8F9DE9938FB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C83171-7458-DB4C-B23E-3194FAD9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7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baseline="0">
          <a:solidFill>
            <a:schemeClr val="accent1"/>
          </a:solidFill>
          <a:latin typeface="Rubik" pitchFamily="2" charset="-79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 baseline="0">
          <a:solidFill>
            <a:schemeClr val="tx1">
              <a:lumMod val="75000"/>
              <a:lumOff val="25000"/>
            </a:schemeClr>
          </a:solidFill>
          <a:latin typeface="Rubik" pitchFamily="2" charset="-79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 baseline="0">
          <a:solidFill>
            <a:schemeClr val="tx1">
              <a:lumMod val="75000"/>
              <a:lumOff val="25000"/>
            </a:schemeClr>
          </a:solidFill>
          <a:latin typeface="Rubik" pitchFamily="2" charset="-79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 baseline="0">
          <a:solidFill>
            <a:schemeClr val="tx1">
              <a:lumMod val="75000"/>
              <a:lumOff val="25000"/>
            </a:schemeClr>
          </a:solidFill>
          <a:latin typeface="Rubik" pitchFamily="2" charset="-79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 baseline="0">
          <a:solidFill>
            <a:schemeClr val="tx1">
              <a:lumMod val="75000"/>
              <a:lumOff val="25000"/>
            </a:schemeClr>
          </a:solidFill>
          <a:latin typeface="Rubik" pitchFamily="2" charset="-79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 baseline="0">
          <a:solidFill>
            <a:schemeClr val="tx1">
              <a:lumMod val="75000"/>
              <a:lumOff val="25000"/>
            </a:schemeClr>
          </a:solidFill>
          <a:latin typeface="Rubik" pitchFamily="2" charset="-79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14E31CD-3168-0040-86FD-E3975DC52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By Vignesh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2C45C-4F00-1349-B112-87A1C15E7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/>
              <a:t>Usability Heuristics &amp; </a:t>
            </a:r>
            <a:br>
              <a:rPr lang="en-US" dirty="0"/>
            </a:br>
            <a:r>
              <a:rPr lang="en-US" dirty="0"/>
              <a:t>GUI Proposal</a:t>
            </a:r>
          </a:p>
        </p:txBody>
      </p:sp>
    </p:spTree>
    <p:extLst>
      <p:ext uri="{BB962C8B-B14F-4D97-AF65-F5344CB8AC3E}">
        <p14:creationId xmlns:p14="http://schemas.microsoft.com/office/powerpoint/2010/main" val="254592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ED4-7943-A44A-8067-8E2CFEBA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A1E7B-99AA-D44A-BA13-D6F03807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B0F6F-FD53-DC46-85B2-1DE40D33A010}"/>
              </a:ext>
            </a:extLst>
          </p:cNvPr>
          <p:cNvSpPr/>
          <p:nvPr/>
        </p:nvSpPr>
        <p:spPr>
          <a:xfrm>
            <a:off x="0" y="417687"/>
            <a:ext cx="12192000" cy="64403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1125B-D553-8F40-85C1-08499EAFE39E}"/>
              </a:ext>
            </a:extLst>
          </p:cNvPr>
          <p:cNvSpPr/>
          <p:nvPr/>
        </p:nvSpPr>
        <p:spPr>
          <a:xfrm>
            <a:off x="0" y="-56447"/>
            <a:ext cx="12192000" cy="553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1F0822-9FA8-AF4C-A917-B29AAE58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8" y="0"/>
            <a:ext cx="9298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0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298E-07EA-0D4F-A506-70CB61F0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011A5-35F3-3049-9989-A5838513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9E1574-E408-F146-A4A8-2B6051066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5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5A4B-3309-3446-A03B-D7F6D745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2797-3F0C-B048-B6C9-60A0921B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233F73C-416B-2348-8CD4-897432CB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2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23E5-7532-9049-B097-22C9E3E1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E34C-4936-7347-92C8-6A7EA391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645C3F-1AA9-E541-9903-A20EB18F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8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E7F4F-309A-8E4D-9971-1E18768FF875}"/>
              </a:ext>
            </a:extLst>
          </p:cNvPr>
          <p:cNvSpPr/>
          <p:nvPr/>
        </p:nvSpPr>
        <p:spPr>
          <a:xfrm>
            <a:off x="0" y="417688"/>
            <a:ext cx="12192000" cy="64403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EA010-FFE2-DC40-9DC0-BCD37F168E93}"/>
              </a:ext>
            </a:extLst>
          </p:cNvPr>
          <p:cNvSpPr/>
          <p:nvPr/>
        </p:nvSpPr>
        <p:spPr>
          <a:xfrm>
            <a:off x="0" y="-67735"/>
            <a:ext cx="12192000" cy="564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0B6F7F-8D39-6F4E-9102-3B8777681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8" y="0"/>
            <a:ext cx="9298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77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5304-F64E-5E49-8A94-7716E04E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79" y="1422400"/>
            <a:ext cx="8596668" cy="3403600"/>
          </a:xfrm>
        </p:spPr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2421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59B51-DCBF-EB4A-A71C-09EB54B1D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GB" sz="6600" dirty="0">
                <a:solidFill>
                  <a:srgbClr val="FFFFFF"/>
                </a:solidFill>
              </a:rPr>
              <a:t>GUI Proposal</a:t>
            </a:r>
          </a:p>
        </p:txBody>
      </p:sp>
      <p:sp>
        <p:nvSpPr>
          <p:cNvPr id="54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1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1D68-98A7-E947-A8C4-C33AD572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53C0-04A1-F248-97B0-B0FBE550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F1BFEE-EAB6-214F-8087-58FCA920C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9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7C32-12BA-5845-A056-D0FF07B2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47D2-4934-D04D-8F78-C71966C7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91D319-9D72-C34E-8150-A1AF7A5E7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5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2E73F5-CFFF-2F4C-99C2-2B8C7B197A9B}"/>
              </a:ext>
            </a:extLst>
          </p:cNvPr>
          <p:cNvSpPr/>
          <p:nvPr/>
        </p:nvSpPr>
        <p:spPr>
          <a:xfrm>
            <a:off x="0" y="417688"/>
            <a:ext cx="12192000" cy="64403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669FA-BF18-5D4E-A715-49E7C54A752A}"/>
              </a:ext>
            </a:extLst>
          </p:cNvPr>
          <p:cNvSpPr/>
          <p:nvPr/>
        </p:nvSpPr>
        <p:spPr>
          <a:xfrm>
            <a:off x="0" y="-11290"/>
            <a:ext cx="12192000" cy="9637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322D-7293-5843-879F-CDAC204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90E29B-31FA-FB49-9760-565B12F69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0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2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39EA7D-4217-A242-8470-7BA051F98234}"/>
              </a:ext>
            </a:extLst>
          </p:cNvPr>
          <p:cNvSpPr/>
          <p:nvPr/>
        </p:nvSpPr>
        <p:spPr>
          <a:xfrm>
            <a:off x="0" y="-56446"/>
            <a:ext cx="12192000" cy="5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AF696-2F8E-C049-BA71-99A3D5CF8755}"/>
              </a:ext>
            </a:extLst>
          </p:cNvPr>
          <p:cNvSpPr/>
          <p:nvPr/>
        </p:nvSpPr>
        <p:spPr>
          <a:xfrm>
            <a:off x="0" y="417687"/>
            <a:ext cx="12192000" cy="64403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AEFD2A-B189-8E44-934D-6B37BF22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036" y="-11289"/>
            <a:ext cx="7879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E0C1F4-84F7-7E4C-A265-C76B94ADA45D}"/>
              </a:ext>
            </a:extLst>
          </p:cNvPr>
          <p:cNvSpPr/>
          <p:nvPr/>
        </p:nvSpPr>
        <p:spPr>
          <a:xfrm>
            <a:off x="0" y="417687"/>
            <a:ext cx="12192000" cy="64403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47E16-9AC7-C64E-A08F-37852453B231}"/>
              </a:ext>
            </a:extLst>
          </p:cNvPr>
          <p:cNvSpPr/>
          <p:nvPr/>
        </p:nvSpPr>
        <p:spPr>
          <a:xfrm>
            <a:off x="0" y="-56447"/>
            <a:ext cx="12192000" cy="11514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D9881-EDAB-B04B-99F8-34EB8502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FF905C-709A-934C-A6AB-809F6585B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3792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FE90-40E2-BB45-A0DD-E23DB474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DB67-8D70-DD4C-AB9B-D2DB0A0F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C9DFC1-005B-7D43-A477-CBAE4F5C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D6DB-8B10-B44F-9969-E48FD2C9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EDB4-0CE7-314B-9DB1-F4727E0E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1C29AD-6AD1-CF45-9624-26CA4D4A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21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NYP">
      <a:dk1>
        <a:srgbClr val="252525"/>
      </a:dk1>
      <a:lt1>
        <a:srgbClr val="FFFFFF"/>
      </a:lt1>
      <a:dk2>
        <a:srgbClr val="696464"/>
      </a:dk2>
      <a:lt2>
        <a:srgbClr val="E9E5DC"/>
      </a:lt2>
      <a:accent1>
        <a:srgbClr val="0851A1"/>
      </a:accent1>
      <a:accent2>
        <a:srgbClr val="E32624"/>
      </a:accent2>
      <a:accent3>
        <a:srgbClr val="496F9F"/>
      </a:accent3>
      <a:accent4>
        <a:srgbClr val="DF685D"/>
      </a:accent4>
      <a:accent5>
        <a:srgbClr val="81848F"/>
      </a:accent5>
      <a:accent6>
        <a:srgbClr val="927677"/>
      </a:accent6>
      <a:hlink>
        <a:srgbClr val="01A2A9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 2 - Gap Analysis and GUI Proposal bk" id="{C711801B-91F8-8A42-80DB-0CEE6B8B5F45}" vid="{0164DE0B-8A1A-7949-BDA6-DB928B16E2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3558</TotalTime>
  <Words>256</Words>
  <Application>Microsoft Macintosh PowerPoint</Application>
  <PresentationFormat>Widescreen</PresentationFormat>
  <Paragraphs>33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Rubik</vt:lpstr>
      <vt:lpstr>Wingdings 3</vt:lpstr>
      <vt:lpstr>Facet</vt:lpstr>
      <vt:lpstr>Usability Heuristics &amp;  GUI Proposal</vt:lpstr>
      <vt:lpstr>GUI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Heuristics &amp;  GUI Proposal</dc:title>
  <dc:creator>SURESH KUMAR BALAVIGNESH</dc:creator>
  <cp:lastModifiedBy>SURESH KUMAR BALAVIGNESH</cp:lastModifiedBy>
  <cp:revision>8</cp:revision>
  <dcterms:created xsi:type="dcterms:W3CDTF">2020-09-18T01:06:30Z</dcterms:created>
  <dcterms:modified xsi:type="dcterms:W3CDTF">2020-09-28T02:58:01Z</dcterms:modified>
</cp:coreProperties>
</file>