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0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74D-1CEA-4A81-875A-695A3BF8A2EE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82C4-A9F7-47D1-A37B-64A4196567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72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F82C4-A9F7-47D1-A37B-64A41965676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3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0C50B-A768-43BF-89A0-030933FB2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F8B0E-B217-495F-94EE-FECBB578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D1FC5C-2D64-46EA-96F5-65765BB9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E76CC-A9F4-4E97-B692-1EE7B177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A4A1D4-E9A0-4434-ABF4-B50D3DE3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34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0BFB2-7246-47C5-A019-73AD1A1C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F14ACF5-532A-4B58-8D0F-06FA9AAA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5C33FE-BB28-40C5-84B1-11E09D71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5F222-8FCA-4A59-93F9-A56E29DF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B7FE1B-8B34-4ACC-AE21-D8935673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655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8323-B056-4CDF-A8EC-124116CC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F9B17BE-3AF1-4E2F-B4AC-C6E607E4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6E651D-C4CC-4071-98DE-218286F2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9111D9-B4DC-41B2-AC28-4EA6D725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B6610E-0FAD-4D9A-B438-2614B36E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787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C9A9F-823A-41E0-8CEB-8FF82BDD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9911B2-6E5E-495A-A0B0-2AE0C57B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80A2BB-0D6C-4B3A-858F-62BF244E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570528-FE79-4487-9730-573DDD3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617C36-62CC-4B9F-805A-46BDD39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463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1EFE-45E1-4D6D-ACED-29BC87B8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1EFCB7-72CD-4156-9983-BE43CCBC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4EA9A-7C18-453D-BDD7-31B7AEB4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9BAEE4-0E3C-43F7-B63C-F35AEAB6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3192AA-3584-482D-A947-E107026B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1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F489-6FF4-4C1B-8BF6-16B376E4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B0A3A1-E19C-4EDE-969F-3D0E6A226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856090-2D90-428C-B65A-B7BF0F9E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59AE1E8-B8FE-455C-9C0A-86C437DF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51939EE-0C4F-46F1-94A0-B71E0BE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CA57F0-6FE9-4795-AD57-C149AF5A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790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99E8C-9377-49A7-BFCC-23FFC7E4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C57C17-48D5-42C3-9820-4B566A00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CD202-9724-431A-BF1D-991AF1C3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21A91FA-0ACE-4C95-9B1E-C5490AA9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0B1F700-077D-48B3-85F6-96886EE9F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07FC3E2-B25D-4C3E-B0B2-55115C88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BD10FA3-F35A-4114-85A8-ABBB39F2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408F4C3-F9B6-43AF-AA51-40404EFC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09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DDACF-691D-499A-A777-7F2BAD51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9C22106-EBCD-4B05-9DAC-8D662C3B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7C29077-38BA-4368-82CE-15C87B0A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407A78-2359-4746-ABB4-37FF358D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78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B978831-EFCC-48C5-8FA8-635F9C03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C1084F2-D532-40F8-8A60-7FFD03A6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3FACE6-C60F-481D-AFF2-BBCB74A9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7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8ACE0-F1B7-457E-9491-F8D9C354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E3EEC9-90D5-40E5-ABA4-9A87C89E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94D594-A2DB-48CB-B216-95313633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F14E57-B229-49B7-8E23-E0EA3D9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D933CA-2F35-496C-A12E-D60F5A2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10C720-84A7-4A00-AC47-5B56889D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4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38F70-A11F-4AB0-ACB3-15BC1F9A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6C2300-CF7B-49A5-874B-A8EF2C7EF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B93114F-E8E5-4266-89D8-1E1559E3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2A0896-3E14-45A9-8F40-AC2258E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53DB9DD-D26F-405A-9414-F258720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35C3FD-F829-49BC-A4CC-373E47EF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057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8782497-DD07-4925-B3E0-E426F91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2F13C8-1E3E-4168-9BC1-50527D74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78C51-4A85-42B6-B0F6-F4B4809AD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E3A8-0447-4545-B48D-0E4810B15C6B}" type="datetimeFigureOut">
              <a:rPr lang="pt-PT" smtClean="0"/>
              <a:t>29/07/2018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664CE8-1AC8-4A4C-BF92-DE8FE9430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49CA3C-EF3B-48AF-BE84-86D41A81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28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2BBF7-5B4D-4E3F-AB90-53AED1D59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IView</a:t>
            </a:r>
            <a:r>
              <a:rPr lang="pt-PT" dirty="0"/>
              <a:t> - </a:t>
            </a:r>
            <a:r>
              <a:rPr lang="pt-PT" b="1" dirty="0"/>
              <a:t>Aplicação de Entrevistas e Currículos</a:t>
            </a:r>
            <a:r>
              <a:rPr lang="pt-PT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D1028-76CC-4EDE-B56E-A31C0320A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pt-PT" dirty="0"/>
              <a:t>LEIC – Projeto e Seminário 1718</a:t>
            </a:r>
          </a:p>
          <a:p>
            <a:endParaRPr lang="pt-PT" dirty="0"/>
          </a:p>
          <a:p>
            <a:r>
              <a:rPr lang="pt-PT" dirty="0"/>
              <a:t>Alunos</a:t>
            </a:r>
          </a:p>
          <a:p>
            <a:r>
              <a:rPr lang="pt-PT" dirty="0"/>
              <a:t>36210 Rui Pedro Gama Franco</a:t>
            </a:r>
          </a:p>
          <a:p>
            <a:r>
              <a:rPr lang="pt-PT" dirty="0"/>
              <a:t>40278 Diogo Mendes Aires 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70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ECFDC-2DD2-4472-B978-24F85782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Modelo entidade-associação da base de dados</a:t>
            </a:r>
            <a:r>
              <a:rPr lang="pt-PT" dirty="0"/>
              <a:t>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440926E-2FDD-4E61-BE9A-F751BCF7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04" y="1825625"/>
            <a:ext cx="5851991" cy="4351338"/>
          </a:xfrm>
        </p:spPr>
      </p:pic>
    </p:spTree>
    <p:extLst>
      <p:ext uri="{BB962C8B-B14F-4D97-AF65-F5344CB8AC3E}">
        <p14:creationId xmlns:p14="http://schemas.microsoft.com/office/powerpoint/2010/main" val="323757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09F93-B74F-41C8-B244-0E00553D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/>
              <a:t>Wireframes</a:t>
            </a:r>
            <a:r>
              <a:rPr lang="pt-PT" b="1" i="1" dirty="0"/>
              <a:t> </a:t>
            </a:r>
            <a:r>
              <a:rPr lang="pt-PT" b="1" dirty="0"/>
              <a:t>do projeto</a:t>
            </a:r>
            <a:r>
              <a:rPr lang="pt-PT" dirty="0"/>
              <a:t> </a:t>
            </a:r>
          </a:p>
        </p:txBody>
      </p:sp>
      <p:pic>
        <p:nvPicPr>
          <p:cNvPr id="30" name="Marcador de Posição de Conteúdo 29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3880AD0-F8AB-42E3-86C8-6BF714180B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662"/>
            <a:ext cx="5181600" cy="2300630"/>
          </a:xfrm>
        </p:spPr>
      </p:pic>
      <p:pic>
        <p:nvPicPr>
          <p:cNvPr id="32" name="Marcador de Posição de Conteúdo 31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81E6A8D-29C4-4133-92A1-6208B8C76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970"/>
            <a:ext cx="5181600" cy="2300631"/>
          </a:xfrm>
        </p:spPr>
      </p:pic>
      <p:pic>
        <p:nvPicPr>
          <p:cNvPr id="34" name="Imagem 3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CB973ED-B1D9-422D-8405-306B6ABB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56" y="1417662"/>
            <a:ext cx="5181600" cy="2300630"/>
          </a:xfrm>
          <a:prstGeom prst="rect">
            <a:avLst/>
          </a:prstGeom>
        </p:spPr>
      </p:pic>
      <p:pic>
        <p:nvPicPr>
          <p:cNvPr id="36" name="Imagem 3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E2500AEB-9A1C-40EB-9A9A-5E40613E5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56" y="4001970"/>
            <a:ext cx="5181600" cy="2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6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221E55D-05F3-4EE5-B496-A1733817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Interação – novo Candidato</a:t>
            </a:r>
          </a:p>
        </p:txBody>
      </p:sp>
      <p:pic>
        <p:nvPicPr>
          <p:cNvPr id="8" name="Marcador de Posição de Conteúdo 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AF82C8FF-6207-4FE9-9B9B-41A358BD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54" y="1924099"/>
            <a:ext cx="6639691" cy="4351338"/>
          </a:xfrm>
        </p:spPr>
      </p:pic>
    </p:spTree>
    <p:extLst>
      <p:ext uri="{BB962C8B-B14F-4D97-AF65-F5344CB8AC3E}">
        <p14:creationId xmlns:p14="http://schemas.microsoft.com/office/powerpoint/2010/main" val="394529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966F63D-4990-4E46-B388-B051254E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Interação – novo Candidato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65CF388D-5903-4498-9CF7-E18C7BC53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Escolha de Candidatura Espontânea</a:t>
            </a:r>
          </a:p>
        </p:txBody>
      </p:sp>
      <p:pic>
        <p:nvPicPr>
          <p:cNvPr id="17" name="Marcador de Posição de Conteúdo 16" descr="Uma imagem com objeto, relógio&#10;&#10;Descrição gerada com confiança alta">
            <a:extLst>
              <a:ext uri="{FF2B5EF4-FFF2-40B4-BE49-F238E27FC236}">
                <a16:creationId xmlns:a16="http://schemas.microsoft.com/office/drawing/2014/main" id="{B6CD5703-921C-4BA8-8AA4-D05610706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8" y="3561447"/>
            <a:ext cx="5068007" cy="1571844"/>
          </a:xfrm>
        </p:spPr>
      </p:pic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6EF226CB-5F9E-4F78-9C69-76BE5944E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Estabelecimento de novo Candidato</a:t>
            </a:r>
          </a:p>
        </p:txBody>
      </p:sp>
      <p:pic>
        <p:nvPicPr>
          <p:cNvPr id="19" name="Marcador de Posição de Conteúdo 18" descr="Uma imagem com texto&#10;&#10;Descrição gerada com confiança muito alta">
            <a:extLst>
              <a:ext uri="{FF2B5EF4-FFF2-40B4-BE49-F238E27FC236}">
                <a16:creationId xmlns:a16="http://schemas.microsoft.com/office/drawing/2014/main" id="{193B1F32-FE8A-45F4-B700-C9EB3F99A7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76217"/>
            <a:ext cx="5183188" cy="1942304"/>
          </a:xfrm>
        </p:spPr>
      </p:pic>
    </p:spTree>
    <p:extLst>
      <p:ext uri="{BB962C8B-B14F-4D97-AF65-F5344CB8AC3E}">
        <p14:creationId xmlns:p14="http://schemas.microsoft.com/office/powerpoint/2010/main" val="75542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A160-0D90-4092-9ABF-8E9403FD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Interação – Vaga e Candidatura</a:t>
            </a:r>
          </a:p>
        </p:txBody>
      </p:sp>
      <p:pic>
        <p:nvPicPr>
          <p:cNvPr id="5" name="Marcador de Posição de Conteúdo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F6316725-3AD5-4EC4-A1C3-95C94F5E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41" y="1825624"/>
            <a:ext cx="4640066" cy="5032376"/>
          </a:xfrm>
        </p:spPr>
      </p:pic>
    </p:spTree>
    <p:extLst>
      <p:ext uri="{BB962C8B-B14F-4D97-AF65-F5344CB8AC3E}">
        <p14:creationId xmlns:p14="http://schemas.microsoft.com/office/powerpoint/2010/main" val="42958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7DE08EF-A7B1-485B-B999-2EFA9BD4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Interação – Vaga e Candidatura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611CAE86-94C4-4094-96D6-0733A2FBE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Estabelecer Vaga</a:t>
            </a:r>
          </a:p>
        </p:txBody>
      </p:sp>
      <p:pic>
        <p:nvPicPr>
          <p:cNvPr id="17" name="Marcador de Posição de Conteúdo 16" descr="Uma imagem com mapa, texto&#10;&#10;Descrição gerada com confiança alta">
            <a:extLst>
              <a:ext uri="{FF2B5EF4-FFF2-40B4-BE49-F238E27FC236}">
                <a16:creationId xmlns:a16="http://schemas.microsoft.com/office/drawing/2014/main" id="{91971AA4-9F39-490F-A514-EC8813BD3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3" y="2603549"/>
            <a:ext cx="4829055" cy="3684588"/>
          </a:xfrm>
        </p:spPr>
      </p:pic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9D6E23CD-B78F-4E05-B6FC-3C3C8BF0A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Pesquisar Vaga</a:t>
            </a:r>
          </a:p>
        </p:txBody>
      </p:sp>
      <p:pic>
        <p:nvPicPr>
          <p:cNvPr id="19" name="Marcador de Posição de Conteúdo 18">
            <a:extLst>
              <a:ext uri="{FF2B5EF4-FFF2-40B4-BE49-F238E27FC236}">
                <a16:creationId xmlns:a16="http://schemas.microsoft.com/office/drawing/2014/main" id="{209E9B75-51B4-4AF7-8C30-14208B0EB9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64375"/>
            <a:ext cx="5183188" cy="1881468"/>
          </a:xfrm>
        </p:spPr>
      </p:pic>
      <p:pic>
        <p:nvPicPr>
          <p:cNvPr id="21" name="Imagem 20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46244C0B-DB1D-4CEA-9B9A-AAEAA7EF0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4" y="4445843"/>
            <a:ext cx="471553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32078D-0409-484A-97AE-E259BAC3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Interação – Vaga e Candidatura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EAB4FEF-17C9-42B0-8519-425401BB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Continuar Candidatura</a:t>
            </a:r>
          </a:p>
        </p:txBody>
      </p:sp>
      <p:pic>
        <p:nvPicPr>
          <p:cNvPr id="10" name="Marcador de Posição de Conteúdo 9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820928B1-D5F3-4D8F-8333-DB896EA5D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3" y="2628713"/>
            <a:ext cx="3719956" cy="4155432"/>
          </a:xfrm>
        </p:spPr>
      </p:pic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5622E1C3-35BE-4EEF-A06C-57021866B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/>
              <a:t>Marcar Entrevista</a:t>
            </a:r>
          </a:p>
        </p:txBody>
      </p:sp>
      <p:pic>
        <p:nvPicPr>
          <p:cNvPr id="12" name="Marcador de Posição de Conteúdo 11" descr="Uma imagem com mapa&#10;&#10;Descrição gerada com confiança muito alta">
            <a:extLst>
              <a:ext uri="{FF2B5EF4-FFF2-40B4-BE49-F238E27FC236}">
                <a16:creationId xmlns:a16="http://schemas.microsoft.com/office/drawing/2014/main" id="{E0B474E0-A16D-42D1-86B2-5FDCE11853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27" y="2740497"/>
            <a:ext cx="4901934" cy="3684588"/>
          </a:xfrm>
        </p:spPr>
      </p:pic>
    </p:spTree>
    <p:extLst>
      <p:ext uri="{BB962C8B-B14F-4D97-AF65-F5344CB8AC3E}">
        <p14:creationId xmlns:p14="http://schemas.microsoft.com/office/powerpoint/2010/main" val="276959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2D5B5-37CB-4923-9757-FBB043F9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</a:t>
            </a:r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1A95F92D-5485-418B-B198-A1AEF994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53980"/>
            <a:ext cx="5157787" cy="823912"/>
          </a:xfrm>
        </p:spPr>
        <p:txBody>
          <a:bodyPr/>
          <a:lstStyle/>
          <a:p>
            <a:r>
              <a:rPr lang="pt-PT" dirty="0"/>
              <a:t>Acão</a:t>
            </a:r>
          </a:p>
        </p:txBody>
      </p:sp>
      <p:pic>
        <p:nvPicPr>
          <p:cNvPr id="15" name="Marcador de Posição de Conteúdo 14" descr="C:\Users\Diogo\AppData\Local\Microsoft\Windows\INetCache\Content.Word\candidatura espo.png">
            <a:extLst>
              <a:ext uri="{FF2B5EF4-FFF2-40B4-BE49-F238E27FC236}">
                <a16:creationId xmlns:a16="http://schemas.microsoft.com/office/drawing/2014/main" id="{8F22BC38-C7A8-4749-93E8-831C509E5CE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12" y="2282556"/>
            <a:ext cx="4899830" cy="337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Marcador de Posição do Texto 17">
            <a:extLst>
              <a:ext uri="{FF2B5EF4-FFF2-40B4-BE49-F238E27FC236}">
                <a16:creationId xmlns:a16="http://schemas.microsoft.com/office/drawing/2014/main" id="{C6DB82B9-EB11-4045-97CF-E73102489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3980"/>
            <a:ext cx="5183188" cy="823912"/>
          </a:xfrm>
        </p:spPr>
        <p:txBody>
          <a:bodyPr/>
          <a:lstStyle/>
          <a:p>
            <a:r>
              <a:rPr lang="pt-PT" dirty="0"/>
              <a:t>Resultado Esperado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2B09FE-F0AA-4984-BF7A-31C0EBACDC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23" name="Imagem 2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7A9A50D-89AD-454D-97E0-50149EB08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2363445"/>
            <a:ext cx="6019410" cy="733333"/>
          </a:xfrm>
          <a:prstGeom prst="rect">
            <a:avLst/>
          </a:prstGeom>
        </p:spPr>
      </p:pic>
      <p:pic>
        <p:nvPicPr>
          <p:cNvPr id="25" name="Imagem 2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9B9CCD5-7919-4CD8-83AA-0DF31CE65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3318798"/>
            <a:ext cx="6019410" cy="1028571"/>
          </a:xfrm>
          <a:prstGeom prst="rect">
            <a:avLst/>
          </a:prstGeom>
        </p:spPr>
      </p:pic>
      <p:pic>
        <p:nvPicPr>
          <p:cNvPr id="27" name="Imagem 2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5466464A-7A61-4C42-B5A3-8E4A2B448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5" y="4417731"/>
            <a:ext cx="6122964" cy="1086289"/>
          </a:xfrm>
          <a:prstGeom prst="rect">
            <a:avLst/>
          </a:prstGeom>
        </p:spPr>
      </p:pic>
      <p:pic>
        <p:nvPicPr>
          <p:cNvPr id="29" name="Imagem 28" descr="Uma imagem com exterior&#10;&#10;Descrição gerada com confiança alta">
            <a:extLst>
              <a:ext uri="{FF2B5EF4-FFF2-40B4-BE49-F238E27FC236}">
                <a16:creationId xmlns:a16="http://schemas.microsoft.com/office/drawing/2014/main" id="{4D505739-0348-4D48-9CFB-836F1BB33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64" y="5655212"/>
            <a:ext cx="5951445" cy="6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4679-B01A-4059-B80F-F57C60C1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(3 ultima)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ED3A25-BF4A-4893-B643-D2B2174D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Durante o processo de desenvolvimento deste projeto tivemos um contacto formal e sólido com a arquitetura </a:t>
            </a:r>
            <a:r>
              <a:rPr lang="pt-PT" i="1" dirty="0" err="1"/>
              <a:t>Outsystems</a:t>
            </a:r>
            <a:endParaRPr lang="pt-PT" i="1" dirty="0"/>
          </a:p>
          <a:p>
            <a:r>
              <a:rPr lang="pt-PT" i="1" dirty="0"/>
              <a:t>O projeto inicialmente centrava-se em ajudar candidatos, mas com o tempo envolvido para uma mais valia para candidatos e colaboradores</a:t>
            </a:r>
          </a:p>
          <a:p>
            <a:r>
              <a:rPr lang="pt-PT" dirty="0"/>
              <a:t>Utilização do Google Calendar fui o único objetivo que gostaríamos de completar</a:t>
            </a:r>
          </a:p>
          <a:p>
            <a:r>
              <a:rPr lang="pt-PT" dirty="0"/>
              <a:t>Converter a base de dados da aplicação numa base de dados externa envolvia muitas desvantagens que ultrapassavam qualquer vantagem</a:t>
            </a:r>
          </a:p>
          <a:p>
            <a:r>
              <a:rPr lang="pt-PT" dirty="0"/>
              <a:t>Tornar a aplicação acessível a vários grupos envolvia muitos problemas de partilha de informação sensíveis 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480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3277C-3D02-461A-B4BC-0E77449A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Desenvolvimentos Futuros (penúltima)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2CCE56-D857-45D6-8627-091FE0BE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Utilizar o Google Calendar</a:t>
            </a:r>
          </a:p>
          <a:p>
            <a:r>
              <a:rPr lang="pt-PT" dirty="0"/>
              <a:t>Notificações de cargos criados</a:t>
            </a:r>
          </a:p>
          <a:p>
            <a:r>
              <a:rPr lang="pt-PT" dirty="0"/>
              <a:t>Adição de características a formulários</a:t>
            </a:r>
          </a:p>
          <a:p>
            <a:r>
              <a:rPr lang="pt-PT" dirty="0"/>
              <a:t>Utilização de notificações web</a:t>
            </a:r>
          </a:p>
          <a:p>
            <a:r>
              <a:rPr lang="pt-PT" dirty="0"/>
              <a:t>Incluir capacidade de comunicação entre participantes pelas aplicações</a:t>
            </a:r>
          </a:p>
          <a:p>
            <a:r>
              <a:rPr lang="pt-PT" dirty="0"/>
              <a:t>Uniformizar notificações</a:t>
            </a:r>
          </a:p>
        </p:txBody>
      </p:sp>
    </p:spTree>
    <p:extLst>
      <p:ext uri="{BB962C8B-B14F-4D97-AF65-F5344CB8AC3E}">
        <p14:creationId xmlns:p14="http://schemas.microsoft.com/office/powerpoint/2010/main" val="14249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44079-0BCE-4512-926C-0C6C5461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Indicie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CDBBAC-7CDF-4871-B4E7-FBD804DC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3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12B87-2063-4C34-853B-21036AC9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Demos (Ultima)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6B70DF-A2BB-4CC1-B126-72B9504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48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B2FE-8EDA-4FC1-9394-597DD94E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3E2E5BFA-FD27-4637-A1B3-027E6A8F2B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2179759"/>
            <a:ext cx="4088423" cy="2498481"/>
          </a:xfrm>
        </p:spPr>
      </p:pic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172297D-B0EE-43A2-A018-565A0C94B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690688"/>
            <a:ext cx="5867400" cy="4486275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r>
              <a:rPr lang="pt-PT" dirty="0"/>
              <a:t>Processos de entrevistas algo que desatualizado e limitados, não utilizando capacidades tecnológicas</a:t>
            </a:r>
          </a:p>
          <a:p>
            <a:r>
              <a:rPr lang="pt-PT" dirty="0"/>
              <a:t>Muitas grupos na área incluem um aplicação semelhante, com a falta de comunicação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ways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410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4DBF-9207-4D25-8C8D-5C514ACD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56C07F02-A0D0-4038-A402-FE89E2373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524"/>
            <a:ext cx="5181600" cy="3817539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0C28680-CDF0-47B4-873D-6B09689E5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03385"/>
            <a:ext cx="5644663" cy="5789490"/>
          </a:xfrm>
        </p:spPr>
        <p:txBody>
          <a:bodyPr>
            <a:normAutofit/>
          </a:bodyPr>
          <a:lstStyle/>
          <a:p>
            <a:r>
              <a:rPr lang="pt-PT" dirty="0"/>
              <a:t>Desenvolver um aplicação web que permita:</a:t>
            </a:r>
          </a:p>
          <a:p>
            <a:pPr lvl="1"/>
            <a:r>
              <a:rPr lang="pt-PT" dirty="0"/>
              <a:t>Candidatos</a:t>
            </a:r>
          </a:p>
          <a:p>
            <a:pPr lvl="2"/>
            <a:r>
              <a:rPr lang="pt-PT" dirty="0"/>
              <a:t>Realizar candidatura</a:t>
            </a:r>
          </a:p>
          <a:p>
            <a:pPr lvl="2"/>
            <a:r>
              <a:rPr lang="pt-PT" dirty="0"/>
              <a:t>Verificar oportunidades, entrevistas marcadas e candidaturas</a:t>
            </a:r>
          </a:p>
          <a:p>
            <a:pPr lvl="2"/>
            <a:r>
              <a:rPr lang="pt-PT" dirty="0"/>
              <a:t>Editar currículos e dossier de capacidades</a:t>
            </a:r>
          </a:p>
          <a:p>
            <a:pPr lvl="1"/>
            <a:r>
              <a:rPr lang="pt-PT" dirty="0"/>
              <a:t>Colaboradores</a:t>
            </a:r>
          </a:p>
          <a:p>
            <a:pPr lvl="2"/>
            <a:r>
              <a:rPr lang="pt-PT" dirty="0"/>
              <a:t>Marcar entrevistas</a:t>
            </a:r>
          </a:p>
          <a:p>
            <a:pPr lvl="2"/>
            <a:r>
              <a:rPr lang="pt-PT" dirty="0"/>
              <a:t>Gerir Projetos, Ofertas, Candidaturas e Candidatos</a:t>
            </a:r>
          </a:p>
          <a:p>
            <a:r>
              <a:rPr lang="pt-PT" dirty="0"/>
              <a:t>Desenvolver uma aplicação mobile que permita os candidatos:</a:t>
            </a:r>
          </a:p>
          <a:p>
            <a:pPr lvl="1"/>
            <a:r>
              <a:rPr lang="pt-PT" dirty="0"/>
              <a:t>Verificar candidaturas e entrevistas</a:t>
            </a:r>
          </a:p>
          <a:p>
            <a:pPr lvl="1"/>
            <a:r>
              <a:rPr lang="pt-PT" dirty="0"/>
              <a:t>Gerir informação geral</a:t>
            </a:r>
          </a:p>
          <a:p>
            <a:pPr lvl="2"/>
            <a:endParaRPr lang="pt-PT" dirty="0"/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2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AD6E-7CE9-437C-B591-213CCF47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A6AA2E-1A13-4F87-B2AA-0725D4D4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Aplicações Semelhantes:</a:t>
            </a:r>
          </a:p>
          <a:p>
            <a:pPr lvl="1"/>
            <a:r>
              <a:rPr lang="pt-PT" dirty="0"/>
              <a:t>Portal de Emprego, </a:t>
            </a:r>
            <a:r>
              <a:rPr lang="pt-PT" dirty="0" err="1"/>
              <a:t>Mind</a:t>
            </a:r>
            <a:r>
              <a:rPr lang="pt-PT" dirty="0"/>
              <a:t> </a:t>
            </a:r>
            <a:r>
              <a:rPr lang="pt-PT" dirty="0" err="1"/>
              <a:t>Source</a:t>
            </a:r>
            <a:r>
              <a:rPr lang="pt-PT" dirty="0"/>
              <a:t> : permite o candidato gerir ficheiros, realizar candidatura e verificar estado da mesma</a:t>
            </a:r>
          </a:p>
          <a:p>
            <a:pPr lvl="1"/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Profile</a:t>
            </a:r>
            <a:r>
              <a:rPr lang="pt-PT" dirty="0"/>
              <a:t>, </a:t>
            </a:r>
            <a:r>
              <a:rPr lang="pt-PT" dirty="0" err="1"/>
              <a:t>Randstrand</a:t>
            </a:r>
            <a:r>
              <a:rPr lang="pt-PT" dirty="0"/>
              <a:t> : permite candidato formar currículo de forma abrangente</a:t>
            </a:r>
          </a:p>
          <a:p>
            <a:pPr lvl="1"/>
            <a:r>
              <a:rPr lang="pt-PT" dirty="0" err="1"/>
              <a:t>LinkedIn</a:t>
            </a:r>
            <a:r>
              <a:rPr lang="pt-PT" dirty="0"/>
              <a:t>, </a:t>
            </a:r>
            <a:r>
              <a:rPr lang="pt-PT" dirty="0" err="1"/>
              <a:t>LinkedIn</a:t>
            </a:r>
            <a:r>
              <a:rPr lang="pt-PT" dirty="0"/>
              <a:t> </a:t>
            </a:r>
            <a:r>
              <a:rPr lang="pt-PT" dirty="0" err="1"/>
              <a:t>Corporation</a:t>
            </a:r>
            <a:r>
              <a:rPr lang="pt-PT" dirty="0"/>
              <a:t> : permite gerir currículo de forma geral</a:t>
            </a:r>
          </a:p>
          <a:p>
            <a:pPr lvl="1"/>
            <a:r>
              <a:rPr lang="pt-PT" dirty="0" err="1"/>
              <a:t>ITJobs</a:t>
            </a:r>
            <a:r>
              <a:rPr lang="pt-PT" dirty="0"/>
              <a:t> : demonstra oportunidades de trabalho e de outra natureza</a:t>
            </a:r>
          </a:p>
        </p:txBody>
      </p:sp>
    </p:spTree>
    <p:extLst>
      <p:ext uri="{BB962C8B-B14F-4D97-AF65-F5344CB8AC3E}">
        <p14:creationId xmlns:p14="http://schemas.microsoft.com/office/powerpoint/2010/main" val="36926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0D42-61ED-49D2-8AC9-B9E5CB59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Cases - Simples</a:t>
            </a:r>
          </a:p>
        </p:txBody>
      </p:sp>
      <p:pic>
        <p:nvPicPr>
          <p:cNvPr id="5" name="Marcador de Posição de Conteúdo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507856BE-95DC-4298-A9B5-F0FDEDE21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27" y="1825625"/>
            <a:ext cx="6268145" cy="4351338"/>
          </a:xfrm>
        </p:spPr>
      </p:pic>
    </p:spTree>
    <p:extLst>
      <p:ext uri="{BB962C8B-B14F-4D97-AF65-F5344CB8AC3E}">
        <p14:creationId xmlns:p14="http://schemas.microsoft.com/office/powerpoint/2010/main" val="28618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9E2AB-DC23-459E-BB47-5DC95BE8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OutSystems</a:t>
            </a:r>
            <a:endParaRPr lang="pt-PT" dirty="0"/>
          </a:p>
        </p:txBody>
      </p:sp>
      <p:pic>
        <p:nvPicPr>
          <p:cNvPr id="7" name="Marcador de Posição de Conteúdo 6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E791E8CC-7978-4756-963E-44CB39BF07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6763"/>
            <a:ext cx="5026637" cy="2828468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DD4C9E5-E0B4-476F-8F33-75CB3C1C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9317"/>
            <a:ext cx="5181600" cy="5803558"/>
          </a:xfrm>
        </p:spPr>
        <p:txBody>
          <a:bodyPr>
            <a:normAutofit fontScale="92500"/>
          </a:bodyPr>
          <a:lstStyle/>
          <a:p>
            <a:r>
              <a:rPr lang="pt-PT" dirty="0"/>
              <a:t>Plataforma de desenvolvimento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r>
              <a:rPr lang="pt-PT" i="1" dirty="0" err="1"/>
              <a:t>Code</a:t>
            </a:r>
            <a:r>
              <a:rPr lang="pt-PT" dirty="0"/>
              <a:t> </a:t>
            </a:r>
            <a:r>
              <a:rPr lang="pt-PT" i="1" dirty="0" err="1"/>
              <a:t>Generator</a:t>
            </a:r>
            <a:endParaRPr lang="pt-PT" i="1" dirty="0"/>
          </a:p>
          <a:p>
            <a:pPr lvl="1"/>
            <a:r>
              <a:rPr lang="pt-PT" i="1" dirty="0"/>
              <a:t>Gera código;</a:t>
            </a:r>
          </a:p>
          <a:p>
            <a:pPr lvl="1"/>
            <a:r>
              <a:rPr lang="pt-PT" i="1" dirty="0"/>
              <a:t>Aplica otimizações;</a:t>
            </a:r>
          </a:p>
          <a:p>
            <a:pPr lvl="1"/>
            <a:r>
              <a:rPr lang="pt-PT" dirty="0"/>
              <a:t>Agrupa as capacidades de gestão de sessão, autenticação e configurações.</a:t>
            </a:r>
            <a:endParaRPr lang="pt-PT" i="1" dirty="0"/>
          </a:p>
          <a:p>
            <a:r>
              <a:rPr lang="pt-PT" i="1" dirty="0" err="1"/>
              <a:t>Deployment</a:t>
            </a:r>
            <a:r>
              <a:rPr lang="pt-PT" i="1" dirty="0"/>
              <a:t> </a:t>
            </a:r>
            <a:r>
              <a:rPr lang="pt-PT" i="1" dirty="0" err="1"/>
              <a:t>Service</a:t>
            </a:r>
            <a:endParaRPr lang="pt-PT" i="1" dirty="0"/>
          </a:p>
          <a:p>
            <a:pPr lvl="1"/>
            <a:r>
              <a:rPr lang="pt-PT" i="1" dirty="0"/>
              <a:t>Realiza </a:t>
            </a:r>
            <a:r>
              <a:rPr lang="pt-PT" i="1" dirty="0" err="1"/>
              <a:t>deploy</a:t>
            </a:r>
            <a:r>
              <a:rPr lang="pt-PT" i="1" dirty="0"/>
              <a:t> sobre </a:t>
            </a:r>
            <a:r>
              <a:rPr lang="pt-PT" i="1" dirty="0" err="1"/>
              <a:t>serveres</a:t>
            </a:r>
            <a:r>
              <a:rPr lang="pt-PT" i="1" dirty="0"/>
              <a:t> e </a:t>
            </a:r>
            <a:r>
              <a:rPr lang="pt-PT" i="1" dirty="0" err="1"/>
              <a:t>farms</a:t>
            </a:r>
            <a:r>
              <a:rPr lang="pt-PT" i="1" dirty="0"/>
              <a:t> especializados.</a:t>
            </a:r>
          </a:p>
          <a:p>
            <a:r>
              <a:rPr lang="pt-PT" i="1" dirty="0" err="1"/>
              <a:t>Application</a:t>
            </a:r>
            <a:r>
              <a:rPr lang="pt-PT" i="1" dirty="0"/>
              <a:t> </a:t>
            </a:r>
            <a:r>
              <a:rPr lang="pt-PT" i="1" dirty="0" err="1"/>
              <a:t>Service</a:t>
            </a:r>
            <a:endParaRPr lang="pt-PT" i="1" dirty="0"/>
          </a:p>
          <a:p>
            <a:pPr lvl="1"/>
            <a:r>
              <a:rPr lang="pt-PT" i="1" dirty="0" err="1"/>
              <a:t>Admistra</a:t>
            </a:r>
            <a:r>
              <a:rPr lang="pt-PT" i="1" dirty="0"/>
              <a:t> as </a:t>
            </a:r>
            <a:r>
              <a:rPr lang="pt-PT" i="1" dirty="0" err="1"/>
              <a:t>thread</a:t>
            </a:r>
            <a:r>
              <a:rPr lang="pt-PT" i="1" dirty="0"/>
              <a:t> planeadas;</a:t>
            </a:r>
          </a:p>
          <a:p>
            <a:pPr lvl="1"/>
            <a:r>
              <a:rPr lang="pt-PT" dirty="0"/>
              <a:t>Gere e guarda erros que ocorrem;</a:t>
            </a:r>
          </a:p>
          <a:p>
            <a:pPr lvl="1"/>
            <a:r>
              <a:rPr lang="pt-PT" dirty="0"/>
              <a:t>Verifica o desempenho da </a:t>
            </a:r>
            <a:r>
              <a:rPr lang="pt-PT" dirty="0" err="1"/>
              <a:t>aplicaçao</a:t>
            </a:r>
            <a:r>
              <a:rPr lang="pt-PT" dirty="0"/>
              <a:t>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687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61158-69B9-479F-94D5-AE2E7BA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Sincronismo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D4F6D9-5FFB-413E-B63E-9EC6F3E6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Read-Only</a:t>
            </a:r>
            <a:r>
              <a:rPr lang="pt-PT" dirty="0"/>
              <a:t> Data – unicamente para leituras</a:t>
            </a:r>
          </a:p>
          <a:p>
            <a:r>
              <a:rPr lang="pt-PT" dirty="0" err="1"/>
              <a:t>Read-Only</a:t>
            </a:r>
            <a:r>
              <a:rPr lang="pt-PT" dirty="0"/>
              <a:t> Data </a:t>
            </a:r>
            <a:r>
              <a:rPr lang="pt-PT" dirty="0" err="1"/>
              <a:t>Optimized</a:t>
            </a:r>
            <a:r>
              <a:rPr lang="pt-PT" dirty="0"/>
              <a:t> - unicamente para leituras de dimensões extensivas</a:t>
            </a:r>
          </a:p>
          <a:p>
            <a:r>
              <a:rPr lang="pt-PT" dirty="0" err="1"/>
              <a:t>Read</a:t>
            </a:r>
            <a:r>
              <a:rPr lang="pt-PT" dirty="0"/>
              <a:t>/</a:t>
            </a:r>
            <a:r>
              <a:rPr lang="pt-PT" dirty="0" err="1"/>
              <a:t>Write</a:t>
            </a:r>
            <a:r>
              <a:rPr lang="pt-PT" dirty="0"/>
              <a:t> Data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Wins</a:t>
            </a:r>
            <a:r>
              <a:rPr lang="pt-PT" dirty="0"/>
              <a:t>– escritas sem conflito</a:t>
            </a:r>
          </a:p>
          <a:p>
            <a:r>
              <a:rPr lang="pt-PT" i="1" dirty="0" err="1"/>
              <a:t>Read</a:t>
            </a:r>
            <a:r>
              <a:rPr lang="pt-PT" i="1" dirty="0"/>
              <a:t>/</a:t>
            </a:r>
            <a:r>
              <a:rPr lang="pt-PT" i="1" dirty="0" err="1"/>
              <a:t>Writes</a:t>
            </a:r>
            <a:r>
              <a:rPr lang="pt-PT" i="1" dirty="0"/>
              <a:t> Data </a:t>
            </a:r>
            <a:r>
              <a:rPr lang="pt-PT" i="1" dirty="0" err="1"/>
              <a:t>with</a:t>
            </a:r>
            <a:r>
              <a:rPr lang="pt-PT" i="1" dirty="0"/>
              <a:t> </a:t>
            </a:r>
            <a:r>
              <a:rPr lang="pt-PT" i="1" dirty="0" err="1"/>
              <a:t>Conflict</a:t>
            </a:r>
            <a:r>
              <a:rPr lang="pt-PT" i="1" dirty="0"/>
              <a:t> </a:t>
            </a:r>
            <a:r>
              <a:rPr lang="pt-PT" i="1" dirty="0" err="1"/>
              <a:t>Detection</a:t>
            </a:r>
            <a:r>
              <a:rPr lang="pt-PT" i="1" dirty="0"/>
              <a:t>– escritas com pouco conflito, poucos utilizadores tem acesso a mesma informação</a:t>
            </a:r>
          </a:p>
          <a:p>
            <a:r>
              <a:rPr lang="pt-PT" dirty="0" err="1"/>
              <a:t>Read</a:t>
            </a:r>
            <a:r>
              <a:rPr lang="pt-PT" dirty="0"/>
              <a:t>/</a:t>
            </a:r>
            <a:r>
              <a:rPr lang="pt-PT" dirty="0" err="1"/>
              <a:t>Write</a:t>
            </a:r>
            <a:r>
              <a:rPr lang="pt-PT" dirty="0"/>
              <a:t> Data </a:t>
            </a:r>
            <a:r>
              <a:rPr lang="pt-PT" dirty="0" err="1"/>
              <a:t>One</a:t>
            </a:r>
            <a:r>
              <a:rPr lang="pt-PT" dirty="0"/>
              <a:t>-to-</a:t>
            </a:r>
            <a:r>
              <a:rPr lang="pt-PT" dirty="0" err="1"/>
              <a:t>Many</a:t>
            </a:r>
            <a:r>
              <a:rPr lang="pt-PT" dirty="0"/>
              <a:t> – escritas com muito conflito, muitos utilizadores tem acesso a informação </a:t>
            </a:r>
          </a:p>
        </p:txBody>
      </p:sp>
    </p:spTree>
    <p:extLst>
      <p:ext uri="{BB962C8B-B14F-4D97-AF65-F5344CB8AC3E}">
        <p14:creationId xmlns:p14="http://schemas.microsoft.com/office/powerpoint/2010/main" val="325162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E1179-A8A4-4BB0-A825-E5744729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Arquitetura do projeto</a:t>
            </a:r>
            <a:r>
              <a:rPr lang="pt-PT" dirty="0"/>
              <a:t> </a:t>
            </a:r>
          </a:p>
        </p:txBody>
      </p:sp>
      <p:pic>
        <p:nvPicPr>
          <p:cNvPr id="8" name="Marcador de Posição de Conteúdo 7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1CD5F19-5D53-4E10-B59F-7C7FFE4C4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2" y="2278966"/>
            <a:ext cx="5724238" cy="3454779"/>
          </a:xfrm>
        </p:spPr>
      </p:pic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B0ABF5B3-4DF8-480B-AE30-1952BD3CB4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i="1" dirty="0"/>
              <a:t>Algumas dependências</a:t>
            </a:r>
          </a:p>
          <a:p>
            <a:pPr lvl="1"/>
            <a:r>
              <a:rPr lang="pt-PT" i="1" dirty="0"/>
              <a:t>Liverpool </a:t>
            </a:r>
            <a:r>
              <a:rPr lang="pt-PT" i="1" dirty="0" err="1"/>
              <a:t>Template</a:t>
            </a:r>
            <a:r>
              <a:rPr lang="pt-PT" dirty="0"/>
              <a:t>;</a:t>
            </a:r>
          </a:p>
          <a:p>
            <a:pPr lvl="1"/>
            <a:r>
              <a:rPr lang="pt-PT" i="1" dirty="0" err="1"/>
              <a:t>Silk</a:t>
            </a:r>
            <a:r>
              <a:rPr lang="pt-PT" i="1" dirty="0"/>
              <a:t> UI;</a:t>
            </a:r>
            <a:endParaRPr lang="pt-PT" dirty="0"/>
          </a:p>
          <a:p>
            <a:pPr lvl="1"/>
            <a:r>
              <a:rPr lang="pt-PT" i="1" dirty="0"/>
              <a:t>Html2PdfConverter</a:t>
            </a:r>
            <a:r>
              <a:rPr lang="pt-PT" dirty="0"/>
              <a:t>;</a:t>
            </a:r>
          </a:p>
          <a:p>
            <a:pPr lvl="1"/>
            <a:r>
              <a:rPr lang="pt-PT" i="1" dirty="0"/>
              <a:t>FullCalendar2</a:t>
            </a:r>
            <a:r>
              <a:rPr lang="pt-PT" dirty="0"/>
              <a:t>;</a:t>
            </a:r>
          </a:p>
          <a:p>
            <a:pPr lvl="1"/>
            <a:r>
              <a:rPr lang="pt-PT" i="1" dirty="0"/>
              <a:t>Google </a:t>
            </a:r>
            <a:r>
              <a:rPr lang="pt-PT" i="1" dirty="0" err="1"/>
              <a:t>Maps</a:t>
            </a:r>
            <a:r>
              <a:rPr lang="pt-PT" dirty="0"/>
              <a:t> </a:t>
            </a:r>
            <a:r>
              <a:rPr lang="pt-PT" i="1" dirty="0"/>
              <a:t>Mobile</a:t>
            </a:r>
            <a:r>
              <a:rPr lang="pt-PT" dirty="0"/>
              <a:t>;</a:t>
            </a:r>
          </a:p>
          <a:p>
            <a:pPr lvl="1"/>
            <a:r>
              <a:rPr lang="pt-PT" i="1" dirty="0"/>
              <a:t>Google </a:t>
            </a:r>
            <a:r>
              <a:rPr lang="pt-PT" i="1" dirty="0" err="1"/>
              <a:t>Maps</a:t>
            </a:r>
            <a:r>
              <a:rPr lang="pt-PT" dirty="0"/>
              <a:t> </a:t>
            </a:r>
            <a:r>
              <a:rPr lang="pt-PT" i="1" dirty="0"/>
              <a:t>Web</a:t>
            </a:r>
            <a:r>
              <a:rPr lang="pt-PT" dirty="0"/>
              <a:t>;</a:t>
            </a:r>
          </a:p>
          <a:p>
            <a:pPr lvl="1"/>
            <a:r>
              <a:rPr lang="pt-PT" i="1" dirty="0" err="1"/>
              <a:t>In-App</a:t>
            </a:r>
            <a:r>
              <a:rPr lang="pt-PT" dirty="0"/>
              <a:t> </a:t>
            </a:r>
            <a:r>
              <a:rPr lang="pt-PT" i="1" dirty="0" err="1"/>
              <a:t>Notification</a:t>
            </a:r>
            <a:r>
              <a:rPr lang="pt-PT" i="1" dirty="0"/>
              <a:t> Core</a:t>
            </a:r>
            <a:r>
              <a:rPr lang="pt-PT" dirty="0"/>
              <a:t>;</a:t>
            </a:r>
          </a:p>
          <a:p>
            <a:pPr lvl="1"/>
            <a:r>
              <a:rPr lang="pt-PT" i="1" dirty="0" err="1"/>
              <a:t>OneSignal</a:t>
            </a:r>
            <a:r>
              <a:rPr lang="pt-PT" i="1" dirty="0"/>
              <a:t> Plugin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5698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497</Words>
  <Application>Microsoft Office PowerPoint</Application>
  <PresentationFormat>Ecrã Panorâmico</PresentationFormat>
  <Paragraphs>91</Paragraphs>
  <Slides>20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IView - Aplicação de Entrevistas e Currículos </vt:lpstr>
      <vt:lpstr>Indicie</vt:lpstr>
      <vt:lpstr>Motivação</vt:lpstr>
      <vt:lpstr>Objetivos</vt:lpstr>
      <vt:lpstr>Estado da Arte</vt:lpstr>
      <vt:lpstr>Use Cases - Simples</vt:lpstr>
      <vt:lpstr>OutSystems</vt:lpstr>
      <vt:lpstr>Sincronismo</vt:lpstr>
      <vt:lpstr>Arquitetura do projeto </vt:lpstr>
      <vt:lpstr>Modelo entidade-associação da base de dados </vt:lpstr>
      <vt:lpstr>Wireframes do projeto </vt:lpstr>
      <vt:lpstr>Interação – novo Candidato</vt:lpstr>
      <vt:lpstr>Interação – novo Candidato</vt:lpstr>
      <vt:lpstr>Interação – Vaga e Candidatura</vt:lpstr>
      <vt:lpstr>Interação – Vaga e Candidatura</vt:lpstr>
      <vt:lpstr>Interação – Vaga e Candidatura</vt:lpstr>
      <vt:lpstr>Testes</vt:lpstr>
      <vt:lpstr>Conclusão (3 ultima)</vt:lpstr>
      <vt:lpstr>Desenvolvimentos Futuros (penúltima) </vt:lpstr>
      <vt:lpstr>Demos (Ultima)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IView - Aplicação de Entrevistas e Currículos </dc:title>
  <dc:creator>Diogo Aires</dc:creator>
  <cp:lastModifiedBy>Diogo Aires</cp:lastModifiedBy>
  <cp:revision>19</cp:revision>
  <dcterms:created xsi:type="dcterms:W3CDTF">2018-07-28T09:00:48Z</dcterms:created>
  <dcterms:modified xsi:type="dcterms:W3CDTF">2018-07-29T17:43:54Z</dcterms:modified>
</cp:coreProperties>
</file>