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2" r:id="rId2"/>
  </p:sldMasterIdLst>
  <p:notesMasterIdLst>
    <p:notesMasterId r:id="rId8"/>
  </p:notesMasterIdLst>
  <p:handoutMasterIdLst>
    <p:handoutMasterId r:id="rId9"/>
  </p:handoutMasterIdLst>
  <p:sldIdLst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400382-A5E3-481A-AD0A-A458889986FD}">
          <p14:sldIdLst>
            <p14:sldId id="257"/>
            <p14:sldId id="259"/>
            <p14:sldId id="258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62D"/>
    <a:srgbClr val="646464"/>
    <a:srgbClr val="3C3C3C"/>
    <a:srgbClr val="969696"/>
    <a:srgbClr val="B2B2B2"/>
    <a:srgbClr val="C0C0C0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2895" autoAdjust="0"/>
  </p:normalViewPr>
  <p:slideViewPr>
    <p:cSldViewPr>
      <p:cViewPr>
        <p:scale>
          <a:sx n="75" d="100"/>
          <a:sy n="75" d="100"/>
        </p:scale>
        <p:origin x="-100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0C48D-0152-4051-98D4-DF162331ED5E}" type="datetimeFigureOut">
              <a:rPr lang="pt-PT" smtClean="0"/>
              <a:t>18-04-2015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D32D-FA5A-4A89-8DFB-C387CC5FAFA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0057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FDFC5-A949-4A81-B261-1FAA16DE6CFE}" type="datetimeFigureOut">
              <a:rPr lang="pt-PT" smtClean="0"/>
              <a:t>18-04-2015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9C19-9AC2-4EF9-957E-3F077D3425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719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ADEETC – LEIC – </a:t>
            </a:r>
            <a:r>
              <a:rPr lang="en-US" dirty="0" err="1" smtClean="0">
                <a:solidFill>
                  <a:prstClr val="white"/>
                </a:solidFill>
              </a:rPr>
              <a:t>Projecto</a:t>
            </a:r>
            <a:r>
              <a:rPr lang="en-US" dirty="0" smtClean="0">
                <a:solidFill>
                  <a:prstClr val="white"/>
                </a:solidFill>
              </a:rPr>
              <a:t> e </a:t>
            </a:r>
            <a:r>
              <a:rPr lang="en-US" dirty="0" err="1" smtClean="0">
                <a:solidFill>
                  <a:prstClr val="white"/>
                </a:solidFill>
              </a:rPr>
              <a:t>Seminário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8229600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dirty="0" smtClean="0"/>
              <a:t>Título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xfrm>
            <a:off x="8460432" y="6527800"/>
            <a:ext cx="683568" cy="330200"/>
          </a:xfrm>
        </p:spPr>
        <p:txBody>
          <a:bodyPr/>
          <a:lstStyle>
            <a:lvl1pPr>
              <a:defRPr sz="1600" baseline="0"/>
            </a:lvl1pPr>
          </a:lstStyle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3BDAD9-2E3C-41CB-BD71-C23EA67011DB}" type="datetime4">
              <a:rPr lang="pt-PT" smtClean="0">
                <a:solidFill>
                  <a:prstClr val="white"/>
                </a:solidFill>
              </a:rPr>
              <a:pPr/>
              <a:t>18 de abril de 2015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5536" y="908720"/>
            <a:ext cx="8208912" cy="0"/>
          </a:xfrm>
          <a:prstGeom prst="line">
            <a:avLst/>
          </a:prstGeom>
          <a:ln>
            <a:solidFill>
              <a:srgbClr val="EE16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844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1520" y="1412776"/>
            <a:ext cx="8661648" cy="13681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pt-PT" dirty="0" smtClean="0"/>
              <a:t>Titulo</a:t>
            </a:r>
            <a:endParaRPr lang="pt-PT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3528" y="4149080"/>
            <a:ext cx="1368152" cy="396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000" b="1" dirty="0" smtClean="0"/>
              <a:t>Autores</a:t>
            </a:r>
            <a:endParaRPr lang="pt-PT" sz="2400" b="1" dirty="0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683568" y="2852936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 smtClean="0"/>
              <a:t>Projecto e Seminário</a:t>
            </a:r>
          </a:p>
          <a:p>
            <a:r>
              <a:rPr lang="pt-PT" sz="2400" b="1" dirty="0" smtClean="0"/>
              <a:t>Verão 2014/2015</a:t>
            </a:r>
            <a:endParaRPr lang="pt-PT" sz="2400" b="1" dirty="0"/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3538228" y="6330806"/>
            <a:ext cx="2520280" cy="33855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fld id="{35D1129F-5C60-4EC7-A091-F9278AFC3E1E}" type="datetime4">
              <a:rPr lang="pt-PT" sz="1600" smtClean="0"/>
              <a:pPr algn="ctr"/>
              <a:t>18 de abril de 2015</a:t>
            </a:fld>
            <a:endParaRPr lang="pt-PT" dirty="0"/>
          </a:p>
        </p:txBody>
      </p:sp>
      <p:sp>
        <p:nvSpPr>
          <p:cNvPr id="13" name="Título 1"/>
          <p:cNvSpPr txBox="1">
            <a:spLocks/>
          </p:cNvSpPr>
          <p:nvPr userDrawn="1"/>
        </p:nvSpPr>
        <p:spPr>
          <a:xfrm>
            <a:off x="323528" y="5085184"/>
            <a:ext cx="1728192" cy="396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000" b="1" dirty="0" smtClean="0"/>
              <a:t>Orientadores</a:t>
            </a:r>
            <a:endParaRPr lang="pt-PT" sz="2400" b="1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995" y="166971"/>
            <a:ext cx="6743005" cy="762337"/>
          </a:xfrm>
          <a:prstGeom prst="rect">
            <a:avLst/>
          </a:prstGeom>
          <a:solidFill>
            <a:srgbClr val="EE162D"/>
          </a:solidFill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dirty="0" smtClean="0">
                <a:solidFill>
                  <a:prstClr val="white"/>
                </a:solidFill>
              </a:rPr>
              <a:t>Área Departamental de Engenharia de Eletrónica e Telecomunicações e de Computadores</a:t>
            </a:r>
          </a:p>
          <a:p>
            <a:r>
              <a:rPr lang="pt-PT" dirty="0" smtClean="0">
                <a:solidFill>
                  <a:prstClr val="white"/>
                </a:solidFill>
              </a:rPr>
              <a:t>Licenciatura em Engenharia Informática e de Computadores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CaixaDeTexto 20"/>
          <p:cNvSpPr txBox="1"/>
          <p:nvPr userDrawn="1"/>
        </p:nvSpPr>
        <p:spPr>
          <a:xfrm>
            <a:off x="1835696" y="3284984"/>
            <a:ext cx="1702532" cy="9134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l"/>
            <a:endParaRPr lang="pt-PT" sz="1800" dirty="0" smtClean="0"/>
          </a:p>
        </p:txBody>
      </p:sp>
    </p:spTree>
    <p:extLst>
      <p:ext uri="{BB962C8B-B14F-4D97-AF65-F5344CB8AC3E}">
        <p14:creationId xmlns:p14="http://schemas.microsoft.com/office/powerpoint/2010/main" val="735412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2000"/>
            <a:lum/>
          </a:blip>
          <a:srcRect/>
          <a:stretch>
            <a:fillRect l="50000" t="10000" r="-5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8460432" y="6527800"/>
            <a:ext cx="683568" cy="330200"/>
          </a:xfrm>
          <a:prstGeom prst="rect">
            <a:avLst/>
          </a:prstGeom>
          <a:solidFill>
            <a:srgbClr val="EE162D"/>
          </a:solidFill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527800"/>
            <a:ext cx="683568" cy="330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27800"/>
            <a:ext cx="7702624" cy="330200"/>
          </a:xfrm>
          <a:prstGeom prst="rect">
            <a:avLst/>
          </a:prstGeom>
          <a:solidFill>
            <a:srgbClr val="EE162D"/>
          </a:solidFill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ADEETC – LEIC – </a:t>
            </a:r>
            <a:r>
              <a:rPr lang="en-US" dirty="0" err="1" smtClean="0">
                <a:solidFill>
                  <a:prstClr val="white"/>
                </a:solidFill>
              </a:rPr>
              <a:t>Projecto</a:t>
            </a:r>
            <a:r>
              <a:rPr lang="en-US" dirty="0" smtClean="0">
                <a:solidFill>
                  <a:prstClr val="white"/>
                </a:solidFill>
              </a:rPr>
              <a:t> e </a:t>
            </a:r>
            <a:r>
              <a:rPr lang="en-US" dirty="0" err="1" smtClean="0">
                <a:solidFill>
                  <a:prstClr val="white"/>
                </a:solidFill>
              </a:rPr>
              <a:t>Seminário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 descr="LOGO_vetoria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6" y="6594343"/>
            <a:ext cx="497981" cy="190716"/>
          </a:xfrm>
          <a:prstGeom prst="rect">
            <a:avLst/>
          </a:prstGeom>
        </p:spPr>
      </p:pic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501080" y="1556792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smtClean="0"/>
              <a:t>Clique para editar o estilo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28184" y="6669360"/>
            <a:ext cx="2040873" cy="729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3BDAD9-2E3C-41CB-BD71-C23EA67011DB}" type="datetime4">
              <a:rPr lang="pt-PT" smtClean="0">
                <a:solidFill>
                  <a:prstClr val="white"/>
                </a:solidFill>
              </a:rPr>
              <a:pPr/>
              <a:t>18 de abril de 2015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3" name="Picture 8" descr="LOGO_vetoria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6" y="6594343"/>
            <a:ext cx="497981" cy="1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9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>
    <p:wipe/>
  </p:transition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800" b="1" kern="1200">
          <a:solidFill>
            <a:srgbClr val="96969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6464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6464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>
                <a:alpha val="59000"/>
              </a:schemeClr>
            </a:gs>
            <a:gs pos="0">
              <a:schemeClr val="bg1">
                <a:lumMod val="90000"/>
                <a:alpha val="15000"/>
              </a:schemeClr>
            </a:gs>
            <a:gs pos="10000">
              <a:schemeClr val="bg1">
                <a:alpha val="59000"/>
              </a:schemeClr>
            </a:gs>
            <a:gs pos="100000">
              <a:schemeClr val="bg1">
                <a:lumMod val="90000"/>
                <a:alpha val="1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995" y="166971"/>
            <a:ext cx="6743005" cy="762337"/>
          </a:xfrm>
          <a:prstGeom prst="rect">
            <a:avLst/>
          </a:prstGeom>
          <a:solidFill>
            <a:srgbClr val="EE162D"/>
          </a:solidFill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dirty="0" smtClean="0">
                <a:solidFill>
                  <a:prstClr val="white"/>
                </a:solidFill>
              </a:rPr>
              <a:t>Área Departamental de Engenharia de Eletrónica e Telecomunicações e de Computadores</a:t>
            </a:r>
          </a:p>
          <a:p>
            <a:r>
              <a:rPr lang="pt-PT" dirty="0" smtClean="0">
                <a:solidFill>
                  <a:prstClr val="white"/>
                </a:solidFill>
              </a:rPr>
              <a:t>Licenciatura em Engenharia Informática e de Computadores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pic>
        <p:nvPicPr>
          <p:cNvPr id="1026" name="Picture 2" descr="J:\Dropbox\Dissertacao_Mestrado\Relatorio Latex\Relatorio_1_outubro\images\LOGO_secundari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2" y="194400"/>
            <a:ext cx="1933960" cy="74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28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>
    <p:wipe/>
  </p:transition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*Título </a:t>
            </a:r>
            <a:r>
              <a:rPr lang="pt-PT" b="1" dirty="0"/>
              <a:t>do Trabalho de </a:t>
            </a:r>
            <a:r>
              <a:rPr lang="pt-PT" b="1" dirty="0" smtClean="0"/>
              <a:t>Projecto*</a:t>
            </a:r>
            <a:endParaRPr lang="pt-PT" b="1" dirty="0">
              <a:solidFill>
                <a:srgbClr val="969696"/>
              </a:solidFill>
            </a:endParaRPr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>
                <a:solidFill>
                  <a:prstClr val="white"/>
                </a:solidFill>
              </a:rPr>
              <a:t>Área Departamental de Engenharia de </a:t>
            </a:r>
            <a:r>
              <a:rPr lang="pt-PT" dirty="0" smtClean="0">
                <a:solidFill>
                  <a:prstClr val="white"/>
                </a:solidFill>
              </a:rPr>
              <a:t>Eletrónica </a:t>
            </a:r>
            <a:r>
              <a:rPr lang="pt-PT" dirty="0">
                <a:solidFill>
                  <a:prstClr val="white"/>
                </a:solidFill>
              </a:rPr>
              <a:t>e Telecomunicações e de Computadores</a:t>
            </a:r>
          </a:p>
          <a:p>
            <a:r>
              <a:rPr lang="pt-PT" dirty="0" smtClean="0"/>
              <a:t>Licenciatura em Engenharia Informática e de Computadres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527800"/>
            <a:ext cx="684212" cy="330200"/>
          </a:xfrm>
          <a:prstGeom prst="rect">
            <a:avLst/>
          </a:prstGeom>
        </p:spPr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4257092"/>
            <a:ext cx="3960440" cy="6480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l"/>
            <a:endParaRPr lang="pt-PT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67744" y="4266220"/>
            <a:ext cx="3240360" cy="6480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l"/>
            <a:r>
              <a:rPr lang="pt-PT" sz="1800" dirty="0" smtClean="0"/>
              <a:t>*Fernando Pessoa*</a:t>
            </a:r>
          </a:p>
          <a:p>
            <a:pPr algn="l"/>
            <a:r>
              <a:rPr lang="pt-PT" dirty="0" smtClean="0"/>
              <a:t>*Ricardo Reis*</a:t>
            </a:r>
          </a:p>
          <a:p>
            <a:pPr algn="l"/>
            <a:endParaRPr lang="pt-PT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279576" y="5373216"/>
            <a:ext cx="3240360" cy="6480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l"/>
            <a:r>
              <a:rPr lang="pt-PT" sz="1800" dirty="0" smtClean="0"/>
              <a:t>*Álvaro de Campos*</a:t>
            </a:r>
          </a:p>
          <a:p>
            <a:pPr algn="l"/>
            <a:r>
              <a:rPr lang="pt-PT" dirty="0" smtClean="0"/>
              <a:t>*Alberto Caeiro, SoftCompany*</a:t>
            </a:r>
          </a:p>
          <a:p>
            <a:pPr algn="l"/>
            <a:endParaRPr lang="pt-PT" sz="1800" dirty="0" smtClean="0"/>
          </a:p>
        </p:txBody>
      </p:sp>
    </p:spTree>
    <p:extLst>
      <p:ext uri="{BB962C8B-B14F-4D97-AF65-F5344CB8AC3E}">
        <p14:creationId xmlns:p14="http://schemas.microsoft.com/office/powerpoint/2010/main" val="8542707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LEIC – Projecto e Seminário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Sumário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3BDAD9-2E3C-41CB-BD71-C23EA67011DB}" type="datetime4">
              <a:rPr lang="pt-PT" smtClean="0">
                <a:solidFill>
                  <a:prstClr val="white"/>
                </a:solidFill>
              </a:rPr>
              <a:pPr/>
              <a:t>18 de abril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755576" y="1340768"/>
            <a:ext cx="7704856" cy="4608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3C3C3C"/>
                </a:solidFill>
              </a:rPr>
              <a:t>Introdução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3C3C3C"/>
                </a:solidFill>
              </a:rPr>
              <a:t>O Problema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3C3C3C"/>
                </a:solidFill>
              </a:rPr>
              <a:t>A Solução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3C3C3C"/>
                </a:solidFill>
              </a:rPr>
              <a:t>Grande Ideia 1</a:t>
            </a:r>
            <a:endParaRPr lang="pt-PT" sz="900" i="1" dirty="0">
              <a:solidFill>
                <a:srgbClr val="3C3C3C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3C3C3C"/>
                </a:solidFill>
              </a:rPr>
              <a:t>Grande Ideia 2</a:t>
            </a:r>
            <a:endParaRPr lang="pt-PT" sz="900" i="1" dirty="0">
              <a:solidFill>
                <a:srgbClr val="3C3C3C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3C3C3C"/>
                </a:solidFill>
              </a:rPr>
              <a:t>Resultados Obtidos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3C3C3C"/>
                </a:solidFill>
              </a:rPr>
              <a:t>Conclusões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3C3C3C"/>
                </a:solidFill>
              </a:rPr>
              <a:t>Trabalho </a:t>
            </a:r>
            <a:r>
              <a:rPr lang="pt-PT" sz="2400" dirty="0">
                <a:solidFill>
                  <a:srgbClr val="3C3C3C"/>
                </a:solidFill>
              </a:rPr>
              <a:t>F</a:t>
            </a:r>
            <a:r>
              <a:rPr lang="pt-PT" sz="2400" dirty="0" smtClean="0">
                <a:solidFill>
                  <a:srgbClr val="3C3C3C"/>
                </a:solidFill>
              </a:rPr>
              <a:t>uturo</a:t>
            </a:r>
            <a:endParaRPr lang="pt-PT" sz="2400" dirty="0">
              <a:solidFill>
                <a:srgbClr val="3C3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16667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LEIC – Projecto e Seminário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Introdução (1)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3BDAD9-2E3C-41CB-BD71-C23EA67011DB}" type="datetime4">
              <a:rPr lang="pt-PT" smtClean="0">
                <a:solidFill>
                  <a:prstClr val="white"/>
                </a:solidFill>
              </a:rPr>
              <a:pPr/>
              <a:t>18 de abril de 2015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3753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LEIC – Projecto e Seminário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Introdução (2)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3BDAD9-2E3C-41CB-BD71-C23EA67011DB}" type="datetime4">
              <a:rPr lang="pt-PT" smtClean="0">
                <a:solidFill>
                  <a:prstClr val="white"/>
                </a:solidFill>
              </a:rPr>
              <a:pPr/>
              <a:t>18 de abril de 2015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4125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LEIC – Projecto e Seminário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3BDAD9-2E3C-41CB-BD71-C23EA67011DB}" type="datetime4">
              <a:rPr lang="pt-PT" smtClean="0">
                <a:solidFill>
                  <a:prstClr val="white"/>
                </a:solidFill>
              </a:rPr>
              <a:pPr/>
              <a:t>18 de abril de 2015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4401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3_Tema_28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vert="horz" lIns="91440" tIns="45720" rIns="91440" bIns="45720" rtlCol="0" anchor="ctr"/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Tema_28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 algn="l">
          <a:defRPr sz="18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107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3_Tema_28_10</vt:lpstr>
      <vt:lpstr>2_Tema_28_10</vt:lpstr>
      <vt:lpstr>*Título do Trabalho de Projecto*</vt:lpstr>
      <vt:lpstr>Sumário</vt:lpstr>
      <vt:lpstr>Introdução (1)</vt:lpstr>
      <vt:lpstr>Introdução (2)</vt:lpstr>
      <vt:lpstr>Conclusões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Título do Trabalho de Projecto</dc:title>
  <dc:creator>ISEL</dc:creator>
  <cp:lastModifiedBy>Artur</cp:lastModifiedBy>
  <cp:revision>15</cp:revision>
  <dcterms:created xsi:type="dcterms:W3CDTF">2014-10-28T15:53:54Z</dcterms:created>
  <dcterms:modified xsi:type="dcterms:W3CDTF">2015-04-18T00:22:23Z</dcterms:modified>
</cp:coreProperties>
</file>