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758" autoAdjust="0"/>
  </p:normalViewPr>
  <p:slideViewPr>
    <p:cSldViewPr snapToGrid="0">
      <p:cViewPr varScale="1">
        <p:scale>
          <a:sx n="92" d="100"/>
          <a:sy n="92" d="100"/>
        </p:scale>
        <p:origin x="11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dirty="0"/>
              <a:t>http://www.a4ayub.me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2754084"/>
            <a:ext cx="1285986" cy="1285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800" dirty="0"/>
              <a:t>Building a Retrieval Based Chatbot – Week #2 </a:t>
            </a:r>
            <a:br>
              <a:rPr lang="en-US" dirty="0"/>
            </a:br>
            <a:r>
              <a:rPr lang="en-US" sz="2400" dirty="0"/>
              <a:t>A4Ayub Hands-On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Ayub Odhiambo</a:t>
            </a:r>
          </a:p>
          <a:p>
            <a:r>
              <a:rPr lang="en-US" sz="2800" dirty="0"/>
              <a:t>http://www.a4ayub.me/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8CEE7-A360-4FE7-A82B-7F343801BCE8}"/>
              </a:ext>
            </a:extLst>
          </p:cNvPr>
          <p:cNvSpPr txBox="1"/>
          <p:nvPr/>
        </p:nvSpPr>
        <p:spPr>
          <a:xfrm>
            <a:off x="10743142" y="3012356"/>
            <a:ext cx="132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2020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91" y="74283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Session #2 - Ideation</a:t>
            </a:r>
            <a:br>
              <a:rPr lang="en-US" dirty="0"/>
            </a:br>
            <a:r>
              <a:rPr lang="en-US" dirty="0"/>
              <a:t>What should the Chatbot Do</a:t>
            </a:r>
            <a:endParaRPr lang="en-US" sz="2800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A4A108F5-E165-4D4E-A49D-53B7FC0D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6" y="650704"/>
            <a:ext cx="1285986" cy="1285986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2A20FE-94A2-4210-8072-7C82266C3D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4168991"/>
              </p:ext>
            </p:extLst>
          </p:nvPr>
        </p:nvGraphicFramePr>
        <p:xfrm>
          <a:off x="173876" y="2130137"/>
          <a:ext cx="11900360" cy="452281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25288">
                  <a:extLst>
                    <a:ext uri="{9D8B030D-6E8A-4147-A177-3AD203B41FA5}">
                      <a16:colId xmlns:a16="http://schemas.microsoft.com/office/drawing/2014/main" val="4263379160"/>
                    </a:ext>
                  </a:extLst>
                </a:gridCol>
                <a:gridCol w="3252354">
                  <a:extLst>
                    <a:ext uri="{9D8B030D-6E8A-4147-A177-3AD203B41FA5}">
                      <a16:colId xmlns:a16="http://schemas.microsoft.com/office/drawing/2014/main" val="2817189857"/>
                    </a:ext>
                  </a:extLst>
                </a:gridCol>
                <a:gridCol w="5122718">
                  <a:extLst>
                    <a:ext uri="{9D8B030D-6E8A-4147-A177-3AD203B41FA5}">
                      <a16:colId xmlns:a16="http://schemas.microsoft.com/office/drawing/2014/main" val="3284211249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r>
                        <a:rPr lang="en-US" dirty="0"/>
                        <a:t>Generated Ideas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Prioritized List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Class Content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81748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Nzivo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Tag Users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 Industries available from the data</a:t>
                      </a:r>
                      <a:endParaRPr lang="en-KE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Completion of EDA &amp; Visualization by Lillian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Entity Extraction using </a:t>
                      </a:r>
                      <a:r>
                        <a:rPr lang="en-US" sz="1400" dirty="0" err="1"/>
                        <a:t>spaCy</a:t>
                      </a:r>
                      <a:r>
                        <a:rPr lang="en-US" sz="1400" dirty="0"/>
                        <a:t>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Team Tasks by Monday: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Those who had not learned how to use tweep or </a:t>
                      </a:r>
                      <a:r>
                        <a:rPr lang="en-US" sz="1400" dirty="0" err="1"/>
                        <a:t>twint</a:t>
                      </a:r>
                      <a:r>
                        <a:rPr lang="en-US" sz="1400" dirty="0"/>
                        <a:t>, please do so and submit the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Each one of us to have a notebook open and perform data cleaning, what we have been taught today and try do any additional task that we may feel need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Read about NLP </a:t>
                      </a:r>
                      <a:r>
                        <a:rPr lang="en-US" sz="1400" dirty="0" err="1"/>
                        <a:t>Visualisation</a:t>
                      </a:r>
                      <a:r>
                        <a:rPr lang="en-US" sz="1400" dirty="0"/>
                        <a:t> from any of the shared links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Read about </a:t>
                      </a:r>
                      <a:r>
                        <a:rPr lang="en-US" sz="1400" dirty="0" err="1"/>
                        <a:t>spaCy</a:t>
                      </a:r>
                      <a:r>
                        <a:rPr lang="en-US" sz="1400" dirty="0"/>
                        <a:t>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Next Class :: 29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July 2020</a:t>
                      </a:r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86285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Kennedy Njoroge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Match make Job Seekers and Job Hunters – 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 Sources from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Jobs being advertised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7082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Becky Kanini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Job Subscriptions by Category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Commercialize the project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Spam Messages and how spam messages look like or Fake messages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72173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Paul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Way to check spamming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Payment only during job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Legitimacy issue needs to be addressed by flagging out fake jobs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Query Job Postings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General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By type of Job </a:t>
                      </a:r>
                      <a:r>
                        <a:rPr lang="en-US" sz="1400" dirty="0" err="1"/>
                        <a:t>e.t.c</a:t>
                      </a:r>
                      <a:endParaRPr lang="en-US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Employer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Job Hunter Queries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35285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Dan </a:t>
                      </a:r>
                      <a:r>
                        <a:rPr lang="en-US" sz="1400" dirty="0" err="1"/>
                        <a:t>Uluma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User Sign-Up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 Adds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 Advertisements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Build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Package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Deploy model via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Link REST API to twitter (go-live)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54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337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Trebuchet MS</vt:lpstr>
      <vt:lpstr>Berlin</vt:lpstr>
      <vt:lpstr>Building a Retrieval Based Chatbot – Week #2  A4Ayub Hands-On Lab</vt:lpstr>
      <vt:lpstr>Session #2 - Ideation What should the Chatbot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2019-12-09T03:02:40Z</dcterms:created>
  <dcterms:modified xsi:type="dcterms:W3CDTF">2020-07-22T18:07:44Z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2f8cb60-4f9e-4a3d-95c5-4c21ff0bd759_Enabled">
    <vt:lpwstr>True</vt:lpwstr>
  </property>
  <property fmtid="{D5CDD505-2E9C-101B-9397-08002B2CF9AE}" pid="4" name="MSIP_Label_52f8cb60-4f9e-4a3d-95c5-4c21ff0bd759_SiteId">
    <vt:lpwstr>19a4db07-607d-475f-a518-0e3b699ac7d0</vt:lpwstr>
  </property>
  <property fmtid="{D5CDD505-2E9C-101B-9397-08002B2CF9AE}" pid="5" name="MSIP_Label_52f8cb60-4f9e-4a3d-95c5-4c21ff0bd759_Owner">
    <vt:lpwstr>rodhiambo2@safaricom.co.ke</vt:lpwstr>
  </property>
  <property fmtid="{D5CDD505-2E9C-101B-9397-08002B2CF9AE}" pid="6" name="MSIP_Label_52f8cb60-4f9e-4a3d-95c5-4c21ff0bd759_SetDate">
    <vt:lpwstr>2019-12-09T03:25:06.2275234Z</vt:lpwstr>
  </property>
  <property fmtid="{D5CDD505-2E9C-101B-9397-08002B2CF9AE}" pid="7" name="MSIP_Label_52f8cb60-4f9e-4a3d-95c5-4c21ff0bd759_Name">
    <vt:lpwstr>C0 - Personal</vt:lpwstr>
  </property>
  <property fmtid="{D5CDD505-2E9C-101B-9397-08002B2CF9AE}" pid="8" name="MSIP_Label_52f8cb60-4f9e-4a3d-95c5-4c21ff0bd759_Application">
    <vt:lpwstr>Microsoft Azure Information Protection</vt:lpwstr>
  </property>
  <property fmtid="{D5CDD505-2E9C-101B-9397-08002B2CF9AE}" pid="9" name="MSIP_Label_52f8cb60-4f9e-4a3d-95c5-4c21ff0bd759_ActionId">
    <vt:lpwstr>e6e77313-2d6f-48e3-a260-c183d4ac6761</vt:lpwstr>
  </property>
  <property fmtid="{D5CDD505-2E9C-101B-9397-08002B2CF9AE}" pid="10" name="MSIP_Label_52f8cb60-4f9e-4a3d-95c5-4c21ff0bd759_Extended_MSFT_Method">
    <vt:lpwstr>Manual</vt:lpwstr>
  </property>
  <property fmtid="{D5CDD505-2E9C-101B-9397-08002B2CF9AE}" pid="11" name="Sensitivity">
    <vt:lpwstr>C0 - Personal</vt:lpwstr>
  </property>
</Properties>
</file>