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9" r:id="rId5"/>
    <p:sldId id="270" r:id="rId6"/>
    <p:sldId id="269" r:id="rId7"/>
    <p:sldId id="260" r:id="rId8"/>
    <p:sldId id="261" r:id="rId9"/>
    <p:sldId id="264" r:id="rId10"/>
    <p:sldId id="265" r:id="rId11"/>
    <p:sldId id="262" r:id="rId12"/>
    <p:sldId id="263" r:id="rId13"/>
    <p:sldId id="271" r:id="rId14"/>
    <p:sldId id="266" r:id="rId15"/>
    <p:sldId id="268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C702-1807-4386-9F99-6B7DB3060A19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D1E9-70FB-4D43-8C49-0EC42B269D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296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C702-1807-4386-9F99-6B7DB3060A19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D1E9-70FB-4D43-8C49-0EC42B269D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84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C702-1807-4386-9F99-6B7DB3060A19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D1E9-70FB-4D43-8C49-0EC42B269D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855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C702-1807-4386-9F99-6B7DB3060A19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D1E9-70FB-4D43-8C49-0EC42B269D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552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C702-1807-4386-9F99-6B7DB3060A19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D1E9-70FB-4D43-8C49-0EC42B269D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10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C702-1807-4386-9F99-6B7DB3060A19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D1E9-70FB-4D43-8C49-0EC42B269D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904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C702-1807-4386-9F99-6B7DB3060A19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D1E9-70FB-4D43-8C49-0EC42B269D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663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C702-1807-4386-9F99-6B7DB3060A19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D1E9-70FB-4D43-8C49-0EC42B269D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858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C702-1807-4386-9F99-6B7DB3060A19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D1E9-70FB-4D43-8C49-0EC42B269D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342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C702-1807-4386-9F99-6B7DB3060A19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D1E9-70FB-4D43-8C49-0EC42B269D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021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C702-1807-4386-9F99-6B7DB3060A19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D1E9-70FB-4D43-8C49-0EC42B269D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532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C702-1807-4386-9F99-6B7DB3060A19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D1E9-70FB-4D43-8C49-0EC42B269D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81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65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9" y="247338"/>
            <a:ext cx="6420069" cy="59121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96648" y="2742856"/>
            <a:ext cx="52940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 QUIZ GAME </a:t>
            </a:r>
            <a:endParaRPr lang="en-US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PRESENTATION</a:t>
            </a:r>
            <a:endParaRPr lang="bg-BG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99210" y="933819"/>
            <a:ext cx="5205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Team Cape Town</a:t>
            </a:r>
            <a:endParaRPr lang="bg-BG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979" y="4649813"/>
            <a:ext cx="1909682" cy="19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7738" y="183191"/>
            <a:ext cx="6852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Details about the game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036" y="1392072"/>
            <a:ext cx="522709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Quiz game exists thanks to the classes which manage the game. Here are one of them:</a:t>
            </a:r>
          </a:p>
          <a:p>
            <a:endParaRPr lang="en-US" dirty="0"/>
          </a:p>
          <a:p>
            <a:r>
              <a:rPr lang="en-US" sz="2400" b="1" i="1" dirty="0" smtClean="0"/>
              <a:t>Screen Controller class </a:t>
            </a:r>
            <a:r>
              <a:rPr lang="bg-BG" sz="2400" b="1" i="1" dirty="0" smtClean="0"/>
              <a:t>– </a:t>
            </a:r>
            <a:r>
              <a:rPr lang="en-US" dirty="0" smtClean="0"/>
              <a:t>this class holds code for: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Loading different </a:t>
            </a:r>
            <a:r>
              <a:rPr lang="en-US" dirty="0"/>
              <a:t>p</a:t>
            </a:r>
            <a:r>
              <a:rPr lang="en-US" dirty="0" smtClean="0"/>
              <a:t>rimary stages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Setting titles, size and </a:t>
            </a:r>
            <a:r>
              <a:rPr lang="bg-BG" dirty="0"/>
              <a:t> </a:t>
            </a:r>
            <a:r>
              <a:rPr lang="en-US" dirty="0" smtClean="0"/>
              <a:t>scenes for each window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Others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sz="2400" b="1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bg-BG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04" y="1289712"/>
            <a:ext cx="5268036" cy="52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7738" y="183191"/>
            <a:ext cx="6852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Details about the game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036" y="1392072"/>
            <a:ext cx="5227092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Quiz game exists thanks to the classes which manage the game. Here are one of them:</a:t>
            </a:r>
          </a:p>
          <a:p>
            <a:endParaRPr lang="en-US" dirty="0"/>
          </a:p>
          <a:p>
            <a:r>
              <a:rPr lang="en-US" sz="2400" b="1" i="1" dirty="0" smtClean="0"/>
              <a:t>Player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 smtClean="0"/>
              <a:t>and </a:t>
            </a:r>
            <a:r>
              <a:rPr lang="en-US" sz="2400" b="1" i="1" dirty="0" smtClean="0"/>
              <a:t>Players Catalog </a:t>
            </a:r>
            <a:r>
              <a:rPr lang="en-US" dirty="0" smtClean="0"/>
              <a:t>– These classes stores the hole information about the players in the game:</a:t>
            </a:r>
            <a:endParaRPr lang="bg-BG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Usernames </a:t>
            </a:r>
            <a:r>
              <a:rPr lang="bg-BG" dirty="0" smtClean="0"/>
              <a:t>– </a:t>
            </a:r>
            <a:r>
              <a:rPr lang="en-US" dirty="0" smtClean="0"/>
              <a:t>adding new user for new player or getting data for existing one</a:t>
            </a:r>
            <a:endParaRPr lang="bg-B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Passwords – set passwords for new players and check for correctness of existing one</a:t>
            </a:r>
            <a:endParaRPr lang="bg-B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Validation of the data when user is trying to log in the game</a:t>
            </a:r>
            <a:endParaRPr lang="bg-B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Scores </a:t>
            </a:r>
            <a:r>
              <a:rPr lang="en-US" dirty="0" smtClean="0"/>
              <a:t>and others…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8" y="1392072"/>
            <a:ext cx="5981700" cy="49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5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7738" y="183191"/>
            <a:ext cx="6852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Details about the game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036" y="1392072"/>
            <a:ext cx="522709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Quiz game exists thanks to the classes which manage the game. Here are one of them:</a:t>
            </a:r>
          </a:p>
          <a:p>
            <a:endParaRPr lang="en-US" dirty="0"/>
          </a:p>
          <a:p>
            <a:r>
              <a:rPr lang="en-US" sz="2400" b="1" i="1" dirty="0" smtClean="0"/>
              <a:t>Questions Catalog </a:t>
            </a:r>
            <a:r>
              <a:rPr lang="en-US" sz="2400" b="1" i="1" dirty="0"/>
              <a:t>and Questions</a:t>
            </a:r>
            <a:r>
              <a:rPr lang="bg-BG" sz="2400" b="1" i="1" dirty="0"/>
              <a:t> </a:t>
            </a:r>
            <a:r>
              <a:rPr lang="bg-BG" sz="2400" b="1" i="1" dirty="0" smtClean="0"/>
              <a:t>– </a:t>
            </a:r>
            <a:endParaRPr lang="en-US" sz="2400" b="1" i="1" dirty="0" smtClean="0"/>
          </a:p>
          <a:p>
            <a:endParaRPr lang="en-US" sz="2400" b="1" i="1" dirty="0"/>
          </a:p>
          <a:p>
            <a:r>
              <a:rPr lang="en-US" dirty="0" smtClean="0"/>
              <a:t>theses classes stores the code about: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Getting and setting answers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Getting and setting questions for the quiz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Check for correct answer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Adding new questions, possible answers and correct answer in the list of questions</a:t>
            </a:r>
            <a:endParaRPr lang="bg-B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bg-BG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10" y="1106521"/>
            <a:ext cx="5786651" cy="540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9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96"/>
            <a:ext cx="12192000" cy="68754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0" y="358902"/>
            <a:ext cx="6728460" cy="5269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1800" y="5861304"/>
            <a:ext cx="64884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5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12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66427" y="183191"/>
            <a:ext cx="2076529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KEEP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CALM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STUDY</a:t>
            </a:r>
          </a:p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8123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2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62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7981" y="183191"/>
            <a:ext cx="507344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5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 for listen 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watching!!!</a:t>
            </a:r>
            <a:endParaRPr lang="en-US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979" y="4649813"/>
            <a:ext cx="1909682" cy="19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3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13964" y="741031"/>
            <a:ext cx="627569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</a:t>
            </a:r>
            <a:r>
              <a:rPr kumimoji="0" lang="bg-BG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ard times </a:t>
            </a:r>
            <a:r>
              <a:rPr lang="bg-BG" altLang="bg-BG" sz="2800" b="1" dirty="0" smtClean="0"/>
              <a:t>came</a:t>
            </a:r>
            <a:r>
              <a:rPr kumimoji="0" lang="bg-BG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en-US" altLang="bg-BG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g-BG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test is near and no one knows anything about </a:t>
            </a:r>
            <a:r>
              <a:rPr kumimoji="0" lang="en-US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Java</a:t>
            </a:r>
            <a:r>
              <a:rPr kumimoji="0" lang="bg-BG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... </a:t>
            </a:r>
            <a:r>
              <a:rPr lang="en-US" altLang="bg-BG" sz="2800" b="1" dirty="0" smtClean="0"/>
              <a:t>Sadness </a:t>
            </a:r>
            <a:r>
              <a:rPr kumimoji="0" lang="bg-BG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did not end</a:t>
            </a:r>
            <a:r>
              <a:rPr lang="en-US" altLang="bg-BG" sz="2800" b="1" dirty="0" smtClean="0"/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then</a:t>
            </a:r>
            <a:r>
              <a:rPr kumimoji="0" lang="bg-BG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Cape </a:t>
            </a:r>
            <a:r>
              <a:rPr lang="en-US" altLang="bg-BG" sz="2800" b="1" dirty="0"/>
              <a:t>T</a:t>
            </a:r>
            <a:r>
              <a:rPr kumimoji="0" lang="bg-BG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own came and things changed…</a:t>
            </a:r>
            <a:r>
              <a:rPr kumimoji="0" lang="en-US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bg-BG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bg-BG" sz="28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</a:t>
            </a:r>
            <a:r>
              <a:rPr kumimoji="0" lang="bg-BG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hey </a:t>
            </a:r>
            <a:r>
              <a:rPr kumimoji="0" lang="en-US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create </a:t>
            </a:r>
            <a:r>
              <a:rPr kumimoji="0" lang="bg-BG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Java </a:t>
            </a:r>
            <a:r>
              <a:rPr lang="en-US" altLang="bg-BG" sz="2800" b="1" dirty="0"/>
              <a:t>Q</a:t>
            </a:r>
            <a:r>
              <a:rPr kumimoji="0" lang="bg-BG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uiz and saved the galaxy </a:t>
            </a:r>
            <a:r>
              <a:rPr kumimoji="0" lang="en-US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Soft &amp; </a:t>
            </a:r>
            <a:r>
              <a:rPr kumimoji="0" lang="en-US" altLang="bg-BG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Uni</a:t>
            </a:r>
            <a:r>
              <a:rPr kumimoji="0" lang="bg-BG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way ... </a:t>
            </a:r>
            <a:endParaRPr kumimoji="0" lang="en-US" altLang="bg-BG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/>
              <a:t>They </a:t>
            </a:r>
            <a:r>
              <a:rPr kumimoji="0" lang="bg-BG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brought a ray of hope and </a:t>
            </a:r>
            <a:r>
              <a:rPr kumimoji="0" lang="en-US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 </a:t>
            </a:r>
            <a:r>
              <a:rPr kumimoji="0" lang="bg-BG" altLang="bg-BG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become wiser ...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888" y="4685250"/>
            <a:ext cx="1909682" cy="1909682"/>
          </a:xfrm>
          <a:prstGeom prst="rect">
            <a:avLst/>
          </a:prstGeom>
        </p:spPr>
      </p:pic>
      <p:pic>
        <p:nvPicPr>
          <p:cNvPr id="7" name="Star Wars Theme Song By John Williams-0-22.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32191" y="59853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17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69896" y="128601"/>
            <a:ext cx="5964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Our team:</a:t>
            </a:r>
            <a:endParaRPr lang="bg-BG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396010"/>
            <a:ext cx="1985815" cy="1937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290" y="1383580"/>
            <a:ext cx="1985815" cy="1937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00" y="1396010"/>
            <a:ext cx="1985815" cy="1937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80" y="1396010"/>
            <a:ext cx="1985815" cy="19376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9514931">
            <a:off x="-36292" y="4369274"/>
            <a:ext cx="28659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Ivan Ivanov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19343463">
            <a:off x="1815358" y="4555201"/>
            <a:ext cx="43794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Gergan</a:t>
            </a: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Gospodinov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19211810">
            <a:off x="4977921" y="4563219"/>
            <a:ext cx="37190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Diman</a:t>
            </a: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Stamatov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19009770">
            <a:off x="7824752" y="4509280"/>
            <a:ext cx="38110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Bilyana</a:t>
            </a: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Tsenkova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86" y="5862639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96"/>
            <a:ext cx="12192000" cy="6875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322" y="327546"/>
            <a:ext cx="803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We wanted:</a:t>
            </a:r>
            <a:endParaRPr lang="bg-BG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59558" y="1351128"/>
            <a:ext cx="803853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To create original and funny game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Every one of the team to take place in the project and write a lot of quality code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Show you the best presentation you have ever seen…..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r>
              <a:rPr lang="en-US" sz="2400" dirty="0" smtClean="0"/>
              <a:t>But instead of that we made Java Quiz game. One part of the team still don’t know </a:t>
            </a:r>
            <a:r>
              <a:rPr lang="en-US" sz="2400" b="1" dirty="0" smtClean="0"/>
              <a:t>what the f*</a:t>
            </a:r>
            <a:r>
              <a:rPr lang="bg-BG" sz="2400" b="1" dirty="0" smtClean="0"/>
              <a:t>*</a:t>
            </a:r>
            <a:r>
              <a:rPr lang="en-US" sz="2400" b="1" dirty="0" smtClean="0"/>
              <a:t>k </a:t>
            </a:r>
            <a:r>
              <a:rPr lang="en-US" sz="2400" dirty="0" smtClean="0"/>
              <a:t>is class in Java?!?!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695" y="4785682"/>
            <a:ext cx="1909682" cy="19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96"/>
            <a:ext cx="12192000" cy="68754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81748" y="228600"/>
            <a:ext cx="48553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Responsibilities: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842" y="1214651"/>
            <a:ext cx="872091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/>
              <a:t>Ivan –  </a:t>
            </a:r>
            <a:r>
              <a:rPr lang="en-US" sz="2800" dirty="0"/>
              <a:t>I/O </a:t>
            </a:r>
            <a:r>
              <a:rPr lang="en-US" sz="2800" dirty="0" smtClean="0"/>
              <a:t>classes, Question/Question Catalog class, Controllers, UI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err="1" smtClean="0"/>
              <a:t>Gergan</a:t>
            </a:r>
            <a:r>
              <a:rPr lang="en-US" sz="2800" dirty="0" smtClean="0"/>
              <a:t> – Player class, Player Catalog Class and  Rank list class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err="1" smtClean="0"/>
              <a:t>Diman</a:t>
            </a:r>
            <a:r>
              <a:rPr lang="en-US" sz="2800" dirty="0" smtClean="0"/>
              <a:t> – I/O classes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err="1" smtClean="0"/>
              <a:t>Bilyana</a:t>
            </a:r>
            <a:r>
              <a:rPr lang="en-US" sz="2800" dirty="0" smtClean="0"/>
              <a:t> – Questions </a:t>
            </a:r>
            <a:r>
              <a:rPr lang="en-US" sz="2800" dirty="0"/>
              <a:t>/</a:t>
            </a:r>
            <a:r>
              <a:rPr lang="en-US" sz="2800" dirty="0" smtClean="0"/>
              <a:t>Question Catalog, presentation of the game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695" y="4785682"/>
            <a:ext cx="1909682" cy="19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4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96"/>
            <a:ext cx="12192000" cy="6875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0" y="331470"/>
            <a:ext cx="7909560" cy="6195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3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7104" y="247458"/>
            <a:ext cx="98946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About the way we made game…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683" y="1202802"/>
            <a:ext cx="1024946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JAVA QUIZ GAME is made with JavaFX</a:t>
            </a:r>
            <a:r>
              <a:rPr lang="en-US" sz="2800" dirty="0"/>
              <a:t>. </a:t>
            </a:r>
            <a:r>
              <a:rPr lang="en-US" sz="2800" dirty="0" smtClean="0"/>
              <a:t>JavaFX </a:t>
            </a:r>
            <a:r>
              <a:rPr lang="en-US" sz="2800" dirty="0"/>
              <a:t>is a set of graphics and media packages that enables </a:t>
            </a:r>
            <a:r>
              <a:rPr lang="en-US" sz="2800" dirty="0" smtClean="0"/>
              <a:t>us to: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Create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Debug the game and finally start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r>
              <a:rPr lang="en-US" sz="2800" dirty="0" smtClean="0"/>
              <a:t>JavaFX </a:t>
            </a:r>
            <a:r>
              <a:rPr lang="en-US" sz="2800" dirty="0"/>
              <a:t>is a software platform for creating and </a:t>
            </a:r>
            <a:r>
              <a:rPr lang="en-US" sz="2800" dirty="0" smtClean="0"/>
              <a:t>delivering desktop applications, as </a:t>
            </a:r>
            <a:r>
              <a:rPr lang="en-US" sz="2800" dirty="0"/>
              <a:t>well as rich internet applications (RIAs) that can run across a wide variety of </a:t>
            </a:r>
            <a:r>
              <a:rPr lang="en-US" sz="2800" dirty="0" smtClean="0"/>
              <a:t>devices.</a:t>
            </a:r>
          </a:p>
          <a:p>
            <a:r>
              <a:rPr lang="en-US" sz="2800" dirty="0" smtClean="0"/>
              <a:t>JavaFX </a:t>
            </a:r>
            <a:r>
              <a:rPr lang="en-US" sz="2800" dirty="0"/>
              <a:t>has support for desktop </a:t>
            </a:r>
            <a:r>
              <a:rPr lang="en-US" sz="2800" dirty="0" smtClean="0"/>
              <a:t>computers, smartphones, </a:t>
            </a:r>
            <a:r>
              <a:rPr lang="en-US" sz="2800" dirty="0"/>
              <a:t>web browsers on Microsoft Windows, Linux, and Mac OS X.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34" y="5788792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2602" y="142248"/>
            <a:ext cx="7359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Java Quiz Game?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185" y="1310185"/>
            <a:ext cx="110956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Java Quiz game allows you to play in two different varieties:</a:t>
            </a:r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Single game </a:t>
            </a:r>
            <a:r>
              <a:rPr lang="en-US" sz="2400" dirty="0" smtClean="0"/>
              <a:t>– you can play the game and test your </a:t>
            </a:r>
            <a:br>
              <a:rPr lang="en-US" sz="2400" dirty="0" smtClean="0"/>
            </a:br>
            <a:r>
              <a:rPr lang="en-US" sz="2400" dirty="0" smtClean="0"/>
              <a:t>knowledge about Java.</a:t>
            </a:r>
            <a:br>
              <a:rPr lang="en-US" sz="2400" dirty="0" smtClean="0"/>
            </a:br>
            <a:r>
              <a:rPr lang="en-US" sz="2400" dirty="0" smtClean="0"/>
              <a:t>You win points for every correct answer but you </a:t>
            </a:r>
            <a:br>
              <a:rPr lang="en-US" sz="2400" dirty="0" smtClean="0"/>
            </a:br>
            <a:r>
              <a:rPr lang="en-US" sz="2400" dirty="0" smtClean="0"/>
              <a:t>do not participate at the final rating of players.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2.   </a:t>
            </a:r>
            <a:r>
              <a:rPr lang="en-US" sz="2400" b="1" i="1" dirty="0" smtClean="0"/>
              <a:t>Challenge</a:t>
            </a:r>
            <a:r>
              <a:rPr lang="en-US" sz="2400" dirty="0" smtClean="0"/>
              <a:t>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You can select type of the quiz and you will answer questions in this area.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For every correct answer you receive points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You can </a:t>
            </a:r>
            <a:r>
              <a:rPr lang="en-US" sz="2400" dirty="0"/>
              <a:t>see the list of winners with there </a:t>
            </a:r>
            <a:r>
              <a:rPr lang="en-US" sz="2400" dirty="0" smtClean="0"/>
              <a:t>scores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Finally </a:t>
            </a:r>
            <a:r>
              <a:rPr lang="en-US" sz="2400" b="1" dirty="0" smtClean="0"/>
              <a:t>you can add new questions in the quiz – only for users with max scores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29" y="5803782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4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7738" y="183191"/>
            <a:ext cx="6852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Details about the game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036" y="1392072"/>
            <a:ext cx="5227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Quiz game exists thanks to the classes which manage the game. Here are one of them: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696036" y="2361568"/>
            <a:ext cx="48950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Game Contro</a:t>
            </a:r>
            <a:r>
              <a:rPr lang="en-US" sz="2400" b="1" i="1" dirty="0"/>
              <a:t>l</a:t>
            </a:r>
            <a:r>
              <a:rPr lang="en-US" sz="2400" b="1" i="1" dirty="0" smtClean="0"/>
              <a:t>ler </a:t>
            </a:r>
            <a:r>
              <a:rPr lang="en-US" sz="2400" b="1" i="1" dirty="0"/>
              <a:t>class </a:t>
            </a:r>
            <a:r>
              <a:rPr lang="en-US" dirty="0" smtClean="0"/>
              <a:t>- this class stores very import code about: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reating buttons</a:t>
            </a:r>
            <a:r>
              <a:rPr lang="bg-BG" dirty="0" smtClean="0"/>
              <a:t> </a:t>
            </a:r>
            <a:r>
              <a:rPr lang="en-US" dirty="0" smtClean="0"/>
              <a:t>and labels for questions and answers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Buttons layout and effects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Window</a:t>
            </a:r>
            <a:r>
              <a:rPr lang="en-US" dirty="0"/>
              <a:t>s</a:t>
            </a:r>
            <a:r>
              <a:rPr lang="en-US" dirty="0" smtClean="0"/>
              <a:t> layout and appearance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Setting images /backgrounds/ and font style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Others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74" y="1289712"/>
            <a:ext cx="5504592" cy="52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8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576</Words>
  <Application>Microsoft Office PowerPoint</Application>
  <PresentationFormat>Widescreen</PresentationFormat>
  <Paragraphs>128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Биляна Ценкова</dc:creator>
  <cp:lastModifiedBy>Иван Иванов</cp:lastModifiedBy>
  <cp:revision>82</cp:revision>
  <dcterms:created xsi:type="dcterms:W3CDTF">2016-04-19T14:46:29Z</dcterms:created>
  <dcterms:modified xsi:type="dcterms:W3CDTF">2016-04-20T22:11:34Z</dcterms:modified>
</cp:coreProperties>
</file>