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26-05-2014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318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26-05-2014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64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26-05-2014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52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26-05-2014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18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57EE52-5FF0-4910-A1EA-70C1C12405CD}" type="datetimeFigureOut">
              <a:rPr lang="es-CL" smtClean="0"/>
              <a:t>26-05-2014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148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26-05-2014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710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26-05-2014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197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26-05-2014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227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26-05-2014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69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26-05-2014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255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E52-5FF0-4910-A1EA-70C1C12405CD}" type="datetimeFigureOut">
              <a:rPr lang="es-CL" smtClean="0"/>
              <a:t>26-05-2014</a:t>
            </a:fld>
            <a:endParaRPr lang="es-C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465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57EE52-5FF0-4910-A1EA-70C1C12405CD}" type="datetimeFigureOut">
              <a:rPr lang="es-CL" smtClean="0"/>
              <a:t>26-05-2014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4886005-AE04-46B7-9AF7-E0FBE9038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593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osetechnology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rupo 1054"/>
          <p:cNvGrpSpPr/>
          <p:nvPr/>
        </p:nvGrpSpPr>
        <p:grpSpPr>
          <a:xfrm>
            <a:off x="3977856" y="1630017"/>
            <a:ext cx="4377570" cy="4367034"/>
            <a:chOff x="3419056" y="1630017"/>
            <a:chExt cx="4377570" cy="4367034"/>
          </a:xfrm>
        </p:grpSpPr>
        <p:grpSp>
          <p:nvGrpSpPr>
            <p:cNvPr id="1053" name="Grupo 1052"/>
            <p:cNvGrpSpPr/>
            <p:nvPr/>
          </p:nvGrpSpPr>
          <p:grpSpPr>
            <a:xfrm>
              <a:off x="3419056" y="1630017"/>
              <a:ext cx="4377570" cy="4367034"/>
              <a:chOff x="3419056" y="1630017"/>
              <a:chExt cx="4377570" cy="4367034"/>
            </a:xfrm>
          </p:grpSpPr>
          <p:grpSp>
            <p:nvGrpSpPr>
              <p:cNvPr id="1050" name="Grupo 1049"/>
              <p:cNvGrpSpPr/>
              <p:nvPr/>
            </p:nvGrpSpPr>
            <p:grpSpPr>
              <a:xfrm>
                <a:off x="3419056" y="1630017"/>
                <a:ext cx="4247331" cy="3180522"/>
                <a:chOff x="3419056" y="1630017"/>
                <a:chExt cx="4247331" cy="3180522"/>
              </a:xfrm>
            </p:grpSpPr>
            <p:sp>
              <p:nvSpPr>
                <p:cNvPr id="4" name="Rectángulo 3"/>
                <p:cNvSpPr/>
                <p:nvPr/>
              </p:nvSpPr>
              <p:spPr>
                <a:xfrm>
                  <a:off x="4638261" y="1630017"/>
                  <a:ext cx="1775791" cy="318052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" name="Rectángulo 4"/>
                <p:cNvSpPr/>
                <p:nvPr/>
              </p:nvSpPr>
              <p:spPr>
                <a:xfrm>
                  <a:off x="3419056" y="1669774"/>
                  <a:ext cx="649357" cy="70236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>
                  <a:off x="5234607" y="1749286"/>
                  <a:ext cx="530087" cy="543339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" name="Rombo 6"/>
                <p:cNvSpPr/>
                <p:nvPr/>
              </p:nvSpPr>
              <p:spPr>
                <a:xfrm>
                  <a:off x="5135216" y="2643808"/>
                  <a:ext cx="722242" cy="642730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0" name="Rectángulo 9"/>
                <p:cNvSpPr/>
                <p:nvPr/>
              </p:nvSpPr>
              <p:spPr>
                <a:xfrm>
                  <a:off x="4757531" y="3346175"/>
                  <a:ext cx="477076" cy="51020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5784571" y="3346175"/>
                  <a:ext cx="477076" cy="51020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5234607" y="4048539"/>
                  <a:ext cx="530087" cy="543339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5314120" y="4154557"/>
                  <a:ext cx="364433" cy="3048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3419056" y="2769705"/>
                  <a:ext cx="695733" cy="576470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6" name="Rectángulo 15"/>
                <p:cNvSpPr/>
                <p:nvPr/>
              </p:nvSpPr>
              <p:spPr>
                <a:xfrm>
                  <a:off x="3438940" y="3743741"/>
                  <a:ext cx="649357" cy="70236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" name="Rectángulo 16"/>
                <p:cNvSpPr/>
                <p:nvPr/>
              </p:nvSpPr>
              <p:spPr>
                <a:xfrm>
                  <a:off x="6970654" y="1749286"/>
                  <a:ext cx="649357" cy="70236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6970654" y="2769705"/>
                  <a:ext cx="695733" cy="576470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9" name="Rectángulo 18"/>
                <p:cNvSpPr/>
                <p:nvPr/>
              </p:nvSpPr>
              <p:spPr>
                <a:xfrm>
                  <a:off x="6990536" y="3756992"/>
                  <a:ext cx="649357" cy="70236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cxnSp>
              <p:nvCxnSpPr>
                <p:cNvPr id="20" name="Conector recto de flecha 19"/>
                <p:cNvCxnSpPr>
                  <a:stCxn id="5" idx="3"/>
                  <a:endCxn id="6" idx="2"/>
                </p:cNvCxnSpPr>
                <p:nvPr/>
              </p:nvCxnSpPr>
              <p:spPr>
                <a:xfrm flipV="1">
                  <a:off x="4068413" y="2020956"/>
                  <a:ext cx="1166194" cy="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de flecha 21"/>
                <p:cNvCxnSpPr>
                  <a:stCxn id="6" idx="4"/>
                  <a:endCxn id="7" idx="0"/>
                </p:cNvCxnSpPr>
                <p:nvPr/>
              </p:nvCxnSpPr>
              <p:spPr>
                <a:xfrm flipH="1">
                  <a:off x="5496337" y="2292625"/>
                  <a:ext cx="3314" cy="351183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angular 23"/>
                <p:cNvCxnSpPr>
                  <a:stCxn id="7" idx="1"/>
                  <a:endCxn id="10" idx="0"/>
                </p:cNvCxnSpPr>
                <p:nvPr/>
              </p:nvCxnSpPr>
              <p:spPr>
                <a:xfrm rot="10800000" flipV="1">
                  <a:off x="4996070" y="2965173"/>
                  <a:ext cx="139147" cy="381002"/>
                </a:xfrm>
                <a:prstGeom prst="bentConnector2">
                  <a:avLst/>
                </a:prstGeom>
                <a:ln w="3810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angular 25"/>
                <p:cNvCxnSpPr>
                  <a:stCxn id="7" idx="3"/>
                  <a:endCxn id="11" idx="0"/>
                </p:cNvCxnSpPr>
                <p:nvPr/>
              </p:nvCxnSpPr>
              <p:spPr>
                <a:xfrm>
                  <a:off x="5857458" y="2965173"/>
                  <a:ext cx="165651" cy="381002"/>
                </a:xfrm>
                <a:prstGeom prst="bentConnector2">
                  <a:avLst/>
                </a:prstGeom>
                <a:ln w="3810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7" name="Conector angular 1026"/>
                <p:cNvCxnSpPr>
                  <a:stCxn id="11" idx="2"/>
                  <a:endCxn id="12" idx="6"/>
                </p:cNvCxnSpPr>
                <p:nvPr/>
              </p:nvCxnSpPr>
              <p:spPr>
                <a:xfrm rot="5400000">
                  <a:off x="5661988" y="3959088"/>
                  <a:ext cx="463828" cy="258415"/>
                </a:xfrm>
                <a:prstGeom prst="bentConnector2">
                  <a:avLst/>
                </a:prstGeom>
                <a:ln w="3810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9" name="Conector angular 1028"/>
                <p:cNvCxnSpPr>
                  <a:stCxn id="10" idx="2"/>
                  <a:endCxn id="12" idx="2"/>
                </p:cNvCxnSpPr>
                <p:nvPr/>
              </p:nvCxnSpPr>
              <p:spPr>
                <a:xfrm rot="16200000" flipH="1">
                  <a:off x="4883424" y="3969026"/>
                  <a:ext cx="463828" cy="238538"/>
                </a:xfrm>
                <a:prstGeom prst="bentConnector2">
                  <a:avLst/>
                </a:prstGeom>
                <a:ln w="3810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1" name="Conector angular 1030"/>
                <p:cNvCxnSpPr>
                  <a:stCxn id="11" idx="3"/>
                  <a:endCxn id="17" idx="1"/>
                </p:cNvCxnSpPr>
                <p:nvPr/>
              </p:nvCxnSpPr>
              <p:spPr>
                <a:xfrm flipV="1">
                  <a:off x="6261647" y="2100469"/>
                  <a:ext cx="709007" cy="1500809"/>
                </a:xfrm>
                <a:prstGeom prst="bentConnector3">
                  <a:avLst>
                    <a:gd name="adj1" fmla="val 55607"/>
                  </a:avLst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Conector angular 1032"/>
                <p:cNvCxnSpPr>
                  <a:stCxn id="11" idx="3"/>
                  <a:endCxn id="19" idx="1"/>
                </p:cNvCxnSpPr>
                <p:nvPr/>
              </p:nvCxnSpPr>
              <p:spPr>
                <a:xfrm>
                  <a:off x="6261647" y="3601278"/>
                  <a:ext cx="728889" cy="506897"/>
                </a:xfrm>
                <a:prstGeom prst="bentConnector3">
                  <a:avLst>
                    <a:gd name="adj1" fmla="val 54072"/>
                  </a:avLst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Conector angular 1034"/>
                <p:cNvCxnSpPr>
                  <a:stCxn id="10" idx="3"/>
                  <a:endCxn id="18" idx="2"/>
                </p:cNvCxnSpPr>
                <p:nvPr/>
              </p:nvCxnSpPr>
              <p:spPr>
                <a:xfrm flipV="1">
                  <a:off x="5234607" y="3057940"/>
                  <a:ext cx="1736047" cy="543338"/>
                </a:xfrm>
                <a:prstGeom prst="bentConnector3">
                  <a:avLst>
                    <a:gd name="adj1" fmla="val 14886"/>
                  </a:avLst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8" name="Conector angular 1037"/>
                <p:cNvCxnSpPr>
                  <a:stCxn id="10" idx="1"/>
                  <a:endCxn id="9" idx="6"/>
                </p:cNvCxnSpPr>
                <p:nvPr/>
              </p:nvCxnSpPr>
              <p:spPr>
                <a:xfrm rot="10800000">
                  <a:off x="4114789" y="3057940"/>
                  <a:ext cx="642742" cy="543338"/>
                </a:xfrm>
                <a:prstGeom prst="bentConnector3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Conector angular 1039"/>
                <p:cNvCxnSpPr>
                  <a:stCxn id="12" idx="4"/>
                  <a:endCxn id="16" idx="2"/>
                </p:cNvCxnSpPr>
                <p:nvPr/>
              </p:nvCxnSpPr>
              <p:spPr>
                <a:xfrm rot="5400000" flipH="1">
                  <a:off x="4558749" y="3650976"/>
                  <a:ext cx="145772" cy="1736032"/>
                </a:xfrm>
                <a:prstGeom prst="bentConnector3">
                  <a:avLst>
                    <a:gd name="adj1" fmla="val -229549"/>
                  </a:avLst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2" name="Rectángulo 1051"/>
              <p:cNvSpPr/>
              <p:nvPr/>
            </p:nvSpPr>
            <p:spPr>
              <a:xfrm rot="3069359">
                <a:off x="6853899" y="5054324"/>
                <a:ext cx="1466354" cy="419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51" name="Elipse 1050"/>
              <p:cNvSpPr/>
              <p:nvPr/>
            </p:nvSpPr>
            <p:spPr>
              <a:xfrm>
                <a:off x="5002692" y="2351155"/>
                <a:ext cx="2652093" cy="2535584"/>
              </a:xfrm>
              <a:prstGeom prst="ellipse">
                <a:avLst/>
              </a:prstGeom>
              <a:noFill/>
              <a:ln w="1270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054" name="CuadroTexto 1053"/>
            <p:cNvSpPr txBox="1"/>
            <p:nvPr/>
          </p:nvSpPr>
          <p:spPr>
            <a:xfrm>
              <a:off x="4247681" y="5010186"/>
              <a:ext cx="27470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2800" b="1" dirty="0" smtClean="0"/>
                <a:t>BPEL Complexity </a:t>
              </a:r>
            </a:p>
            <a:p>
              <a:pPr algn="ctr"/>
              <a:r>
                <a:rPr lang="es-CL" sz="2800" b="1" dirty="0" smtClean="0"/>
                <a:t>Analyzer</a:t>
              </a:r>
              <a:endParaRPr lang="es-CL" sz="2800" b="1" dirty="0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3446589" y="213909"/>
            <a:ext cx="55815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DEMO VIDEO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91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03" y="2093976"/>
            <a:ext cx="3590476" cy="4295238"/>
          </a:xfrm>
          <a:prstGeom prst="rect">
            <a:avLst/>
          </a:prstGeom>
        </p:spPr>
      </p:pic>
      <p:pic>
        <p:nvPicPr>
          <p:cNvPr id="4" name="Marcador de contenid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39" y="0"/>
            <a:ext cx="467166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About</a:t>
            </a:r>
            <a:r>
              <a:rPr lang="es-CL" dirty="0" smtClean="0"/>
              <a:t> of BPEL Complexity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6835" y="1749287"/>
            <a:ext cx="10611413" cy="442291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PERSPECTIVES OF PROCESS COMPLEXITY</a:t>
            </a:r>
          </a:p>
          <a:p>
            <a:r>
              <a:rPr lang="en-US" sz="1800" dirty="0" smtClean="0"/>
              <a:t>Control Flow Complexity ( CFC)</a:t>
            </a:r>
          </a:p>
          <a:p>
            <a:r>
              <a:rPr lang="en-US" sz="1800" dirty="0" smtClean="0"/>
              <a:t>Data-Flow Complexity ( DFC )</a:t>
            </a:r>
          </a:p>
          <a:p>
            <a:r>
              <a:rPr lang="en-US" sz="1800" dirty="0" smtClean="0"/>
              <a:t>Resource Complexity ( RC )</a:t>
            </a:r>
          </a:p>
          <a:p>
            <a:r>
              <a:rPr lang="en-US" sz="1800" dirty="0" smtClean="0"/>
              <a:t>Activity Complexity ( AC 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Exits more Deep analysis to discover</a:t>
            </a:r>
          </a:p>
        </p:txBody>
      </p:sp>
      <p:sp>
        <p:nvSpPr>
          <p:cNvPr id="6" name="Flecha derecha 5"/>
          <p:cNvSpPr/>
          <p:nvPr/>
        </p:nvSpPr>
        <p:spPr>
          <a:xfrm rot="5400000">
            <a:off x="2184141" y="3767824"/>
            <a:ext cx="728869" cy="730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representation of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bpel</a:t>
            </a:r>
            <a:r>
              <a:rPr lang="en-US" dirty="0" smtClean="0"/>
              <a:t> process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4" y="1945101"/>
            <a:ext cx="5719431" cy="43165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05" y="1945101"/>
            <a:ext cx="5649874" cy="428193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396328" y="6273225"/>
            <a:ext cx="22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Zoom 27 %</a:t>
            </a:r>
            <a:endParaRPr lang="en-US" sz="3200" dirty="0"/>
          </a:p>
        </p:txBody>
      </p:sp>
      <p:sp>
        <p:nvSpPr>
          <p:cNvPr id="9" name="Flecha doblada hacia arriba 8"/>
          <p:cNvSpPr/>
          <p:nvPr/>
        </p:nvSpPr>
        <p:spPr>
          <a:xfrm>
            <a:off x="9740348" y="6227036"/>
            <a:ext cx="475180" cy="48276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to BCA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helper analytic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Analytic example in a </a:t>
            </a:r>
            <a:r>
              <a:rPr lang="en-US" dirty="0" err="1" smtClean="0"/>
              <a:t>SOAcontext</a:t>
            </a:r>
            <a:r>
              <a:rPr lang="en-US" dirty="0" smtClean="0"/>
              <a:t> with the complexity of BPEL Process.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2" y="1554480"/>
            <a:ext cx="7951956" cy="438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0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BCA PANEL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can control every artifact in the SOA Context to evaluate the complexity and their relations</a:t>
            </a:r>
            <a:endParaRPr lang="en-U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1990725" cy="4876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44" y="1698022"/>
            <a:ext cx="6436852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7128" y="6093"/>
            <a:ext cx="9281160" cy="3520440"/>
          </a:xfrm>
        </p:spPr>
        <p:txBody>
          <a:bodyPr/>
          <a:lstStyle/>
          <a:p>
            <a:r>
              <a:rPr lang="en-US" dirty="0" smtClean="0"/>
              <a:t>Available	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smalltalkhub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To be use, you need to download </a:t>
            </a:r>
            <a:r>
              <a:rPr lang="en-US" sz="3600" dirty="0" smtClean="0">
                <a:hlinkClick r:id="rId2"/>
              </a:rPr>
              <a:t>www.moosetechnology.org</a:t>
            </a:r>
            <a:r>
              <a:rPr lang="en-US" sz="3600" dirty="0" smtClean="0"/>
              <a:t> </a:t>
            </a:r>
            <a:r>
              <a:rPr lang="en-US" sz="3600" dirty="0" err="1" smtClean="0"/>
              <a:t>pharo</a:t>
            </a:r>
            <a:r>
              <a:rPr lang="en-US" sz="3600" dirty="0" smtClean="0"/>
              <a:t> image.</a:t>
            </a:r>
            <a:endParaRPr lang="en-US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039557" y="3072965"/>
            <a:ext cx="817877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MCHttpRepository</a:t>
            </a:r>
            <a:endParaRPr lang="en-US" dirty="0"/>
          </a:p>
          <a:p>
            <a:r>
              <a:rPr lang="en-US" dirty="0"/>
              <a:t>	location: 'http://smalltalkhub.com/mc/</a:t>
            </a:r>
            <a:r>
              <a:rPr lang="en-US" dirty="0" err="1"/>
              <a:t>ajperalt</a:t>
            </a:r>
            <a:r>
              <a:rPr lang="en-US" dirty="0"/>
              <a:t>/</a:t>
            </a:r>
            <a:r>
              <a:rPr lang="en-US" dirty="0" err="1"/>
              <a:t>BpelAnalyzer</a:t>
            </a:r>
            <a:r>
              <a:rPr lang="en-US" dirty="0"/>
              <a:t>/main'</a:t>
            </a:r>
          </a:p>
          <a:p>
            <a:r>
              <a:rPr lang="en-US" dirty="0"/>
              <a:t>	user: ''</a:t>
            </a:r>
          </a:p>
          <a:p>
            <a:r>
              <a:rPr lang="en-US" dirty="0"/>
              <a:t>	password: ''</a:t>
            </a:r>
          </a:p>
        </p:txBody>
      </p:sp>
    </p:spTree>
    <p:extLst>
      <p:ext uri="{BB962C8B-B14F-4D97-AF65-F5344CB8AC3E}">
        <p14:creationId xmlns:p14="http://schemas.microsoft.com/office/powerpoint/2010/main" val="37426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TC103090434[[fn=Caracteres de madera]]</Template>
  <TotalTime>98</TotalTime>
  <Words>98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Tipo de madera</vt:lpstr>
      <vt:lpstr>Presentación de PowerPoint</vt:lpstr>
      <vt:lpstr>About of BPEL Complexity</vt:lpstr>
      <vt:lpstr>Vendor representation of  the bpel process</vt:lpstr>
      <vt:lpstr>Introduce to BCA</vt:lpstr>
      <vt:lpstr>Visual helper analytic</vt:lpstr>
      <vt:lpstr>The BCA PANEL</vt:lpstr>
      <vt:lpstr>Available  in smalltalkhub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jose peralta ocampo</dc:creator>
  <cp:lastModifiedBy>alvaro jose peralta ocampo</cp:lastModifiedBy>
  <cp:revision>17</cp:revision>
  <dcterms:created xsi:type="dcterms:W3CDTF">2014-05-26T17:36:04Z</dcterms:created>
  <dcterms:modified xsi:type="dcterms:W3CDTF">2014-05-26T19:22:02Z</dcterms:modified>
</cp:coreProperties>
</file>