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5844-F468-E7A8-5CBB-B81AAF7D9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6B0D3-0184-D234-323B-92709A67B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76135-C583-6E69-5590-7056C9C8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D0DF-ABF4-4ED8-AE0C-8073757A980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32ADC-DC22-34C7-E428-808704A9A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93993-D766-F422-7D8C-AF7B87E3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D050-3EDA-42B4-90FB-6E738D1A5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24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C494-A945-1C70-54E4-1CB5505E1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9A393-B6D0-8E07-1F2C-D3CADCAC2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89FBD-1C0C-5AF0-27DC-5F2A1394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D0DF-ABF4-4ED8-AE0C-8073757A980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55CE7-38AB-E8AF-7CF3-2BE6703D7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E765C-F206-9F75-38B4-D201ADE5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D050-3EDA-42B4-90FB-6E738D1A5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9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FCF8B2-E7CE-2ADC-34D9-F9C7190B1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DCCE8-844E-441A-326F-86AE755D3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6C652-7583-6326-C93D-8CF3D903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D0DF-ABF4-4ED8-AE0C-8073757A980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C1DA7-107B-75EB-DC7E-93D55124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D82DA-E7AD-FD5F-B9AF-4E08803EF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D050-3EDA-42B4-90FB-6E738D1A5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92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2A71-CEE9-7F85-807D-816099F54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35C58-4EA0-EC71-6080-F27B33211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2865-58E5-5E9C-9A63-E95BC460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D0DF-ABF4-4ED8-AE0C-8073757A980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8C164-7CE2-EAD7-856A-A903DA25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BE6C4-5021-09FF-263A-0A3CDAD53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D050-3EDA-42B4-90FB-6E738D1A5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88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A163-D507-3B4A-021B-10BC911B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052FB-4AAF-FD4A-9313-68917A943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A25E7-CD5B-8A4B-DFE4-760573FC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D0DF-ABF4-4ED8-AE0C-8073757A980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65CB-88A2-A0CA-73DC-B1F82F60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B7571-51AD-1C6B-DFDE-7EACDAE89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D050-3EDA-42B4-90FB-6E738D1A5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86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DA8A-C9BB-61B8-C78E-771D5F9D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F76F8-AA30-660B-256A-896C2D36F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BBCF5-A3D6-FCE0-63E7-C6F197E3A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5CD98-B5A1-C84D-41B8-9896781C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D0DF-ABF4-4ED8-AE0C-8073757A980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A0547-18DA-2771-2E29-D3581C2E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10069-F2AC-2F8B-D9C4-B1E77C07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D050-3EDA-42B4-90FB-6E738D1A5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39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D217-FF85-3AAF-21E4-84E9124F8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FC6F8-92AB-1B87-B0E1-0C41BD0D8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CAD48-0F9D-2A78-740D-1E11DF820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783D0-9C08-6066-DA2F-D450E30E1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66231-0EA3-FCA1-CB76-4136B4D1F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2A3290-5FC3-940B-0A58-2970E295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D0DF-ABF4-4ED8-AE0C-8073757A980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17754-4EF2-AEEA-99A4-EF7E9CE8E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CF2CDE-4FA2-EB68-F2B4-EF954AA4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D050-3EDA-42B4-90FB-6E738D1A5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73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E2FD-D497-E648-1815-ED17068E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348D01-F704-EBE2-C437-6D135D9FD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D0DF-ABF4-4ED8-AE0C-8073757A980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DF589-FFAC-A7E6-2BD1-6BA3DE72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B21ED-B361-FED7-B5E2-90450628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D050-3EDA-42B4-90FB-6E738D1A5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65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C22B3D-A068-8603-455E-FF5C4092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D0DF-ABF4-4ED8-AE0C-8073757A980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331119-D366-CB2D-F677-AABCF6C14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22C7A-ECAC-20A9-DEF4-3A854B5B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D050-3EDA-42B4-90FB-6E738D1A5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36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66F4-D21D-E167-EB5B-872F18212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D159-9E66-EA55-7422-CFF1CDE48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20BBB-8B6B-3A4E-E401-67D389984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A79DE-D8E3-1269-95ED-85A93064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D0DF-ABF4-4ED8-AE0C-8073757A980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DE3DE-A6F4-C2D7-15AD-FD812DB3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2B65B-C15A-F962-8E05-3BF745D8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D050-3EDA-42B4-90FB-6E738D1A5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9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5BF3-DE47-C050-0574-40E5CC901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6EC1B2-A38C-56EF-88FD-4A2CA52DA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5EFAC-C324-E169-FD61-6EAC1B2E6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D4F3C-34DB-A354-FD17-0EB324B5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D0DF-ABF4-4ED8-AE0C-8073757A980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9BB67-4F9B-76DF-0152-4060A5DA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DE582-2F02-B08E-06FD-D2675FB9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D050-3EDA-42B4-90FB-6E738D1A5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63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24F2C6-3E2E-EE36-495B-F7B21A751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AFB24-3243-0779-284B-27034F22D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F2AA7-C7F9-73C5-F17D-D2C0417BF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D0DF-ABF4-4ED8-AE0C-8073757A980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CA566-4402-A434-F1BB-D0011235F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DC50F-1B48-61E7-5B78-95EF8AB04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3D050-3EDA-42B4-90FB-6E738D1A5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94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0F45-7837-71CC-43AD-6EDF431B91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Experiment 7</a:t>
            </a:r>
            <a:br>
              <a:rPr lang="en-US" dirty="0"/>
            </a:br>
            <a:r>
              <a:rPr lang="en-US" dirty="0"/>
              <a:t>Supervised Machine Learning Algorithms using </a:t>
            </a:r>
            <a:r>
              <a:rPr lang="en-US" dirty="0" err="1"/>
              <a:t>Knime</a:t>
            </a:r>
            <a:r>
              <a:rPr lang="en-US" dirty="0"/>
              <a:t> Analytics Platform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ECE74-B9DA-C5FB-6C63-C2815D71A6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Dr. Anisha Natarajan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School of Electronics Engineering</a:t>
            </a:r>
          </a:p>
          <a:p>
            <a:r>
              <a:rPr lang="en-US" dirty="0"/>
              <a:t>anisha.natarajan@vit.ac.in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946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CDE7B-9FC8-81F6-397D-DBA1A0E5C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7901"/>
          </a:xfrm>
        </p:spPr>
        <p:txBody>
          <a:bodyPr>
            <a:normAutofit fontScale="90000"/>
          </a:bodyPr>
          <a:lstStyle/>
          <a:p>
            <a:r>
              <a:rPr lang="en-US" dirty="0"/>
              <a:t>Work flow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398257-E2C5-B53C-B8DF-563CA65B4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4060" y="1401133"/>
            <a:ext cx="7469264" cy="3671199"/>
          </a:xfrm>
        </p:spPr>
      </p:pic>
    </p:spTree>
    <p:extLst>
      <p:ext uri="{BB962C8B-B14F-4D97-AF65-F5344CB8AC3E}">
        <p14:creationId xmlns:p14="http://schemas.microsoft.com/office/powerpoint/2010/main" val="5893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DCDA-62DC-839E-A165-AB5DFDAC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iris.csv 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1D50F-E087-6D89-40DE-594AC9D9A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36D260-0797-D8B3-DCBF-42432547F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166" y="2244664"/>
            <a:ext cx="9093667" cy="23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8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2192-BC37-F50F-61C1-C4AC7119A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Partitioning node settings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EA4C6-1F29-EBB4-158F-B5A5A9551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9593"/>
            <a:ext cx="4959605" cy="4076910"/>
          </a:xfrm>
        </p:spPr>
      </p:pic>
    </p:spTree>
    <p:extLst>
      <p:ext uri="{BB962C8B-B14F-4D97-AF65-F5344CB8AC3E}">
        <p14:creationId xmlns:p14="http://schemas.microsoft.com/office/powerpoint/2010/main" val="3219177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1854-FAC9-5E35-C1AC-F35BB8581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166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Forest Learner settings- split Criterion –Gini Index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5A7596-C1C5-66C4-BD38-33159A839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2212" y="1483316"/>
            <a:ext cx="5717053" cy="5185353"/>
          </a:xfrm>
        </p:spPr>
      </p:pic>
    </p:spTree>
    <p:extLst>
      <p:ext uri="{BB962C8B-B14F-4D97-AF65-F5344CB8AC3E}">
        <p14:creationId xmlns:p14="http://schemas.microsoft.com/office/powerpoint/2010/main" val="234948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A23A-4B4F-2E60-1EA0-64479C799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7901"/>
          </a:xfrm>
        </p:spPr>
        <p:txBody>
          <a:bodyPr>
            <a:normAutofit fontScale="90000"/>
          </a:bodyPr>
          <a:lstStyle/>
          <a:p>
            <a:r>
              <a:rPr lang="en-US" dirty="0"/>
              <a:t>Decision Tree learner settings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597437-354E-9713-89DB-1A29B8991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8563" y="923026"/>
            <a:ext cx="4297519" cy="5834306"/>
          </a:xfrm>
        </p:spPr>
      </p:pic>
    </p:spTree>
    <p:extLst>
      <p:ext uri="{BB962C8B-B14F-4D97-AF65-F5344CB8AC3E}">
        <p14:creationId xmlns:p14="http://schemas.microsoft.com/office/powerpoint/2010/main" val="2548835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13A9-06FB-C586-3248-BF0AB405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Scorer settings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979E8D-4CB9-E645-E09E-6F7EA2C45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3350" y="1839008"/>
            <a:ext cx="4845299" cy="4324572"/>
          </a:xfrm>
        </p:spPr>
      </p:pic>
    </p:spTree>
    <p:extLst>
      <p:ext uri="{BB962C8B-B14F-4D97-AF65-F5344CB8AC3E}">
        <p14:creationId xmlns:p14="http://schemas.microsoft.com/office/powerpoint/2010/main" val="375068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223D1-7FDB-36A3-7DC3-7EE35A9CA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528"/>
            <a:ext cx="10515600" cy="6004435"/>
          </a:xfrm>
        </p:spPr>
        <p:txBody>
          <a:bodyPr/>
          <a:lstStyle/>
          <a:p>
            <a:r>
              <a:rPr lang="en-US" dirty="0"/>
              <a:t>Execute all the nodes</a:t>
            </a:r>
          </a:p>
          <a:p>
            <a:r>
              <a:rPr lang="en-US" dirty="0"/>
              <a:t>Double click on the scorer node for both the classifiers</a:t>
            </a:r>
          </a:p>
          <a:p>
            <a:r>
              <a:rPr lang="en-US" dirty="0"/>
              <a:t>Compare the confusion matrix and accuracy statistics of both Random forest model and decision tree model. Which one offers better results?</a:t>
            </a:r>
          </a:p>
          <a:p>
            <a:r>
              <a:rPr lang="en-US" b="1" dirty="0">
                <a:solidFill>
                  <a:srgbClr val="FF0000"/>
                </a:solidFill>
              </a:rPr>
              <a:t>TASK: Implement the following classifiers using </a:t>
            </a:r>
            <a:r>
              <a:rPr lang="en-US" b="1" dirty="0" err="1">
                <a:solidFill>
                  <a:srgbClr val="FF0000"/>
                </a:solidFill>
              </a:rPr>
              <a:t>Knime</a:t>
            </a:r>
            <a:r>
              <a:rPr lang="en-US" b="1" dirty="0">
                <a:solidFill>
                  <a:srgbClr val="FF0000"/>
                </a:solidFill>
              </a:rPr>
              <a:t> and compare the scores for the iris dataset and diabetes dataset: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Gradient Boosting</a:t>
            </a:r>
          </a:p>
          <a:p>
            <a:r>
              <a:rPr lang="en-US" dirty="0"/>
              <a:t>Multi layer perceptron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7558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121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Experiment 7 Supervised Machine Learning Algorithms using Knime Analytics Platform</vt:lpstr>
      <vt:lpstr>Work flow</vt:lpstr>
      <vt:lpstr>Load iris.csv dataset</vt:lpstr>
      <vt:lpstr>Partitioning node settings</vt:lpstr>
      <vt:lpstr>Random Forest Learner settings- split Criterion –Gini Index</vt:lpstr>
      <vt:lpstr>Decision Tree learner settings</vt:lpstr>
      <vt:lpstr>Scorer settings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Machine Learning Algorithms using Knime Analytics Platform</dc:title>
  <dc:creator>Anisha Natarajan</dc:creator>
  <cp:lastModifiedBy>Anisha Natarajan</cp:lastModifiedBy>
  <cp:revision>6</cp:revision>
  <dcterms:created xsi:type="dcterms:W3CDTF">2024-02-28T06:52:08Z</dcterms:created>
  <dcterms:modified xsi:type="dcterms:W3CDTF">2024-02-28T09:41:23Z</dcterms:modified>
</cp:coreProperties>
</file>