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nderbird\AppData\Roaming\Microsoft\Excel\TOS%20CHARTS%20(version%202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nderbird\AppData\Roaming\Microsoft\Excel\TOS%20CHARTS%20(version%202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underbird\AppData\Roaming\Microsoft\Excel\TOS%20CHARTS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[TOS CHARTS (version 2).xlsb]Sheet2!PivotTable15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Students</a:t>
            </a:r>
            <a:r>
              <a:rPr lang="en-IN" baseline="0"/>
              <a:t> in Actual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strRef>
              <c:f>Sheet2!$A$4:$A$9</c:f>
              <c:strCache>
                <c:ptCount val="6"/>
                <c:pt idx="0">
                  <c:v>back adding</c:v>
                </c:pt>
                <c:pt idx="1">
                  <c:v>back park</c:v>
                </c:pt>
                <c:pt idx="2">
                  <c:v>drive</c:v>
                </c:pt>
                <c:pt idx="3">
                  <c:v>front adding</c:v>
                </c:pt>
                <c:pt idx="4">
                  <c:v>Front Drive</c:v>
                </c:pt>
                <c:pt idx="5">
                  <c:v>msarii</c:v>
                </c:pt>
              </c:strCache>
            </c:strRef>
          </c:cat>
          <c:val>
            <c:numRef>
              <c:f>Sheet2!$B$4:$B$9</c:f>
              <c:numCache>
                <c:formatCode>General</c:formatCode>
                <c:ptCount val="6"/>
                <c:pt idx="0">
                  <c:v>5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8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CC-4DB5-ADE8-3C44BA88D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010110432"/>
        <c:axId val="2010110848"/>
      </c:barChart>
      <c:catAx>
        <c:axId val="201011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110848"/>
        <c:crosses val="autoZero"/>
        <c:auto val="1"/>
        <c:lblAlgn val="ctr"/>
        <c:lblOffset val="100"/>
        <c:noMultiLvlLbl val="0"/>
      </c:catAx>
      <c:valAx>
        <c:axId val="20101108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110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[TOS CHARTS (version 2).xlsb]Sheet11!PivotTable89</c:name>
    <c:fmtId val="12"/>
  </c:pivotSource>
  <c:chart>
    <c:autoTitleDeleted val="1"/>
    <c:pivotFmts>
      <c:pivotFmt>
        <c:idx val="0"/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Sheet11!$A$4:$A$9</c:f>
              <c:multiLvlStrCache>
                <c:ptCount val="3"/>
                <c:lvl>
                  <c:pt idx="0">
                    <c:v>31-May</c:v>
                  </c:pt>
                  <c:pt idx="1">
                    <c:v>01-Jun</c:v>
                  </c:pt>
                  <c:pt idx="2">
                    <c:v>12-Jun</c:v>
                  </c:pt>
                </c:lvl>
                <c:lvl>
                  <c:pt idx="0">
                    <c:v>May</c:v>
                  </c:pt>
                  <c:pt idx="1">
                    <c:v>Jun</c:v>
                  </c:pt>
                </c:lvl>
              </c:multiLvlStrCache>
            </c:multiLvlStrRef>
          </c:cat>
          <c:val>
            <c:numRef>
              <c:f>Sheet11!$B$4:$B$9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F3-467C-9FCD-08A33C4E93B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131047776"/>
        <c:axId val="2131049856"/>
      </c:barChart>
      <c:catAx>
        <c:axId val="213104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049856"/>
        <c:crosses val="autoZero"/>
        <c:auto val="1"/>
        <c:lblAlgn val="ctr"/>
        <c:lblOffset val="100"/>
        <c:noMultiLvlLbl val="0"/>
      </c:catAx>
      <c:valAx>
        <c:axId val="21310498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31047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[TOS CHARTS (version 2).xlsb]Sheet3!PivotTable30</c:name>
    <c:fmtId val="10"/>
  </c:pivotSource>
  <c:chart>
    <c:autoTitleDeleted val="1"/>
    <c:pivotFmts>
      <c:pivotFmt>
        <c:idx val="0"/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</c:pivotFmt>
      <c:pivotFmt>
        <c:idx val="4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</c:pivotFmt>
      <c:pivotFmt>
        <c:idx val="5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Sheet3!$A$4:$A$9</c:f>
              <c:strCach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7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6"/>
                <c:pt idx="0">
                  <c:v>11</c:v>
                </c:pt>
                <c:pt idx="1">
                  <c:v>2</c:v>
                </c:pt>
                <c:pt idx="2">
                  <c:v>8</c:v>
                </c:pt>
                <c:pt idx="3">
                  <c:v>5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C0-47C2-B1B1-9CA16D85409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9"/>
        <c:overlap val="-20"/>
        <c:axId val="1926068528"/>
        <c:axId val="1926065200"/>
      </c:barChart>
      <c:catAx>
        <c:axId val="1926068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065200"/>
        <c:crosses val="autoZero"/>
        <c:auto val="1"/>
        <c:lblAlgn val="ctr"/>
        <c:lblOffset val="100"/>
        <c:noMultiLvlLbl val="0"/>
      </c:catAx>
      <c:valAx>
        <c:axId val="192606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06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43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31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84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3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28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39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61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5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35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70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FE3B95-A61D-4960-8974-B6461D4EEA01}" type="datetimeFigureOut">
              <a:rPr lang="en-IN" smtClean="0"/>
              <a:t>12-06-2023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1A880B-D8F3-42EE-91EA-AA44CECA453E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7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 PRESENTATION OF TOS CHARTS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Mohammed </a:t>
            </a:r>
            <a:r>
              <a:rPr lang="en-US" dirty="0" err="1" smtClean="0"/>
              <a:t>Mubeenuddin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266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THIS CHART SHOWS THE NO OF STUDENTS IN ACTUALS</a:t>
            </a:r>
            <a:br>
              <a:rPr lang="en-US" dirty="0" smtClean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21611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081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PICTURE DEPICTS THE ADD OF GRADES ON DATES/MONTS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77894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2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GRAPH SHOWS THE NO OF STUDENTS IN EACH PHASE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835252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584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38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81</TotalTime>
  <Words>40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TEST PRESENTATION OF TOS CHARTS</vt:lpstr>
      <vt:lpstr>THIS CHART SHOWS THE NO OF STUDENTS IN ACTUALS </vt:lpstr>
      <vt:lpstr>THIS PICTURE DEPICTS THE ADD OF GRADES ON DATES/MONTS</vt:lpstr>
      <vt:lpstr>THIS GRAPH SHOWS THE NO OF STUDENTS IN EACH PHASE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 OF TOS CHARTS</dc:title>
  <dc:creator>Thunderbird</dc:creator>
  <cp:lastModifiedBy>Thunderbird</cp:lastModifiedBy>
  <cp:revision>3</cp:revision>
  <dcterms:created xsi:type="dcterms:W3CDTF">2023-06-12T09:38:46Z</dcterms:created>
  <dcterms:modified xsi:type="dcterms:W3CDTF">2023-06-12T11:00:13Z</dcterms:modified>
</cp:coreProperties>
</file>