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308" r:id="rId3"/>
    <p:sldId id="261" r:id="rId4"/>
    <p:sldId id="260" r:id="rId5"/>
    <p:sldId id="283" r:id="rId6"/>
    <p:sldId id="284" r:id="rId7"/>
    <p:sldId id="310" r:id="rId8"/>
    <p:sldId id="309" r:id="rId9"/>
    <p:sldId id="264" r:id="rId10"/>
    <p:sldId id="265" r:id="rId11"/>
    <p:sldId id="312" r:id="rId12"/>
    <p:sldId id="275" r:id="rId13"/>
    <p:sldId id="311" r:id="rId14"/>
    <p:sldId id="259" r:id="rId15"/>
    <p:sldId id="285" r:id="rId16"/>
  </p:sldIdLst>
  <p:sldSz cx="9144000" cy="5143500" type="screen16x9"/>
  <p:notesSz cx="6858000" cy="9144000"/>
  <p:embeddedFontLst>
    <p:embeddedFont>
      <p:font typeface="Patrick Hand SC" panose="020B0604020202020204" charset="0"/>
      <p:regular r:id="rId18"/>
    </p:embeddedFont>
    <p:embeddedFont>
      <p:font typeface="Zilla Slab" panose="020B0604020202020204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A66D3-A5AC-425A-9C2C-3D78F58815CD}">
  <a:tblStyle styleId="{C08A66D3-A5AC-425A-9C2C-3D78F58815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e836ad14b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e836ad14b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278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e82ca8035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e82ca8035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e82ca803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e82ca803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17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8" name="Google Shape;2908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1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d362d286f3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d362d286f3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d362d286f3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d362d286f3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d362d286f3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d362d286f3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35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d362d286f3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d362d286f3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487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e82ca803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e82ca803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27" name="Google Shape;27;p2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1349825" y="1588325"/>
            <a:ext cx="64443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2350172" y="3812584"/>
            <a:ext cx="4443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40" name="Google Shape;40;p2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" name="Google Shape;43;p2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44;p2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" name="Google Shape;45;p2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" name="Google Shape;46;p2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23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011" name="Google Shape;1011;p23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012" name="Google Shape;1012;p23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23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23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23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23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23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23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23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23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23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23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23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23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23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3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7" name="Google Shape;1027;p23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028" name="Google Shape;1028;p23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3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3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3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3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3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23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23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6" name="Google Shape;1036;p23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7" name="Google Shape;1037;p23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8" name="Google Shape;1038;p23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3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3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23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3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3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3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3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3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3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3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3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23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23"/>
          <p:cNvSpPr txBox="1">
            <a:spLocks noGrp="1"/>
          </p:cNvSpPr>
          <p:nvPr>
            <p:ph type="subTitle" idx="1"/>
          </p:nvPr>
        </p:nvSpPr>
        <p:spPr>
          <a:xfrm>
            <a:off x="1591088" y="2441525"/>
            <a:ext cx="28398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23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54" name="Google Shape;1054;p23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055" name="Google Shape;1055;p23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6" name="Google Shape;1056;p23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057" name="Google Shape;1057;p23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8" name="Google Shape;1058;p23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9" name="Google Shape;1059;p23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60" name="Google Shape;1060;p23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61" name="Google Shape;1061;p23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23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1063" name="Google Shape;1063;p23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24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067" name="Google Shape;1067;p24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068" name="Google Shape;1068;p24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24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24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24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24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24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24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24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24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24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24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24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24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24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24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83" name="Google Shape;1083;p24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084" name="Google Shape;1084;p24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24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24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24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24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24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24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24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24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24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4" name="Google Shape;1094;p24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2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24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2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2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24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24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2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2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2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2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24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2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2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24"/>
          <p:cNvSpPr txBox="1">
            <a:spLocks noGrp="1"/>
          </p:cNvSpPr>
          <p:nvPr>
            <p:ph type="subTitle" idx="1"/>
          </p:nvPr>
        </p:nvSpPr>
        <p:spPr>
          <a:xfrm>
            <a:off x="4517400" y="2577850"/>
            <a:ext cx="28398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24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0" name="Google Shape;1110;p24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111" name="Google Shape;1111;p24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2" name="Google Shape;1112;p24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113" name="Google Shape;1113;p24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14" name="Google Shape;1114;p24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24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16" name="Google Shape;1116;p24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17" name="Google Shape;1117;p24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24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1119" name="Google Shape;1119;p2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Google Shape;1415;p30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416" name="Google Shape;1416;p30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417" name="Google Shape;1417;p30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30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30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30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30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30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30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30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30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30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30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30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30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30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30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32" name="Google Shape;1432;p30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433" name="Google Shape;1433;p30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30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30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30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30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30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30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30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30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30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3" name="Google Shape;1443;p30"/>
          <p:cNvSpPr/>
          <p:nvPr/>
        </p:nvSpPr>
        <p:spPr>
          <a:xfrm rot="10800000" flipH="1">
            <a:off x="720175" y="727268"/>
            <a:ext cx="7703700" cy="2339100"/>
          </a:xfrm>
          <a:prstGeom prst="round2SameRect">
            <a:avLst>
              <a:gd name="adj1" fmla="val 5721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0"/>
          <p:cNvSpPr/>
          <p:nvPr/>
        </p:nvSpPr>
        <p:spPr>
          <a:xfrm rot="10800000" flipH="1">
            <a:off x="2612600" y="3054527"/>
            <a:ext cx="3925500" cy="887100"/>
          </a:xfrm>
          <a:prstGeom prst="round2SameRect">
            <a:avLst>
              <a:gd name="adj1" fmla="val 13495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0"/>
          <p:cNvSpPr/>
          <p:nvPr/>
        </p:nvSpPr>
        <p:spPr>
          <a:xfrm>
            <a:off x="2612600" y="2654790"/>
            <a:ext cx="39255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6" name="Google Shape;1446;p30"/>
          <p:cNvGrpSpPr/>
          <p:nvPr/>
        </p:nvGrpSpPr>
        <p:grpSpPr>
          <a:xfrm>
            <a:off x="5594700" y="2775244"/>
            <a:ext cx="713575" cy="169500"/>
            <a:chOff x="5594700" y="2775244"/>
            <a:chExt cx="713575" cy="169500"/>
          </a:xfrm>
        </p:grpSpPr>
        <p:sp>
          <p:nvSpPr>
            <p:cNvPr id="1447" name="Google Shape;1447;p30"/>
            <p:cNvSpPr/>
            <p:nvPr/>
          </p:nvSpPr>
          <p:spPr>
            <a:xfrm>
              <a:off x="5594700" y="2775244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5636500" y="2863007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613880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613880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6144100" y="2779044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6143350" y="2779044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613880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586675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586675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586675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5908550" y="2830719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5594700" y="2775244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5594700" y="2775244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30"/>
          <p:cNvGrpSpPr/>
          <p:nvPr/>
        </p:nvGrpSpPr>
        <p:grpSpPr>
          <a:xfrm>
            <a:off x="1802154" y="261229"/>
            <a:ext cx="815291" cy="298136"/>
            <a:chOff x="7613525" y="0"/>
            <a:chExt cx="939275" cy="343475"/>
          </a:xfrm>
        </p:grpSpPr>
        <p:sp>
          <p:nvSpPr>
            <p:cNvPr id="1461" name="Google Shape;1461;p30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30"/>
          <p:cNvGrpSpPr/>
          <p:nvPr/>
        </p:nvGrpSpPr>
        <p:grpSpPr>
          <a:xfrm>
            <a:off x="6018605" y="3650339"/>
            <a:ext cx="815291" cy="298136"/>
            <a:chOff x="7613525" y="0"/>
            <a:chExt cx="939275" cy="343475"/>
          </a:xfrm>
        </p:grpSpPr>
        <p:sp>
          <p:nvSpPr>
            <p:cNvPr id="1464" name="Google Shape;1464;p30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6" name="Google Shape;1466;p30"/>
          <p:cNvSpPr txBox="1"/>
          <p:nvPr/>
        </p:nvSpPr>
        <p:spPr>
          <a:xfrm>
            <a:off x="1130375" y="4146291"/>
            <a:ext cx="4389000" cy="4572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Zilla Slab"/>
                <a:ea typeface="Zilla Slab"/>
                <a:cs typeface="Zilla Slab"/>
                <a:sym typeface="Zilla Slab"/>
              </a:rPr>
              <a:t>CREDITS: este modelo de apresentação foi criado pelo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Zilla Slab"/>
                <a:ea typeface="Zilla Slab"/>
                <a:cs typeface="Zilla Slab"/>
                <a:sym typeface="Zilla Slab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Zilla Slab"/>
                <a:ea typeface="Zilla Slab"/>
                <a:cs typeface="Zilla Slab"/>
                <a:sym typeface="Zilla Slab"/>
              </a:rPr>
              <a:t>, e inclui ícones do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Zilla Slab"/>
                <a:ea typeface="Zilla Slab"/>
                <a:cs typeface="Zilla Slab"/>
                <a:sym typeface="Zilla Slab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Zilla Slab"/>
                <a:ea typeface="Zilla Slab"/>
                <a:cs typeface="Zilla Slab"/>
                <a:sym typeface="Zilla Slab"/>
              </a:rPr>
              <a:t>, e infográficos e imagens da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Zilla Slab"/>
                <a:ea typeface="Zilla Slab"/>
                <a:cs typeface="Zilla Slab"/>
                <a:sym typeface="Zilla Slab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rgbClr val="434343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467" name="Google Shape;1467;p30"/>
          <p:cNvSpPr txBox="1">
            <a:spLocks noGrp="1"/>
          </p:cNvSpPr>
          <p:nvPr>
            <p:ph type="ctrTitle"/>
          </p:nvPr>
        </p:nvSpPr>
        <p:spPr>
          <a:xfrm>
            <a:off x="2430000" y="914663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68" name="Google Shape;1468;p30"/>
          <p:cNvSpPr txBox="1">
            <a:spLocks noGrp="1"/>
          </p:cNvSpPr>
          <p:nvPr>
            <p:ph type="subTitle" idx="1"/>
          </p:nvPr>
        </p:nvSpPr>
        <p:spPr>
          <a:xfrm>
            <a:off x="1374938" y="1895638"/>
            <a:ext cx="64008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69" name="Google Shape;1469;p30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470" name="Google Shape;1470;p30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1471;p30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472" name="Google Shape;1472;p30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73" name="Google Shape;1473;p30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4" name="Google Shape;1474;p30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75" name="Google Shape;1475;p30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76" name="Google Shape;1476;p30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30"/>
          <p:cNvSpPr/>
          <p:nvPr/>
        </p:nvSpPr>
        <p:spPr>
          <a:xfrm>
            <a:off x="720175" y="543869"/>
            <a:ext cx="7703700" cy="3708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0"/>
          <p:cNvGrpSpPr/>
          <p:nvPr/>
        </p:nvGrpSpPr>
        <p:grpSpPr>
          <a:xfrm>
            <a:off x="7524200" y="644519"/>
            <a:ext cx="713575" cy="169500"/>
            <a:chOff x="5594700" y="2775244"/>
            <a:chExt cx="713575" cy="169500"/>
          </a:xfrm>
        </p:grpSpPr>
        <p:sp>
          <p:nvSpPr>
            <p:cNvPr id="1479" name="Google Shape;1479;p30"/>
            <p:cNvSpPr/>
            <p:nvPr/>
          </p:nvSpPr>
          <p:spPr>
            <a:xfrm>
              <a:off x="5594700" y="2775244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5636500" y="2863007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613880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613880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6144100" y="2779044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6143350" y="2779044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613880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586675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586675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866750" y="2775244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908550" y="2830719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5594700" y="2775244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5594700" y="2775244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1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494" name="Google Shape;1494;p31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495" name="Google Shape;1495;p31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31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31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31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31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31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31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31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31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31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31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31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31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31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31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10" name="Google Shape;1510;p31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511" name="Google Shape;1511;p31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31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31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31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31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31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31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31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31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31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21" name="Google Shape;1521;p31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522" name="Google Shape;1522;p31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1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524" name="Google Shape;1524;p31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25" name="Google Shape;1525;p31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26" name="Google Shape;1526;p31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27" name="Google Shape;1527;p31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28" name="Google Shape;1528;p31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50" name="Google Shape;50;p3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3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3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3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" name="Google Shape;65;p3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66" name="Google Shape;66;p3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2057850" y="2194788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>
            <a:off x="3886650" y="858784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3"/>
          <p:cNvSpPr txBox="1">
            <a:spLocks noGrp="1"/>
          </p:cNvSpPr>
          <p:nvPr>
            <p:ph type="subTitle" idx="1"/>
          </p:nvPr>
        </p:nvSpPr>
        <p:spPr>
          <a:xfrm>
            <a:off x="2327950" y="3684625"/>
            <a:ext cx="431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3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80" name="Google Shape;80;p3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3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3" name="Google Shape;83;p3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84;p3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3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3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7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267" name="Google Shape;267;p7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268" name="Google Shape;268;p7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7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7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7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7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7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3" name="Google Shape;283;p7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284" name="Google Shape;284;p7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7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7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7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7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7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7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7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7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7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4" name="Google Shape;294;p7"/>
          <p:cNvSpPr/>
          <p:nvPr/>
        </p:nvSpPr>
        <p:spPr>
          <a:xfrm rot="10800000" flipH="1">
            <a:off x="718175" y="839325"/>
            <a:ext cx="7705800" cy="38940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7"/>
          <p:cNvGrpSpPr/>
          <p:nvPr/>
        </p:nvGrpSpPr>
        <p:grpSpPr>
          <a:xfrm>
            <a:off x="7480330" y="4448453"/>
            <a:ext cx="815291" cy="298136"/>
            <a:chOff x="7613525" y="0"/>
            <a:chExt cx="939275" cy="343475"/>
          </a:xfrm>
        </p:grpSpPr>
        <p:sp>
          <p:nvSpPr>
            <p:cNvPr id="296" name="Google Shape;296;p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7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7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7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7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7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7"/>
          <p:cNvSpPr txBox="1">
            <a:spLocks noGrp="1"/>
          </p:cNvSpPr>
          <p:nvPr>
            <p:ph type="body" idx="1"/>
          </p:nvPr>
        </p:nvSpPr>
        <p:spPr>
          <a:xfrm>
            <a:off x="796200" y="1355900"/>
            <a:ext cx="3549600" cy="27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7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4" name="Google Shape;314;p7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315" name="Google Shape;315;p7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7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317" name="Google Shape;317;p7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8" name="Google Shape;318;p7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9" name="Google Shape;319;p7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0" name="Google Shape;320;p7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1" name="Google Shape;321;p7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7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323" name="Google Shape;323;p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365" name="Google Shape;365;p9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366" name="Google Shape;366;p9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9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9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9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9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1" name="Google Shape;381;p9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382" name="Google Shape;382;p9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9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9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9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9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9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9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9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9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9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2224400" y="1277636"/>
            <a:ext cx="46962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2026400" y="3488000"/>
            <a:ext cx="509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395" name="Google Shape;395;p9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9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397" name="Google Shape;397;p9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8" name="Google Shape;398;p9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9" name="Google Shape;399;p9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0" name="Google Shape;400;p9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1" name="Google Shape;401;p9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15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568" name="Google Shape;568;p15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569" name="Google Shape;569;p15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5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5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5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5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5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5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5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5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5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15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5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5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5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15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4" name="Google Shape;584;p15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585" name="Google Shape;585;p15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15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15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15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15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5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5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5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5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5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5" name="Google Shape;595;p15"/>
          <p:cNvSpPr txBox="1">
            <a:spLocks noGrp="1"/>
          </p:cNvSpPr>
          <p:nvPr>
            <p:ph type="title"/>
          </p:nvPr>
        </p:nvSpPr>
        <p:spPr>
          <a:xfrm>
            <a:off x="2903350" y="1963282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15"/>
          <p:cNvSpPr txBox="1">
            <a:spLocks noGrp="1"/>
          </p:cNvSpPr>
          <p:nvPr>
            <p:ph type="title" idx="2" hasCustomPrompt="1"/>
          </p:nvPr>
        </p:nvSpPr>
        <p:spPr>
          <a:xfrm>
            <a:off x="932800" y="2114541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7" name="Google Shape;597;p15"/>
          <p:cNvSpPr txBox="1">
            <a:spLocks noGrp="1"/>
          </p:cNvSpPr>
          <p:nvPr>
            <p:ph type="subTitle" idx="1"/>
          </p:nvPr>
        </p:nvSpPr>
        <p:spPr>
          <a:xfrm>
            <a:off x="3448188" y="3366035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98" name="Google Shape;598;p15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599" name="Google Shape;599;p15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15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601" name="Google Shape;601;p15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2" name="Google Shape;602;p15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3" name="Google Shape;603;p15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4" name="Google Shape;604;p15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05" name="Google Shape;605;p15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8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688" name="Google Shape;688;p18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689" name="Google Shape;689;p18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8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8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8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8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8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8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8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8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8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8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8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8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8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8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4" name="Google Shape;704;p18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705" name="Google Shape;705;p18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8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8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8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8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8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8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8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8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8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5" name="Google Shape;715;p18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8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8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8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831182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0" name="Google Shape;730;p18"/>
          <p:cNvSpPr txBox="1">
            <a:spLocks noGrp="1"/>
          </p:cNvSpPr>
          <p:nvPr>
            <p:ph type="title" idx="2" hasCustomPrompt="1"/>
          </p:nvPr>
        </p:nvSpPr>
        <p:spPr>
          <a:xfrm>
            <a:off x="1608332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1" name="Google Shape;731;p18"/>
          <p:cNvSpPr txBox="1">
            <a:spLocks noGrp="1"/>
          </p:cNvSpPr>
          <p:nvPr>
            <p:ph type="subTitle" idx="1"/>
          </p:nvPr>
        </p:nvSpPr>
        <p:spPr>
          <a:xfrm>
            <a:off x="831182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18"/>
          <p:cNvSpPr txBox="1">
            <a:spLocks noGrp="1"/>
          </p:cNvSpPr>
          <p:nvPr>
            <p:ph type="title" idx="3"/>
          </p:nvPr>
        </p:nvSpPr>
        <p:spPr>
          <a:xfrm>
            <a:off x="3476264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3" name="Google Shape;733;p18"/>
          <p:cNvSpPr txBox="1">
            <a:spLocks noGrp="1"/>
          </p:cNvSpPr>
          <p:nvPr>
            <p:ph type="title" idx="4" hasCustomPrompt="1"/>
          </p:nvPr>
        </p:nvSpPr>
        <p:spPr>
          <a:xfrm>
            <a:off x="4253414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18"/>
          <p:cNvSpPr txBox="1">
            <a:spLocks noGrp="1"/>
          </p:cNvSpPr>
          <p:nvPr>
            <p:ph type="subTitle" idx="5"/>
          </p:nvPr>
        </p:nvSpPr>
        <p:spPr>
          <a:xfrm>
            <a:off x="3476264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8"/>
          <p:cNvSpPr txBox="1">
            <a:spLocks noGrp="1"/>
          </p:cNvSpPr>
          <p:nvPr>
            <p:ph type="title" idx="6"/>
          </p:nvPr>
        </p:nvSpPr>
        <p:spPr>
          <a:xfrm>
            <a:off x="6121360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6" name="Google Shape;736;p18"/>
          <p:cNvSpPr txBox="1">
            <a:spLocks noGrp="1"/>
          </p:cNvSpPr>
          <p:nvPr>
            <p:ph type="title" idx="7" hasCustomPrompt="1"/>
          </p:nvPr>
        </p:nvSpPr>
        <p:spPr>
          <a:xfrm>
            <a:off x="6898510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7" name="Google Shape;737;p18"/>
          <p:cNvSpPr txBox="1">
            <a:spLocks noGrp="1"/>
          </p:cNvSpPr>
          <p:nvPr>
            <p:ph type="subTitle" idx="8"/>
          </p:nvPr>
        </p:nvSpPr>
        <p:spPr>
          <a:xfrm>
            <a:off x="6121360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18"/>
          <p:cNvSpPr txBox="1">
            <a:spLocks noGrp="1"/>
          </p:cNvSpPr>
          <p:nvPr>
            <p:ph type="title" idx="9"/>
          </p:nvPr>
        </p:nvSpPr>
        <p:spPr>
          <a:xfrm>
            <a:off x="831182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9" name="Google Shape;739;p18"/>
          <p:cNvSpPr txBox="1">
            <a:spLocks noGrp="1"/>
          </p:cNvSpPr>
          <p:nvPr>
            <p:ph type="title" idx="13" hasCustomPrompt="1"/>
          </p:nvPr>
        </p:nvSpPr>
        <p:spPr>
          <a:xfrm>
            <a:off x="1608332" y="3107725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0" name="Google Shape;740;p18"/>
          <p:cNvSpPr txBox="1">
            <a:spLocks noGrp="1"/>
          </p:cNvSpPr>
          <p:nvPr>
            <p:ph type="subTitle" idx="14"/>
          </p:nvPr>
        </p:nvSpPr>
        <p:spPr>
          <a:xfrm>
            <a:off x="831182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8"/>
          <p:cNvSpPr txBox="1">
            <a:spLocks noGrp="1"/>
          </p:cNvSpPr>
          <p:nvPr>
            <p:ph type="title" idx="15"/>
          </p:nvPr>
        </p:nvSpPr>
        <p:spPr>
          <a:xfrm>
            <a:off x="3476264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2" name="Google Shape;742;p18"/>
          <p:cNvSpPr txBox="1">
            <a:spLocks noGrp="1"/>
          </p:cNvSpPr>
          <p:nvPr>
            <p:ph type="title" idx="16" hasCustomPrompt="1"/>
          </p:nvPr>
        </p:nvSpPr>
        <p:spPr>
          <a:xfrm>
            <a:off x="4253414" y="3107725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ubTitle" idx="17"/>
          </p:nvPr>
        </p:nvSpPr>
        <p:spPr>
          <a:xfrm>
            <a:off x="3476264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18"/>
          <p:cNvSpPr txBox="1">
            <a:spLocks noGrp="1"/>
          </p:cNvSpPr>
          <p:nvPr>
            <p:ph type="title" idx="18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45" name="Google Shape;745;p18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746" name="Google Shape;746;p18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7" name="Google Shape;747;p18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9" name="Google Shape;749;p18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0" name="Google Shape;750;p18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1" name="Google Shape;751;p18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52" name="Google Shape;752;p18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18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754" name="Google Shape;754;p1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835" name="Google Shape;835;p20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836" name="Google Shape;836;p20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20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20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20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20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20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20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20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20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20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20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20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20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20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20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1" name="Google Shape;851;p20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852" name="Google Shape;852;p20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20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20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20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20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20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20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20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0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20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2" name="Google Shape;862;p20"/>
          <p:cNvSpPr/>
          <p:nvPr/>
        </p:nvSpPr>
        <p:spPr>
          <a:xfrm rot="10800000" flipH="1">
            <a:off x="720000" y="832701"/>
            <a:ext cx="7704000" cy="38877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0"/>
          <p:cNvGrpSpPr/>
          <p:nvPr/>
        </p:nvGrpSpPr>
        <p:grpSpPr>
          <a:xfrm>
            <a:off x="7794167" y="4435528"/>
            <a:ext cx="815291" cy="298136"/>
            <a:chOff x="7613525" y="0"/>
            <a:chExt cx="939275" cy="343475"/>
          </a:xfrm>
        </p:grpSpPr>
        <p:sp>
          <p:nvSpPr>
            <p:cNvPr id="864" name="Google Shape;864;p20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20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0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0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0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0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0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0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0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0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0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0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0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0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0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0"/>
          <p:cNvSpPr txBox="1">
            <a:spLocks noGrp="1"/>
          </p:cNvSpPr>
          <p:nvPr>
            <p:ph type="subTitle" idx="1"/>
          </p:nvPr>
        </p:nvSpPr>
        <p:spPr>
          <a:xfrm>
            <a:off x="4959828" y="1955213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20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82" name="Google Shape;882;p20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883" name="Google Shape;883;p20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20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885" name="Google Shape;885;p20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86" name="Google Shape;886;p20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7" name="Google Shape;887;p20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88" name="Google Shape;888;p20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9" name="Google Shape;889;p20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20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891" name="Google Shape;891;p20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21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895" name="Google Shape;895;p21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896" name="Google Shape;896;p21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21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21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21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21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21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21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21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21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21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21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21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21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21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21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1" name="Google Shape;911;p21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912" name="Google Shape;912;p21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21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21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21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21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21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21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21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21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21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22" name="Google Shape;922;p21"/>
          <p:cNvSpPr/>
          <p:nvPr/>
        </p:nvSpPr>
        <p:spPr>
          <a:xfrm rot="10800000" flipH="1">
            <a:off x="720000" y="832701"/>
            <a:ext cx="7704000" cy="38877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21"/>
          <p:cNvGrpSpPr/>
          <p:nvPr/>
        </p:nvGrpSpPr>
        <p:grpSpPr>
          <a:xfrm>
            <a:off x="7794167" y="4435528"/>
            <a:ext cx="815291" cy="298136"/>
            <a:chOff x="7613525" y="0"/>
            <a:chExt cx="939275" cy="343475"/>
          </a:xfrm>
        </p:grpSpPr>
        <p:sp>
          <p:nvSpPr>
            <p:cNvPr id="924" name="Google Shape;924;p21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21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1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1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1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1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1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1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1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1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1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1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1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1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21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1"/>
          <p:cNvSpPr txBox="1">
            <a:spLocks noGrp="1"/>
          </p:cNvSpPr>
          <p:nvPr>
            <p:ph type="subTitle" idx="1"/>
          </p:nvPr>
        </p:nvSpPr>
        <p:spPr>
          <a:xfrm>
            <a:off x="914400" y="3646475"/>
            <a:ext cx="5943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21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42" name="Google Shape;942;p21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943" name="Google Shape;943;p21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21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945" name="Google Shape;945;p21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6" name="Google Shape;946;p21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7" name="Google Shape;947;p21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8" name="Google Shape;948;p21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49" name="Google Shape;949;p21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21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951" name="Google Shape;951;p21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1" r:id="rId6"/>
    <p:sldLayoutId id="2147483664" r:id="rId7"/>
    <p:sldLayoutId id="2147483666" r:id="rId8"/>
    <p:sldLayoutId id="2147483667" r:id="rId9"/>
    <p:sldLayoutId id="2147483669" r:id="rId10"/>
    <p:sldLayoutId id="2147483670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4"/>
          <p:cNvSpPr/>
          <p:nvPr/>
        </p:nvSpPr>
        <p:spPr>
          <a:xfrm rot="10800000" flipH="1">
            <a:off x="720175" y="1395750"/>
            <a:ext cx="7703700" cy="2339100"/>
          </a:xfrm>
          <a:prstGeom prst="round2SameRect">
            <a:avLst>
              <a:gd name="adj1" fmla="val 5721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8" name="Google Shape;1538;p34"/>
          <p:cNvGrpSpPr/>
          <p:nvPr/>
        </p:nvGrpSpPr>
        <p:grpSpPr>
          <a:xfrm>
            <a:off x="1565975" y="3324504"/>
            <a:ext cx="6012000" cy="1015062"/>
            <a:chOff x="2411775" y="425075"/>
            <a:chExt cx="6012000" cy="1015062"/>
          </a:xfrm>
        </p:grpSpPr>
        <p:sp>
          <p:nvSpPr>
            <p:cNvPr id="1539" name="Google Shape;1539;p34"/>
            <p:cNvSpPr/>
            <p:nvPr/>
          </p:nvSpPr>
          <p:spPr>
            <a:xfrm rot="10800000" flipH="1">
              <a:off x="2411775" y="738137"/>
              <a:ext cx="6012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4" name="Google Shape;1554;p34"/>
          <p:cNvSpPr txBox="1">
            <a:spLocks noGrp="1"/>
          </p:cNvSpPr>
          <p:nvPr>
            <p:ph type="ctrTitle"/>
          </p:nvPr>
        </p:nvSpPr>
        <p:spPr>
          <a:xfrm>
            <a:off x="1349825" y="1588325"/>
            <a:ext cx="64443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Note app</a:t>
            </a:r>
            <a:endParaRPr dirty="0"/>
          </a:p>
        </p:txBody>
      </p:sp>
      <p:sp>
        <p:nvSpPr>
          <p:cNvPr id="1555" name="Google Shape;1555;p34"/>
          <p:cNvSpPr txBox="1">
            <a:spLocks noGrp="1"/>
          </p:cNvSpPr>
          <p:nvPr>
            <p:ph type="subTitle" idx="1"/>
          </p:nvPr>
        </p:nvSpPr>
        <p:spPr>
          <a:xfrm>
            <a:off x="2350172" y="3812584"/>
            <a:ext cx="4443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/>
              <a:t>Desinged by </a:t>
            </a:r>
            <a:r>
              <a:rPr lang="en" sz="1200" dirty="0" smtClean="0"/>
              <a:t>Mohamed Raafet, Seif Eleslam, Eslam Saed, Abdelrahman Ashraf, Omar Ayman,  Ahmed Raof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56" name="Google Shape;1556;p34"/>
          <p:cNvSpPr/>
          <p:nvPr/>
        </p:nvSpPr>
        <p:spPr>
          <a:xfrm>
            <a:off x="720175" y="1212351"/>
            <a:ext cx="7703700" cy="3708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34"/>
          <p:cNvSpPr/>
          <p:nvPr/>
        </p:nvSpPr>
        <p:spPr>
          <a:xfrm>
            <a:off x="7522125" y="1400763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34"/>
          <p:cNvSpPr/>
          <p:nvPr/>
        </p:nvSpPr>
        <p:spPr>
          <a:xfrm>
            <a:off x="8029725" y="1316800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34"/>
          <p:cNvSpPr/>
          <p:nvPr/>
        </p:nvSpPr>
        <p:spPr>
          <a:xfrm>
            <a:off x="8028975" y="1316800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4"/>
          <p:cNvSpPr/>
          <p:nvPr/>
        </p:nvSpPr>
        <p:spPr>
          <a:xfrm>
            <a:off x="7794175" y="1368475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0" name="Google Shape;1570;p34"/>
          <p:cNvGrpSpPr/>
          <p:nvPr/>
        </p:nvGrpSpPr>
        <p:grpSpPr>
          <a:xfrm>
            <a:off x="1760705" y="929711"/>
            <a:ext cx="815291" cy="298136"/>
            <a:chOff x="7613525" y="0"/>
            <a:chExt cx="939275" cy="343475"/>
          </a:xfrm>
        </p:grpSpPr>
        <p:sp>
          <p:nvSpPr>
            <p:cNvPr id="1571" name="Google Shape;1571;p3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34"/>
          <p:cNvGrpSpPr/>
          <p:nvPr/>
        </p:nvGrpSpPr>
        <p:grpSpPr>
          <a:xfrm>
            <a:off x="6937080" y="4057849"/>
            <a:ext cx="815291" cy="298136"/>
            <a:chOff x="7613525" y="0"/>
            <a:chExt cx="939275" cy="343475"/>
          </a:xfrm>
        </p:grpSpPr>
        <p:sp>
          <p:nvSpPr>
            <p:cNvPr id="1574" name="Google Shape;1574;p3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34"/>
          <p:cNvGrpSpPr/>
          <p:nvPr/>
        </p:nvGrpSpPr>
        <p:grpSpPr>
          <a:xfrm>
            <a:off x="4023666" y="461607"/>
            <a:ext cx="1114668" cy="914429"/>
            <a:chOff x="904850" y="2929892"/>
            <a:chExt cx="732900" cy="593400"/>
          </a:xfrm>
        </p:grpSpPr>
        <p:sp>
          <p:nvSpPr>
            <p:cNvPr id="1577" name="Google Shape;1577;p34"/>
            <p:cNvSpPr/>
            <p:nvPr/>
          </p:nvSpPr>
          <p:spPr>
            <a:xfrm flipH="1">
              <a:off x="904850" y="2929892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 flipH="1">
              <a:off x="913719" y="2939378"/>
              <a:ext cx="121800" cy="1227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911" y="593411"/>
            <a:ext cx="542122" cy="6492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3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edit</a:t>
            </a:r>
            <a:endParaRPr dirty="0"/>
          </a:p>
        </p:txBody>
      </p:sp>
      <p:sp>
        <p:nvSpPr>
          <p:cNvPr id="1937" name="Google Shape;1937;p43"/>
          <p:cNvSpPr txBox="1">
            <a:spLocks noGrp="1"/>
          </p:cNvSpPr>
          <p:nvPr>
            <p:ph type="subTitle" idx="1"/>
          </p:nvPr>
        </p:nvSpPr>
        <p:spPr>
          <a:xfrm>
            <a:off x="4959828" y="1955213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his edit function work when click on the note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11" y="977348"/>
            <a:ext cx="3457965" cy="1222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67" y="2296975"/>
            <a:ext cx="3509110" cy="22366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3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delete</a:t>
            </a:r>
            <a:endParaRPr dirty="0"/>
          </a:p>
        </p:txBody>
      </p:sp>
      <p:sp>
        <p:nvSpPr>
          <p:cNvPr id="1937" name="Google Shape;1937;p43"/>
          <p:cNvSpPr txBox="1">
            <a:spLocks noGrp="1"/>
          </p:cNvSpPr>
          <p:nvPr>
            <p:ph type="subTitle" idx="1"/>
          </p:nvPr>
        </p:nvSpPr>
        <p:spPr>
          <a:xfrm>
            <a:off x="4959828" y="1955213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</a:t>
            </a:r>
            <a:r>
              <a:rPr lang="en" dirty="0" smtClean="0"/>
              <a:t>ork when long click on the note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29" y="2312762"/>
            <a:ext cx="3567507" cy="1894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30" y="1156111"/>
            <a:ext cx="3565869" cy="8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2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53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</a:t>
            </a:r>
            <a:r>
              <a:rPr lang="en" dirty="0" smtClean="0"/>
              <a:t>et note</a:t>
            </a:r>
            <a:endParaRPr dirty="0"/>
          </a:p>
        </p:txBody>
      </p:sp>
      <p:sp>
        <p:nvSpPr>
          <p:cNvPr id="2392" name="Google Shape;2392;p53"/>
          <p:cNvSpPr txBox="1">
            <a:spLocks noGrp="1"/>
          </p:cNvSpPr>
          <p:nvPr>
            <p:ph type="subTitle" idx="1"/>
          </p:nvPr>
        </p:nvSpPr>
        <p:spPr>
          <a:xfrm>
            <a:off x="914400" y="3646475"/>
            <a:ext cx="5943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This function that get list of note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59" y="997226"/>
            <a:ext cx="4558541" cy="27080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42"/>
          <p:cNvGrpSpPr/>
          <p:nvPr/>
        </p:nvGrpSpPr>
        <p:grpSpPr>
          <a:xfrm>
            <a:off x="2412000" y="1515945"/>
            <a:ext cx="6012000" cy="1637020"/>
            <a:chOff x="2411775" y="425075"/>
            <a:chExt cx="6012000" cy="1548302"/>
          </a:xfrm>
        </p:grpSpPr>
        <p:sp>
          <p:nvSpPr>
            <p:cNvPr id="1888" name="Google Shape;1888;p42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42"/>
          <p:cNvGrpSpPr/>
          <p:nvPr/>
        </p:nvGrpSpPr>
        <p:grpSpPr>
          <a:xfrm>
            <a:off x="6978055" y="1217811"/>
            <a:ext cx="815291" cy="298136"/>
            <a:chOff x="7613525" y="0"/>
            <a:chExt cx="939275" cy="343475"/>
          </a:xfrm>
        </p:grpSpPr>
        <p:sp>
          <p:nvSpPr>
            <p:cNvPr id="1904" name="Google Shape;1904;p42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6" name="Google Shape;1906;p42"/>
          <p:cNvGrpSpPr/>
          <p:nvPr/>
        </p:nvGrpSpPr>
        <p:grpSpPr>
          <a:xfrm>
            <a:off x="703752" y="1823119"/>
            <a:ext cx="1828805" cy="1481304"/>
            <a:chOff x="904850" y="2929900"/>
            <a:chExt cx="732900" cy="593400"/>
          </a:xfrm>
        </p:grpSpPr>
        <p:sp>
          <p:nvSpPr>
            <p:cNvPr id="1907" name="Google Shape;1907;p42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2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2"/>
          <p:cNvGrpSpPr/>
          <p:nvPr/>
        </p:nvGrpSpPr>
        <p:grpSpPr>
          <a:xfrm>
            <a:off x="3152950" y="2894197"/>
            <a:ext cx="4530000" cy="1015075"/>
            <a:chOff x="3893800" y="425071"/>
            <a:chExt cx="4530000" cy="1015075"/>
          </a:xfrm>
        </p:grpSpPr>
        <p:sp>
          <p:nvSpPr>
            <p:cNvPr id="1910" name="Google Shape;1910;p42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2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2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42"/>
          <p:cNvGrpSpPr/>
          <p:nvPr/>
        </p:nvGrpSpPr>
        <p:grpSpPr>
          <a:xfrm>
            <a:off x="2747680" y="3627546"/>
            <a:ext cx="815291" cy="298136"/>
            <a:chOff x="7613525" y="0"/>
            <a:chExt cx="939275" cy="343475"/>
          </a:xfrm>
        </p:grpSpPr>
        <p:sp>
          <p:nvSpPr>
            <p:cNvPr id="1926" name="Google Shape;1926;p42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8" name="Google Shape;1928;p42"/>
          <p:cNvSpPr txBox="1">
            <a:spLocks noGrp="1"/>
          </p:cNvSpPr>
          <p:nvPr>
            <p:ph type="title"/>
          </p:nvPr>
        </p:nvSpPr>
        <p:spPr>
          <a:xfrm>
            <a:off x="2903350" y="1963282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Features</a:t>
            </a:r>
            <a:endParaRPr dirty="0"/>
          </a:p>
        </p:txBody>
      </p:sp>
      <p:sp>
        <p:nvSpPr>
          <p:cNvPr id="1929" name="Google Shape;1929;p42"/>
          <p:cNvSpPr txBox="1">
            <a:spLocks noGrp="1"/>
          </p:cNvSpPr>
          <p:nvPr>
            <p:ph type="subTitle" idx="1"/>
          </p:nvPr>
        </p:nvSpPr>
        <p:spPr>
          <a:xfrm>
            <a:off x="3448188" y="3366035"/>
            <a:ext cx="41148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en-US" dirty="0"/>
              <a:t>discussing app features</a:t>
            </a:r>
            <a:endParaRPr dirty="0"/>
          </a:p>
        </p:txBody>
      </p:sp>
      <p:sp>
        <p:nvSpPr>
          <p:cNvPr id="1930" name="Google Shape;1930;p42"/>
          <p:cNvSpPr txBox="1">
            <a:spLocks noGrp="1"/>
          </p:cNvSpPr>
          <p:nvPr>
            <p:ph type="title" idx="2"/>
          </p:nvPr>
        </p:nvSpPr>
        <p:spPr>
          <a:xfrm>
            <a:off x="932800" y="2114541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37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7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37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7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37"/>
          <p:cNvGrpSpPr/>
          <p:nvPr/>
        </p:nvGrpSpPr>
        <p:grpSpPr>
          <a:xfrm>
            <a:off x="3361029" y="3031547"/>
            <a:ext cx="2424971" cy="1571963"/>
            <a:chOff x="609992" y="1065813"/>
            <a:chExt cx="2487660" cy="1571963"/>
          </a:xfrm>
        </p:grpSpPr>
        <p:grpSp>
          <p:nvGrpSpPr>
            <p:cNvPr id="1671" name="Google Shape;1671;p37"/>
            <p:cNvGrpSpPr/>
            <p:nvPr/>
          </p:nvGrpSpPr>
          <p:grpSpPr>
            <a:xfrm>
              <a:off x="609992" y="1573300"/>
              <a:ext cx="2487660" cy="1064475"/>
              <a:chOff x="379766" y="247316"/>
              <a:chExt cx="8384429" cy="1064475"/>
            </a:xfrm>
          </p:grpSpPr>
          <p:sp>
            <p:nvSpPr>
              <p:cNvPr id="1672" name="Google Shape;1672;p37"/>
              <p:cNvSpPr/>
              <p:nvPr/>
            </p:nvSpPr>
            <p:spPr>
              <a:xfrm>
                <a:off x="379766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 rot="10800000" flipH="1">
                <a:off x="379794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" name="Google Shape;1674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75" name="Google Shape;1675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7" name="Google Shape;1677;p37"/>
          <p:cNvGrpSpPr/>
          <p:nvPr/>
        </p:nvGrpSpPr>
        <p:grpSpPr>
          <a:xfrm>
            <a:off x="715946" y="3031547"/>
            <a:ext cx="2424971" cy="1571963"/>
            <a:chOff x="609987" y="1065813"/>
            <a:chExt cx="2487660" cy="1571963"/>
          </a:xfrm>
        </p:grpSpPr>
        <p:grpSp>
          <p:nvGrpSpPr>
            <p:cNvPr id="1678" name="Google Shape;1678;p37"/>
            <p:cNvGrpSpPr/>
            <p:nvPr/>
          </p:nvGrpSpPr>
          <p:grpSpPr>
            <a:xfrm>
              <a:off x="609987" y="1573300"/>
              <a:ext cx="2487660" cy="1064475"/>
              <a:chOff x="379752" y="247316"/>
              <a:chExt cx="8384429" cy="1064475"/>
            </a:xfrm>
          </p:grpSpPr>
          <p:sp>
            <p:nvSpPr>
              <p:cNvPr id="1679" name="Google Shape;1679;p37"/>
              <p:cNvSpPr/>
              <p:nvPr/>
            </p:nvSpPr>
            <p:spPr>
              <a:xfrm>
                <a:off x="379752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7"/>
              <p:cNvSpPr/>
              <p:nvPr/>
            </p:nvSpPr>
            <p:spPr>
              <a:xfrm rot="10800000" flipH="1">
                <a:off x="379781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1" name="Google Shape;1681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82" name="Google Shape;1682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4" name="Google Shape;1684;p37"/>
          <p:cNvGrpSpPr/>
          <p:nvPr/>
        </p:nvGrpSpPr>
        <p:grpSpPr>
          <a:xfrm>
            <a:off x="6013239" y="1178029"/>
            <a:ext cx="2410741" cy="1571963"/>
            <a:chOff x="617304" y="1065813"/>
            <a:chExt cx="2473062" cy="1571963"/>
          </a:xfrm>
        </p:grpSpPr>
        <p:grpSp>
          <p:nvGrpSpPr>
            <p:cNvPr id="1685" name="Google Shape;1685;p37"/>
            <p:cNvGrpSpPr/>
            <p:nvPr/>
          </p:nvGrpSpPr>
          <p:grpSpPr>
            <a:xfrm>
              <a:off x="617304" y="1573300"/>
              <a:ext cx="2473062" cy="1064475"/>
              <a:chOff x="404412" y="247316"/>
              <a:chExt cx="8335228" cy="1064475"/>
            </a:xfrm>
          </p:grpSpPr>
          <p:sp>
            <p:nvSpPr>
              <p:cNvPr id="1686" name="Google Shape;1686;p37"/>
              <p:cNvSpPr/>
              <p:nvPr/>
            </p:nvSpPr>
            <p:spPr>
              <a:xfrm>
                <a:off x="404412" y="247316"/>
                <a:ext cx="83352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7"/>
              <p:cNvSpPr/>
              <p:nvPr/>
            </p:nvSpPr>
            <p:spPr>
              <a:xfrm rot="10800000" flipH="1">
                <a:off x="404440" y="430691"/>
                <a:ext cx="83352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89" name="Google Shape;1689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1" name="Google Shape;1691;p37"/>
          <p:cNvGrpSpPr/>
          <p:nvPr/>
        </p:nvGrpSpPr>
        <p:grpSpPr>
          <a:xfrm>
            <a:off x="3361029" y="1178029"/>
            <a:ext cx="2424971" cy="1571963"/>
            <a:chOff x="609987" y="1065813"/>
            <a:chExt cx="2487660" cy="1571963"/>
          </a:xfrm>
        </p:grpSpPr>
        <p:grpSp>
          <p:nvGrpSpPr>
            <p:cNvPr id="1692" name="Google Shape;1692;p37"/>
            <p:cNvGrpSpPr/>
            <p:nvPr/>
          </p:nvGrpSpPr>
          <p:grpSpPr>
            <a:xfrm>
              <a:off x="609987" y="1573300"/>
              <a:ext cx="2487660" cy="1064475"/>
              <a:chOff x="379752" y="247316"/>
              <a:chExt cx="8384429" cy="1064475"/>
            </a:xfrm>
          </p:grpSpPr>
          <p:sp>
            <p:nvSpPr>
              <p:cNvPr id="1693" name="Google Shape;1693;p37"/>
              <p:cNvSpPr/>
              <p:nvPr/>
            </p:nvSpPr>
            <p:spPr>
              <a:xfrm>
                <a:off x="379752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 rot="10800000" flipH="1">
                <a:off x="379781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5" name="Google Shape;1695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96" name="Google Shape;1696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8" name="Google Shape;1698;p37"/>
          <p:cNvGrpSpPr/>
          <p:nvPr/>
        </p:nvGrpSpPr>
        <p:grpSpPr>
          <a:xfrm>
            <a:off x="715946" y="1178029"/>
            <a:ext cx="2424971" cy="1571963"/>
            <a:chOff x="609978" y="1065813"/>
            <a:chExt cx="2487660" cy="1571963"/>
          </a:xfrm>
        </p:grpSpPr>
        <p:grpSp>
          <p:nvGrpSpPr>
            <p:cNvPr id="1699" name="Google Shape;1699;p37"/>
            <p:cNvGrpSpPr/>
            <p:nvPr/>
          </p:nvGrpSpPr>
          <p:grpSpPr>
            <a:xfrm>
              <a:off x="609978" y="1573300"/>
              <a:ext cx="2487660" cy="1064475"/>
              <a:chOff x="379720" y="247316"/>
              <a:chExt cx="8384429" cy="1064475"/>
            </a:xfrm>
          </p:grpSpPr>
          <p:sp>
            <p:nvSpPr>
              <p:cNvPr id="1700" name="Google Shape;1700;p37"/>
              <p:cNvSpPr/>
              <p:nvPr/>
            </p:nvSpPr>
            <p:spPr>
              <a:xfrm>
                <a:off x="379720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 rot="10800000" flipH="1">
                <a:off x="379748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2" name="Google Shape;1702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703" name="Google Shape;1703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5" name="Google Shape;1705;p37"/>
          <p:cNvSpPr txBox="1">
            <a:spLocks noGrp="1"/>
          </p:cNvSpPr>
          <p:nvPr>
            <p:ph type="title"/>
          </p:nvPr>
        </p:nvSpPr>
        <p:spPr>
          <a:xfrm>
            <a:off x="831182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attachments</a:t>
            </a:r>
            <a:endParaRPr dirty="0"/>
          </a:p>
        </p:txBody>
      </p:sp>
      <p:sp>
        <p:nvSpPr>
          <p:cNvPr id="1706" name="Google Shape;1706;p37"/>
          <p:cNvSpPr txBox="1">
            <a:spLocks noGrp="1"/>
          </p:cNvSpPr>
          <p:nvPr>
            <p:ph type="subTitle" idx="1"/>
          </p:nvPr>
        </p:nvSpPr>
        <p:spPr>
          <a:xfrm>
            <a:off x="769678" y="2215160"/>
            <a:ext cx="2309736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A</a:t>
            </a:r>
            <a:r>
              <a:rPr lang="en" sz="1100" dirty="0" smtClean="0"/>
              <a:t>dd attachments – photos, maps, web links, documents and more.</a:t>
            </a:r>
            <a:endParaRPr sz="1100" dirty="0"/>
          </a:p>
        </p:txBody>
      </p:sp>
      <p:sp>
        <p:nvSpPr>
          <p:cNvPr id="1707" name="Google Shape;1707;p37"/>
          <p:cNvSpPr txBox="1">
            <a:spLocks noGrp="1"/>
          </p:cNvSpPr>
          <p:nvPr>
            <p:ph type="title" idx="3"/>
          </p:nvPr>
        </p:nvSpPr>
        <p:spPr>
          <a:xfrm>
            <a:off x="3476264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searching</a:t>
            </a:r>
            <a:endParaRPr dirty="0"/>
          </a:p>
        </p:txBody>
      </p:sp>
      <p:sp>
        <p:nvSpPr>
          <p:cNvPr id="1708" name="Google Shape;1708;p37"/>
          <p:cNvSpPr txBox="1">
            <a:spLocks noGrp="1"/>
          </p:cNvSpPr>
          <p:nvPr>
            <p:ph type="title" idx="4"/>
          </p:nvPr>
        </p:nvSpPr>
        <p:spPr>
          <a:xfrm>
            <a:off x="4253414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09" name="Google Shape;1709;p37"/>
          <p:cNvSpPr txBox="1">
            <a:spLocks noGrp="1"/>
          </p:cNvSpPr>
          <p:nvPr>
            <p:ph type="subTitle" idx="5"/>
          </p:nvPr>
        </p:nvSpPr>
        <p:spPr>
          <a:xfrm>
            <a:off x="3517802" y="2222647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100" dirty="0"/>
              <a:t>Search for text in notes, your handwriting</a:t>
            </a:r>
            <a:r>
              <a:rPr lang="en-US" sz="1100" dirty="0" smtClean="0"/>
              <a:t>, and titles</a:t>
            </a:r>
            <a:endParaRPr sz="1100" dirty="0"/>
          </a:p>
        </p:txBody>
      </p:sp>
      <p:sp>
        <p:nvSpPr>
          <p:cNvPr id="1710" name="Google Shape;1710;p37"/>
          <p:cNvSpPr txBox="1">
            <a:spLocks noGrp="1"/>
          </p:cNvSpPr>
          <p:nvPr>
            <p:ph type="title" idx="6"/>
          </p:nvPr>
        </p:nvSpPr>
        <p:spPr>
          <a:xfrm>
            <a:off x="6121360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Date</a:t>
            </a:r>
            <a:endParaRPr dirty="0"/>
          </a:p>
        </p:txBody>
      </p:sp>
      <p:sp>
        <p:nvSpPr>
          <p:cNvPr id="1711" name="Google Shape;1711;p37"/>
          <p:cNvSpPr txBox="1">
            <a:spLocks noGrp="1"/>
          </p:cNvSpPr>
          <p:nvPr>
            <p:ph type="title" idx="7"/>
          </p:nvPr>
        </p:nvSpPr>
        <p:spPr>
          <a:xfrm>
            <a:off x="6898510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2" name="Google Shape;1712;p37"/>
          <p:cNvSpPr txBox="1">
            <a:spLocks noGrp="1"/>
          </p:cNvSpPr>
          <p:nvPr>
            <p:ph type="subTitle" idx="8"/>
          </p:nvPr>
        </p:nvSpPr>
        <p:spPr>
          <a:xfrm>
            <a:off x="6121360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Every note is added with the date is created on</a:t>
            </a:r>
            <a:endParaRPr sz="1100" dirty="0"/>
          </a:p>
        </p:txBody>
      </p:sp>
      <p:sp>
        <p:nvSpPr>
          <p:cNvPr id="1713" name="Google Shape;1713;p37"/>
          <p:cNvSpPr txBox="1">
            <a:spLocks noGrp="1"/>
          </p:cNvSpPr>
          <p:nvPr>
            <p:ph type="title" idx="9"/>
          </p:nvPr>
        </p:nvSpPr>
        <p:spPr>
          <a:xfrm>
            <a:off x="831182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edit</a:t>
            </a:r>
            <a:endParaRPr dirty="0"/>
          </a:p>
        </p:txBody>
      </p:sp>
      <p:sp>
        <p:nvSpPr>
          <p:cNvPr id="1714" name="Google Shape;1714;p37"/>
          <p:cNvSpPr txBox="1">
            <a:spLocks noGrp="1"/>
          </p:cNvSpPr>
          <p:nvPr>
            <p:ph type="title" idx="13"/>
          </p:nvPr>
        </p:nvSpPr>
        <p:spPr>
          <a:xfrm>
            <a:off x="1608332" y="3107725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5" name="Google Shape;1715;p37"/>
          <p:cNvSpPr txBox="1">
            <a:spLocks noGrp="1"/>
          </p:cNvSpPr>
          <p:nvPr>
            <p:ph type="subTitle" idx="14"/>
          </p:nvPr>
        </p:nvSpPr>
        <p:spPr>
          <a:xfrm>
            <a:off x="727355" y="4051797"/>
            <a:ext cx="2394382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100" dirty="0"/>
              <a:t>You can edit your note and it will update also the date automatically</a:t>
            </a:r>
            <a:endParaRPr sz="1100" dirty="0"/>
          </a:p>
        </p:txBody>
      </p:sp>
      <p:sp>
        <p:nvSpPr>
          <p:cNvPr id="1716" name="Google Shape;1716;p37"/>
          <p:cNvSpPr txBox="1">
            <a:spLocks noGrp="1"/>
          </p:cNvSpPr>
          <p:nvPr>
            <p:ph type="title" idx="15"/>
          </p:nvPr>
        </p:nvSpPr>
        <p:spPr>
          <a:xfrm>
            <a:off x="3476264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delete</a:t>
            </a:r>
            <a:endParaRPr dirty="0"/>
          </a:p>
        </p:txBody>
      </p:sp>
      <p:sp>
        <p:nvSpPr>
          <p:cNvPr id="1717" name="Google Shape;1717;p37"/>
          <p:cNvSpPr txBox="1">
            <a:spLocks noGrp="1"/>
          </p:cNvSpPr>
          <p:nvPr>
            <p:ph type="title" idx="16"/>
          </p:nvPr>
        </p:nvSpPr>
        <p:spPr>
          <a:xfrm>
            <a:off x="4253414" y="3107725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18" name="Google Shape;1718;p37"/>
          <p:cNvSpPr txBox="1">
            <a:spLocks noGrp="1"/>
          </p:cNvSpPr>
          <p:nvPr>
            <p:ph type="subTitle" idx="17"/>
          </p:nvPr>
        </p:nvSpPr>
        <p:spPr>
          <a:xfrm>
            <a:off x="3476264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Y</a:t>
            </a:r>
            <a:r>
              <a:rPr lang="en" dirty="0" smtClean="0"/>
              <a:t>ou can delete your note </a:t>
            </a:r>
            <a:endParaRPr dirty="0"/>
          </a:p>
        </p:txBody>
      </p:sp>
      <p:sp>
        <p:nvSpPr>
          <p:cNvPr id="1719" name="Google Shape;1719;p37"/>
          <p:cNvSpPr txBox="1">
            <a:spLocks noGrp="1"/>
          </p:cNvSpPr>
          <p:nvPr>
            <p:ph type="title" idx="18"/>
          </p:nvPr>
        </p:nvSpPr>
        <p:spPr>
          <a:xfrm>
            <a:off x="720000" y="450463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 dirty="0"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20" name="Google Shape;1720;p37"/>
          <p:cNvSpPr txBox="1">
            <a:spLocks noGrp="1"/>
          </p:cNvSpPr>
          <p:nvPr>
            <p:ph type="title" idx="2"/>
          </p:nvPr>
        </p:nvSpPr>
        <p:spPr>
          <a:xfrm>
            <a:off x="1608332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721" name="Google Shape;1721;p37"/>
          <p:cNvGrpSpPr/>
          <p:nvPr/>
        </p:nvGrpSpPr>
        <p:grpSpPr>
          <a:xfrm>
            <a:off x="6006080" y="3031557"/>
            <a:ext cx="2410552" cy="1569125"/>
            <a:chOff x="404369" y="247338"/>
            <a:chExt cx="8335243" cy="1569125"/>
          </a:xfrm>
        </p:grpSpPr>
        <p:sp>
          <p:nvSpPr>
            <p:cNvPr id="1722" name="Google Shape;1722;p37"/>
            <p:cNvSpPr/>
            <p:nvPr/>
          </p:nvSpPr>
          <p:spPr>
            <a:xfrm>
              <a:off x="404369" y="247338"/>
              <a:ext cx="8335200" cy="1833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 rot="10800000" flipH="1">
              <a:off x="404412" y="430763"/>
              <a:ext cx="8335200" cy="1385700"/>
            </a:xfrm>
            <a:prstGeom prst="round2SameRect">
              <a:avLst>
                <a:gd name="adj1" fmla="val 5791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4" name="Google Shape;1724;p37"/>
          <p:cNvGrpSpPr/>
          <p:nvPr/>
        </p:nvGrpSpPr>
        <p:grpSpPr>
          <a:xfrm>
            <a:off x="6070104" y="3316875"/>
            <a:ext cx="2277900" cy="1195200"/>
            <a:chOff x="6070104" y="3316875"/>
            <a:chExt cx="2277900" cy="1195200"/>
          </a:xfrm>
        </p:grpSpPr>
        <p:grpSp>
          <p:nvGrpSpPr>
            <p:cNvPr id="1725" name="Google Shape;1725;p37"/>
            <p:cNvGrpSpPr/>
            <p:nvPr/>
          </p:nvGrpSpPr>
          <p:grpSpPr>
            <a:xfrm>
              <a:off x="6070104" y="3316875"/>
              <a:ext cx="2277900" cy="1195200"/>
              <a:chOff x="6148137" y="3316875"/>
              <a:chExt cx="2277900" cy="1195200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6148137" y="3316875"/>
                <a:ext cx="2277900" cy="1195200"/>
              </a:xfrm>
              <a:prstGeom prst="roundRect">
                <a:avLst>
                  <a:gd name="adj" fmla="val 7463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6148137" y="3645296"/>
                <a:ext cx="2277788" cy="866773"/>
              </a:xfrm>
              <a:custGeom>
                <a:avLst/>
                <a:gdLst/>
                <a:ahLst/>
                <a:cxnLst/>
                <a:rect l="l" t="t" r="r" b="b"/>
                <a:pathLst>
                  <a:path w="57509" h="23213" extrusionOk="0">
                    <a:moveTo>
                      <a:pt x="36862" y="1"/>
                    </a:moveTo>
                    <a:cubicBezTo>
                      <a:pt x="36494" y="1"/>
                      <a:pt x="36121" y="27"/>
                      <a:pt x="35745" y="82"/>
                    </a:cubicBezTo>
                    <a:cubicBezTo>
                      <a:pt x="32402" y="568"/>
                      <a:pt x="29909" y="3152"/>
                      <a:pt x="29332" y="6313"/>
                    </a:cubicBezTo>
                    <a:cubicBezTo>
                      <a:pt x="28268" y="5127"/>
                      <a:pt x="26870" y="4276"/>
                      <a:pt x="25320" y="3942"/>
                    </a:cubicBezTo>
                    <a:cubicBezTo>
                      <a:pt x="24823" y="3845"/>
                      <a:pt x="24315" y="3798"/>
                      <a:pt x="23806" y="3798"/>
                    </a:cubicBezTo>
                    <a:cubicBezTo>
                      <a:pt x="22229" y="3798"/>
                      <a:pt x="20641" y="4254"/>
                      <a:pt x="19332" y="5127"/>
                    </a:cubicBezTo>
                    <a:cubicBezTo>
                      <a:pt x="18055" y="6009"/>
                      <a:pt x="16991" y="7316"/>
                      <a:pt x="16657" y="8836"/>
                    </a:cubicBezTo>
                    <a:cubicBezTo>
                      <a:pt x="16292" y="10355"/>
                      <a:pt x="16718" y="12088"/>
                      <a:pt x="17873" y="13152"/>
                    </a:cubicBezTo>
                    <a:cubicBezTo>
                      <a:pt x="16718" y="13152"/>
                      <a:pt x="15563" y="13547"/>
                      <a:pt x="14681" y="14307"/>
                    </a:cubicBezTo>
                    <a:cubicBezTo>
                      <a:pt x="13800" y="15067"/>
                      <a:pt x="13222" y="16161"/>
                      <a:pt x="13040" y="17286"/>
                    </a:cubicBezTo>
                    <a:cubicBezTo>
                      <a:pt x="11894" y="16471"/>
                      <a:pt x="10449" y="16018"/>
                      <a:pt x="9027" y="16018"/>
                    </a:cubicBezTo>
                    <a:cubicBezTo>
                      <a:pt x="8752" y="16018"/>
                      <a:pt x="8478" y="16035"/>
                      <a:pt x="8207" y="16070"/>
                    </a:cubicBezTo>
                    <a:cubicBezTo>
                      <a:pt x="8663" y="13577"/>
                      <a:pt x="7295" y="10994"/>
                      <a:pt x="5046" y="9778"/>
                    </a:cubicBezTo>
                    <a:cubicBezTo>
                      <a:pt x="4197" y="9319"/>
                      <a:pt x="3224" y="9098"/>
                      <a:pt x="2250" y="9098"/>
                    </a:cubicBezTo>
                    <a:cubicBezTo>
                      <a:pt x="1481" y="9098"/>
                      <a:pt x="711" y="9236"/>
                      <a:pt x="0" y="9504"/>
                    </a:cubicBezTo>
                    <a:lnTo>
                      <a:pt x="0" y="21845"/>
                    </a:lnTo>
                    <a:cubicBezTo>
                      <a:pt x="0" y="22605"/>
                      <a:pt x="608" y="23213"/>
                      <a:pt x="1368" y="23213"/>
                    </a:cubicBezTo>
                    <a:lnTo>
                      <a:pt x="56141" y="23213"/>
                    </a:lnTo>
                    <a:cubicBezTo>
                      <a:pt x="56901" y="23213"/>
                      <a:pt x="57509" y="22605"/>
                      <a:pt x="57509" y="21845"/>
                    </a:cubicBezTo>
                    <a:lnTo>
                      <a:pt x="57509" y="963"/>
                    </a:lnTo>
                    <a:cubicBezTo>
                      <a:pt x="56202" y="1145"/>
                      <a:pt x="54895" y="1723"/>
                      <a:pt x="53952" y="2665"/>
                    </a:cubicBezTo>
                    <a:cubicBezTo>
                      <a:pt x="52159" y="4459"/>
                      <a:pt x="51582" y="7316"/>
                      <a:pt x="52737" y="9565"/>
                    </a:cubicBezTo>
                    <a:cubicBezTo>
                      <a:pt x="51065" y="9839"/>
                      <a:pt x="49454" y="10781"/>
                      <a:pt x="48420" y="12149"/>
                    </a:cubicBezTo>
                    <a:cubicBezTo>
                      <a:pt x="47934" y="11085"/>
                      <a:pt x="47083" y="10234"/>
                      <a:pt x="46019" y="9747"/>
                    </a:cubicBezTo>
                    <a:cubicBezTo>
                      <a:pt x="45472" y="9504"/>
                      <a:pt x="44895" y="9383"/>
                      <a:pt x="44287" y="9352"/>
                    </a:cubicBezTo>
                    <a:cubicBezTo>
                      <a:pt x="44499" y="8440"/>
                      <a:pt x="44560" y="7498"/>
                      <a:pt x="44408" y="6525"/>
                    </a:cubicBezTo>
                    <a:cubicBezTo>
                      <a:pt x="43855" y="2734"/>
                      <a:pt x="40605" y="1"/>
                      <a:pt x="368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12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8" name="Google Shape;1728;p37"/>
            <p:cNvGrpSpPr/>
            <p:nvPr/>
          </p:nvGrpSpPr>
          <p:grpSpPr>
            <a:xfrm>
              <a:off x="7949576" y="3506080"/>
              <a:ext cx="136800" cy="103450"/>
              <a:chOff x="3124950" y="2365825"/>
              <a:chExt cx="136800" cy="103450"/>
            </a:xfrm>
          </p:grpSpPr>
          <p:sp>
            <p:nvSpPr>
              <p:cNvPr id="1729" name="Google Shape;1729;p37"/>
              <p:cNvSpPr/>
              <p:nvPr/>
            </p:nvSpPr>
            <p:spPr>
              <a:xfrm>
                <a:off x="3124950" y="2397750"/>
                <a:ext cx="722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861" extrusionOk="0">
                    <a:moveTo>
                      <a:pt x="1490" y="0"/>
                    </a:moveTo>
                    <a:cubicBezTo>
                      <a:pt x="1247" y="0"/>
                      <a:pt x="1064" y="152"/>
                      <a:pt x="1064" y="395"/>
                    </a:cubicBezTo>
                    <a:cubicBezTo>
                      <a:pt x="1064" y="760"/>
                      <a:pt x="760" y="1064"/>
                      <a:pt x="395" y="1064"/>
                    </a:cubicBezTo>
                    <a:cubicBezTo>
                      <a:pt x="213" y="1064"/>
                      <a:pt x="31" y="1216"/>
                      <a:pt x="0" y="1398"/>
                    </a:cubicBezTo>
                    <a:cubicBezTo>
                      <a:pt x="0" y="1611"/>
                      <a:pt x="152" y="1824"/>
                      <a:pt x="395" y="1824"/>
                    </a:cubicBezTo>
                    <a:cubicBezTo>
                      <a:pt x="760" y="1824"/>
                      <a:pt x="1064" y="2097"/>
                      <a:pt x="1064" y="2493"/>
                    </a:cubicBezTo>
                    <a:cubicBezTo>
                      <a:pt x="1064" y="2675"/>
                      <a:pt x="1216" y="2857"/>
                      <a:pt x="1398" y="2857"/>
                    </a:cubicBezTo>
                    <a:cubicBezTo>
                      <a:pt x="1416" y="2860"/>
                      <a:pt x="1434" y="2861"/>
                      <a:pt x="1451" y="2861"/>
                    </a:cubicBezTo>
                    <a:cubicBezTo>
                      <a:pt x="1668" y="2861"/>
                      <a:pt x="1824" y="2690"/>
                      <a:pt x="1824" y="2493"/>
                    </a:cubicBezTo>
                    <a:cubicBezTo>
                      <a:pt x="1824" y="2128"/>
                      <a:pt x="2128" y="1824"/>
                      <a:pt x="2493" y="1824"/>
                    </a:cubicBezTo>
                    <a:cubicBezTo>
                      <a:pt x="2705" y="1824"/>
                      <a:pt x="2888" y="1611"/>
                      <a:pt x="2857" y="1398"/>
                    </a:cubicBezTo>
                    <a:cubicBezTo>
                      <a:pt x="2857" y="1216"/>
                      <a:pt x="2675" y="1064"/>
                      <a:pt x="2493" y="1064"/>
                    </a:cubicBezTo>
                    <a:cubicBezTo>
                      <a:pt x="2098" y="1064"/>
                      <a:pt x="1824" y="760"/>
                      <a:pt x="1824" y="395"/>
                    </a:cubicBezTo>
                    <a:cubicBezTo>
                      <a:pt x="1824" y="213"/>
                      <a:pt x="1672" y="31"/>
                      <a:pt x="1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3209300" y="2365825"/>
                <a:ext cx="524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68" extrusionOk="0">
                    <a:moveTo>
                      <a:pt x="1094" y="1"/>
                    </a:moveTo>
                    <a:cubicBezTo>
                      <a:pt x="912" y="1"/>
                      <a:pt x="790" y="122"/>
                      <a:pt x="790" y="274"/>
                    </a:cubicBezTo>
                    <a:cubicBezTo>
                      <a:pt x="790" y="548"/>
                      <a:pt x="578" y="760"/>
                      <a:pt x="304" y="760"/>
                    </a:cubicBezTo>
                    <a:cubicBezTo>
                      <a:pt x="183" y="760"/>
                      <a:pt x="31" y="882"/>
                      <a:pt x="31" y="1004"/>
                    </a:cubicBezTo>
                    <a:cubicBezTo>
                      <a:pt x="0" y="1156"/>
                      <a:pt x="152" y="1308"/>
                      <a:pt x="304" y="1308"/>
                    </a:cubicBezTo>
                    <a:cubicBezTo>
                      <a:pt x="578" y="1308"/>
                      <a:pt x="790" y="1520"/>
                      <a:pt x="790" y="1794"/>
                    </a:cubicBezTo>
                    <a:cubicBezTo>
                      <a:pt x="790" y="1915"/>
                      <a:pt x="882" y="2037"/>
                      <a:pt x="1034" y="2067"/>
                    </a:cubicBezTo>
                    <a:cubicBezTo>
                      <a:pt x="1186" y="2067"/>
                      <a:pt x="1338" y="1946"/>
                      <a:pt x="1338" y="1794"/>
                    </a:cubicBezTo>
                    <a:cubicBezTo>
                      <a:pt x="1338" y="1520"/>
                      <a:pt x="1550" y="1308"/>
                      <a:pt x="1794" y="1308"/>
                    </a:cubicBezTo>
                    <a:lnTo>
                      <a:pt x="1824" y="1308"/>
                    </a:lnTo>
                    <a:cubicBezTo>
                      <a:pt x="1976" y="1308"/>
                      <a:pt x="2098" y="1156"/>
                      <a:pt x="2098" y="1004"/>
                    </a:cubicBezTo>
                    <a:cubicBezTo>
                      <a:pt x="2067" y="882"/>
                      <a:pt x="1946" y="760"/>
                      <a:pt x="1794" y="760"/>
                    </a:cubicBezTo>
                    <a:cubicBezTo>
                      <a:pt x="1550" y="760"/>
                      <a:pt x="1338" y="548"/>
                      <a:pt x="1338" y="274"/>
                    </a:cubicBezTo>
                    <a:cubicBezTo>
                      <a:pt x="1338" y="153"/>
                      <a:pt x="1216" y="31"/>
                      <a:pt x="10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1" name="Google Shape;1731;p37"/>
            <p:cNvGrpSpPr/>
            <p:nvPr/>
          </p:nvGrpSpPr>
          <p:grpSpPr>
            <a:xfrm flipH="1">
              <a:off x="7402695" y="4049280"/>
              <a:ext cx="136800" cy="103450"/>
              <a:chOff x="3124950" y="2365825"/>
              <a:chExt cx="136800" cy="103450"/>
            </a:xfrm>
          </p:grpSpPr>
          <p:sp>
            <p:nvSpPr>
              <p:cNvPr id="1732" name="Google Shape;1732;p37"/>
              <p:cNvSpPr/>
              <p:nvPr/>
            </p:nvSpPr>
            <p:spPr>
              <a:xfrm>
                <a:off x="3124950" y="2397750"/>
                <a:ext cx="722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861" extrusionOk="0">
                    <a:moveTo>
                      <a:pt x="1490" y="0"/>
                    </a:moveTo>
                    <a:cubicBezTo>
                      <a:pt x="1247" y="0"/>
                      <a:pt x="1064" y="152"/>
                      <a:pt x="1064" y="395"/>
                    </a:cubicBezTo>
                    <a:cubicBezTo>
                      <a:pt x="1064" y="760"/>
                      <a:pt x="760" y="1064"/>
                      <a:pt x="395" y="1064"/>
                    </a:cubicBezTo>
                    <a:cubicBezTo>
                      <a:pt x="213" y="1064"/>
                      <a:pt x="31" y="1216"/>
                      <a:pt x="0" y="1398"/>
                    </a:cubicBezTo>
                    <a:cubicBezTo>
                      <a:pt x="0" y="1611"/>
                      <a:pt x="152" y="1824"/>
                      <a:pt x="395" y="1824"/>
                    </a:cubicBezTo>
                    <a:cubicBezTo>
                      <a:pt x="760" y="1824"/>
                      <a:pt x="1064" y="2097"/>
                      <a:pt x="1064" y="2493"/>
                    </a:cubicBezTo>
                    <a:cubicBezTo>
                      <a:pt x="1064" y="2675"/>
                      <a:pt x="1216" y="2857"/>
                      <a:pt x="1398" y="2857"/>
                    </a:cubicBezTo>
                    <a:cubicBezTo>
                      <a:pt x="1416" y="2860"/>
                      <a:pt x="1434" y="2861"/>
                      <a:pt x="1451" y="2861"/>
                    </a:cubicBezTo>
                    <a:cubicBezTo>
                      <a:pt x="1668" y="2861"/>
                      <a:pt x="1824" y="2690"/>
                      <a:pt x="1824" y="2493"/>
                    </a:cubicBezTo>
                    <a:cubicBezTo>
                      <a:pt x="1824" y="2128"/>
                      <a:pt x="2128" y="1824"/>
                      <a:pt x="2493" y="1824"/>
                    </a:cubicBezTo>
                    <a:cubicBezTo>
                      <a:pt x="2705" y="1824"/>
                      <a:pt x="2888" y="1611"/>
                      <a:pt x="2857" y="1398"/>
                    </a:cubicBezTo>
                    <a:cubicBezTo>
                      <a:pt x="2857" y="1216"/>
                      <a:pt x="2675" y="1064"/>
                      <a:pt x="2493" y="1064"/>
                    </a:cubicBezTo>
                    <a:cubicBezTo>
                      <a:pt x="2098" y="1064"/>
                      <a:pt x="1824" y="760"/>
                      <a:pt x="1824" y="395"/>
                    </a:cubicBezTo>
                    <a:cubicBezTo>
                      <a:pt x="1824" y="213"/>
                      <a:pt x="1672" y="31"/>
                      <a:pt x="1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3209300" y="2365825"/>
                <a:ext cx="524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68" extrusionOk="0">
                    <a:moveTo>
                      <a:pt x="1094" y="1"/>
                    </a:moveTo>
                    <a:cubicBezTo>
                      <a:pt x="912" y="1"/>
                      <a:pt x="790" y="122"/>
                      <a:pt x="790" y="274"/>
                    </a:cubicBezTo>
                    <a:cubicBezTo>
                      <a:pt x="790" y="548"/>
                      <a:pt x="578" y="760"/>
                      <a:pt x="304" y="760"/>
                    </a:cubicBezTo>
                    <a:cubicBezTo>
                      <a:pt x="183" y="760"/>
                      <a:pt x="31" y="882"/>
                      <a:pt x="31" y="1004"/>
                    </a:cubicBezTo>
                    <a:cubicBezTo>
                      <a:pt x="0" y="1156"/>
                      <a:pt x="152" y="1308"/>
                      <a:pt x="304" y="1308"/>
                    </a:cubicBezTo>
                    <a:cubicBezTo>
                      <a:pt x="578" y="1308"/>
                      <a:pt x="790" y="1520"/>
                      <a:pt x="790" y="1794"/>
                    </a:cubicBezTo>
                    <a:cubicBezTo>
                      <a:pt x="790" y="1915"/>
                      <a:pt x="882" y="2037"/>
                      <a:pt x="1034" y="2067"/>
                    </a:cubicBezTo>
                    <a:cubicBezTo>
                      <a:pt x="1186" y="2067"/>
                      <a:pt x="1338" y="1946"/>
                      <a:pt x="1338" y="1794"/>
                    </a:cubicBezTo>
                    <a:cubicBezTo>
                      <a:pt x="1338" y="1520"/>
                      <a:pt x="1550" y="1308"/>
                      <a:pt x="1794" y="1308"/>
                    </a:cubicBezTo>
                    <a:lnTo>
                      <a:pt x="1824" y="1308"/>
                    </a:lnTo>
                    <a:cubicBezTo>
                      <a:pt x="1976" y="1308"/>
                      <a:pt x="2098" y="1156"/>
                      <a:pt x="2098" y="1004"/>
                    </a:cubicBezTo>
                    <a:cubicBezTo>
                      <a:pt x="2067" y="882"/>
                      <a:pt x="1946" y="760"/>
                      <a:pt x="1794" y="760"/>
                    </a:cubicBezTo>
                    <a:cubicBezTo>
                      <a:pt x="1550" y="760"/>
                      <a:pt x="1338" y="548"/>
                      <a:pt x="1338" y="274"/>
                    </a:cubicBezTo>
                    <a:cubicBezTo>
                      <a:pt x="1338" y="153"/>
                      <a:pt x="1216" y="31"/>
                      <a:pt x="10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4" name="Google Shape;1734;p37"/>
            <p:cNvSpPr/>
            <p:nvPr/>
          </p:nvSpPr>
          <p:spPr>
            <a:xfrm flipH="1">
              <a:off x="7282341" y="3485532"/>
              <a:ext cx="72200" cy="71525"/>
            </a:xfrm>
            <a:custGeom>
              <a:avLst/>
              <a:gdLst/>
              <a:ahLst/>
              <a:cxnLst/>
              <a:rect l="l" t="t" r="r" b="b"/>
              <a:pathLst>
                <a:path w="2888" h="2861" extrusionOk="0">
                  <a:moveTo>
                    <a:pt x="1490" y="0"/>
                  </a:moveTo>
                  <a:cubicBezTo>
                    <a:pt x="1247" y="0"/>
                    <a:pt x="1064" y="152"/>
                    <a:pt x="1064" y="395"/>
                  </a:cubicBezTo>
                  <a:cubicBezTo>
                    <a:pt x="1064" y="760"/>
                    <a:pt x="760" y="1064"/>
                    <a:pt x="395" y="1064"/>
                  </a:cubicBezTo>
                  <a:cubicBezTo>
                    <a:pt x="213" y="1064"/>
                    <a:pt x="31" y="1216"/>
                    <a:pt x="0" y="1398"/>
                  </a:cubicBezTo>
                  <a:cubicBezTo>
                    <a:pt x="0" y="1611"/>
                    <a:pt x="152" y="1824"/>
                    <a:pt x="395" y="1824"/>
                  </a:cubicBezTo>
                  <a:cubicBezTo>
                    <a:pt x="760" y="1824"/>
                    <a:pt x="1064" y="2097"/>
                    <a:pt x="1064" y="2493"/>
                  </a:cubicBezTo>
                  <a:cubicBezTo>
                    <a:pt x="1064" y="2675"/>
                    <a:pt x="1216" y="2857"/>
                    <a:pt x="1398" y="2857"/>
                  </a:cubicBezTo>
                  <a:cubicBezTo>
                    <a:pt x="1416" y="2860"/>
                    <a:pt x="1434" y="2861"/>
                    <a:pt x="1451" y="2861"/>
                  </a:cubicBezTo>
                  <a:cubicBezTo>
                    <a:pt x="1668" y="2861"/>
                    <a:pt x="1824" y="2690"/>
                    <a:pt x="1824" y="2493"/>
                  </a:cubicBezTo>
                  <a:cubicBezTo>
                    <a:pt x="1824" y="2128"/>
                    <a:pt x="2128" y="1824"/>
                    <a:pt x="2493" y="1824"/>
                  </a:cubicBezTo>
                  <a:cubicBezTo>
                    <a:pt x="2705" y="1824"/>
                    <a:pt x="2888" y="1611"/>
                    <a:pt x="2857" y="1398"/>
                  </a:cubicBezTo>
                  <a:cubicBezTo>
                    <a:pt x="2857" y="1216"/>
                    <a:pt x="2675" y="1064"/>
                    <a:pt x="2493" y="1064"/>
                  </a:cubicBezTo>
                  <a:cubicBezTo>
                    <a:pt x="2098" y="1064"/>
                    <a:pt x="1824" y="760"/>
                    <a:pt x="1824" y="395"/>
                  </a:cubicBezTo>
                  <a:cubicBezTo>
                    <a:pt x="1824" y="213"/>
                    <a:pt x="1672" y="31"/>
                    <a:pt x="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37"/>
          <p:cNvSpPr/>
          <p:nvPr/>
        </p:nvSpPr>
        <p:spPr>
          <a:xfrm>
            <a:off x="5712302" y="2678314"/>
            <a:ext cx="1776487" cy="1828879"/>
          </a:xfrm>
          <a:custGeom>
            <a:avLst/>
            <a:gdLst/>
            <a:ahLst/>
            <a:cxnLst/>
            <a:rect l="l" t="t" r="r" b="b"/>
            <a:pathLst>
              <a:path w="65656" h="68026" extrusionOk="0">
                <a:moveTo>
                  <a:pt x="35989" y="33527"/>
                </a:moveTo>
                <a:cubicBezTo>
                  <a:pt x="35989" y="33527"/>
                  <a:pt x="35989" y="33527"/>
                  <a:pt x="35989" y="33496"/>
                </a:cubicBezTo>
                <a:cubicBezTo>
                  <a:pt x="37417" y="33071"/>
                  <a:pt x="44743" y="30578"/>
                  <a:pt x="43071" y="25472"/>
                </a:cubicBezTo>
                <a:cubicBezTo>
                  <a:pt x="43071" y="25472"/>
                  <a:pt x="44834" y="27660"/>
                  <a:pt x="48238" y="27052"/>
                </a:cubicBezTo>
                <a:cubicBezTo>
                  <a:pt x="49910" y="26748"/>
                  <a:pt x="50822" y="24925"/>
                  <a:pt x="50032" y="23435"/>
                </a:cubicBezTo>
                <a:cubicBezTo>
                  <a:pt x="49819" y="22979"/>
                  <a:pt x="49515" y="22554"/>
                  <a:pt x="49120" y="22189"/>
                </a:cubicBezTo>
                <a:cubicBezTo>
                  <a:pt x="49637" y="22523"/>
                  <a:pt x="50609" y="22919"/>
                  <a:pt x="52068" y="22736"/>
                </a:cubicBezTo>
                <a:cubicBezTo>
                  <a:pt x="53892" y="22493"/>
                  <a:pt x="54925" y="20487"/>
                  <a:pt x="54014" y="18846"/>
                </a:cubicBezTo>
                <a:cubicBezTo>
                  <a:pt x="53892" y="18572"/>
                  <a:pt x="53710" y="18298"/>
                  <a:pt x="53466" y="18025"/>
                </a:cubicBezTo>
                <a:cubicBezTo>
                  <a:pt x="53466" y="18025"/>
                  <a:pt x="59302" y="22767"/>
                  <a:pt x="65655" y="17569"/>
                </a:cubicBezTo>
                <a:cubicBezTo>
                  <a:pt x="65655" y="17569"/>
                  <a:pt x="62494" y="12523"/>
                  <a:pt x="54621" y="12858"/>
                </a:cubicBezTo>
                <a:cubicBezTo>
                  <a:pt x="49333" y="13101"/>
                  <a:pt x="44378" y="15715"/>
                  <a:pt x="41156" y="19909"/>
                </a:cubicBezTo>
                <a:cubicBezTo>
                  <a:pt x="39332" y="22280"/>
                  <a:pt x="37539" y="25533"/>
                  <a:pt x="36445" y="29910"/>
                </a:cubicBezTo>
                <a:cubicBezTo>
                  <a:pt x="36354" y="28633"/>
                  <a:pt x="35807" y="27296"/>
                  <a:pt x="34317" y="26293"/>
                </a:cubicBezTo>
                <a:cubicBezTo>
                  <a:pt x="34317" y="26293"/>
                  <a:pt x="36658" y="25502"/>
                  <a:pt x="37387" y="23405"/>
                </a:cubicBezTo>
                <a:cubicBezTo>
                  <a:pt x="37934" y="21916"/>
                  <a:pt x="36718" y="20335"/>
                  <a:pt x="35138" y="20457"/>
                </a:cubicBezTo>
                <a:cubicBezTo>
                  <a:pt x="35107" y="20457"/>
                  <a:pt x="35107" y="20457"/>
                  <a:pt x="35077" y="20457"/>
                </a:cubicBezTo>
                <a:cubicBezTo>
                  <a:pt x="35077" y="20457"/>
                  <a:pt x="37174" y="20183"/>
                  <a:pt x="38269" y="18329"/>
                </a:cubicBezTo>
                <a:cubicBezTo>
                  <a:pt x="38907" y="17204"/>
                  <a:pt x="37934" y="15806"/>
                  <a:pt x="36658" y="16049"/>
                </a:cubicBezTo>
                <a:cubicBezTo>
                  <a:pt x="36658" y="16049"/>
                  <a:pt x="36627" y="16049"/>
                  <a:pt x="36627" y="16049"/>
                </a:cubicBezTo>
                <a:cubicBezTo>
                  <a:pt x="36627" y="16049"/>
                  <a:pt x="40396" y="15016"/>
                  <a:pt x="42433" y="12645"/>
                </a:cubicBezTo>
                <a:cubicBezTo>
                  <a:pt x="43588" y="11308"/>
                  <a:pt x="43132" y="9210"/>
                  <a:pt x="41521" y="8481"/>
                </a:cubicBezTo>
                <a:cubicBezTo>
                  <a:pt x="41460" y="8450"/>
                  <a:pt x="41430" y="8450"/>
                  <a:pt x="41399" y="8420"/>
                </a:cubicBezTo>
                <a:cubicBezTo>
                  <a:pt x="41399" y="8420"/>
                  <a:pt x="47782" y="9545"/>
                  <a:pt x="51795" y="2432"/>
                </a:cubicBezTo>
                <a:cubicBezTo>
                  <a:pt x="51795" y="2432"/>
                  <a:pt x="51035" y="2189"/>
                  <a:pt x="49789" y="1946"/>
                </a:cubicBezTo>
                <a:cubicBezTo>
                  <a:pt x="39697" y="0"/>
                  <a:pt x="30457" y="8086"/>
                  <a:pt x="30943" y="18359"/>
                </a:cubicBezTo>
                <a:cubicBezTo>
                  <a:pt x="31095" y="21216"/>
                  <a:pt x="31642" y="24530"/>
                  <a:pt x="33010" y="28025"/>
                </a:cubicBezTo>
                <a:cubicBezTo>
                  <a:pt x="30639" y="24834"/>
                  <a:pt x="26384" y="21186"/>
                  <a:pt x="18906" y="19757"/>
                </a:cubicBezTo>
                <a:cubicBezTo>
                  <a:pt x="12037" y="18481"/>
                  <a:pt x="5046" y="21703"/>
                  <a:pt x="1824" y="27903"/>
                </a:cubicBezTo>
                <a:cubicBezTo>
                  <a:pt x="1095" y="29332"/>
                  <a:pt x="456" y="30973"/>
                  <a:pt x="0" y="32858"/>
                </a:cubicBezTo>
                <a:cubicBezTo>
                  <a:pt x="0" y="32858"/>
                  <a:pt x="7751" y="33284"/>
                  <a:pt x="11064" y="25776"/>
                </a:cubicBezTo>
                <a:cubicBezTo>
                  <a:pt x="11064" y="25776"/>
                  <a:pt x="11034" y="26505"/>
                  <a:pt x="11156" y="27417"/>
                </a:cubicBezTo>
                <a:cubicBezTo>
                  <a:pt x="11399" y="29271"/>
                  <a:pt x="13496" y="30183"/>
                  <a:pt x="15016" y="29089"/>
                </a:cubicBezTo>
                <a:cubicBezTo>
                  <a:pt x="16292" y="28177"/>
                  <a:pt x="17751" y="26779"/>
                  <a:pt x="18542" y="24894"/>
                </a:cubicBezTo>
                <a:cubicBezTo>
                  <a:pt x="18390" y="25198"/>
                  <a:pt x="18055" y="26019"/>
                  <a:pt x="17873" y="26992"/>
                </a:cubicBezTo>
                <a:cubicBezTo>
                  <a:pt x="17569" y="28542"/>
                  <a:pt x="18967" y="29910"/>
                  <a:pt x="20517" y="29575"/>
                </a:cubicBezTo>
                <a:cubicBezTo>
                  <a:pt x="21946" y="29241"/>
                  <a:pt x="23770" y="28542"/>
                  <a:pt x="25259" y="27022"/>
                </a:cubicBezTo>
                <a:cubicBezTo>
                  <a:pt x="25198" y="27113"/>
                  <a:pt x="25138" y="27235"/>
                  <a:pt x="25077" y="27326"/>
                </a:cubicBezTo>
                <a:cubicBezTo>
                  <a:pt x="24135" y="29028"/>
                  <a:pt x="25442" y="31065"/>
                  <a:pt x="27387" y="30943"/>
                </a:cubicBezTo>
                <a:cubicBezTo>
                  <a:pt x="28299" y="30882"/>
                  <a:pt x="29363" y="30639"/>
                  <a:pt x="30457" y="30031"/>
                </a:cubicBezTo>
                <a:cubicBezTo>
                  <a:pt x="30457" y="30031"/>
                  <a:pt x="30457" y="32159"/>
                  <a:pt x="32706" y="33101"/>
                </a:cubicBezTo>
                <a:cubicBezTo>
                  <a:pt x="31399" y="33010"/>
                  <a:pt x="29758" y="32980"/>
                  <a:pt x="27964" y="33192"/>
                </a:cubicBezTo>
                <a:cubicBezTo>
                  <a:pt x="18116" y="34287"/>
                  <a:pt x="11247" y="43740"/>
                  <a:pt x="13678" y="53345"/>
                </a:cubicBezTo>
                <a:cubicBezTo>
                  <a:pt x="13709" y="53527"/>
                  <a:pt x="13770" y="53740"/>
                  <a:pt x="13800" y="53922"/>
                </a:cubicBezTo>
                <a:cubicBezTo>
                  <a:pt x="13800" y="53922"/>
                  <a:pt x="17812" y="53557"/>
                  <a:pt x="17721" y="47600"/>
                </a:cubicBezTo>
                <a:cubicBezTo>
                  <a:pt x="17721" y="47600"/>
                  <a:pt x="18116" y="48907"/>
                  <a:pt x="19271" y="49728"/>
                </a:cubicBezTo>
                <a:cubicBezTo>
                  <a:pt x="20305" y="50487"/>
                  <a:pt x="21733" y="50183"/>
                  <a:pt x="22402" y="49120"/>
                </a:cubicBezTo>
                <a:cubicBezTo>
                  <a:pt x="23131" y="47965"/>
                  <a:pt x="23831" y="46019"/>
                  <a:pt x="23253" y="43040"/>
                </a:cubicBezTo>
                <a:cubicBezTo>
                  <a:pt x="23253" y="43040"/>
                  <a:pt x="23405" y="43405"/>
                  <a:pt x="23679" y="43892"/>
                </a:cubicBezTo>
                <a:cubicBezTo>
                  <a:pt x="24925" y="46110"/>
                  <a:pt x="28329" y="45259"/>
                  <a:pt x="28360" y="42706"/>
                </a:cubicBezTo>
                <a:cubicBezTo>
                  <a:pt x="28360" y="42007"/>
                  <a:pt x="28299" y="41186"/>
                  <a:pt x="28086" y="40214"/>
                </a:cubicBezTo>
                <a:cubicBezTo>
                  <a:pt x="28086" y="40214"/>
                  <a:pt x="28603" y="40548"/>
                  <a:pt x="30092" y="40518"/>
                </a:cubicBezTo>
                <a:cubicBezTo>
                  <a:pt x="31977" y="40518"/>
                  <a:pt x="33284" y="38572"/>
                  <a:pt x="32554" y="36809"/>
                </a:cubicBezTo>
                <a:cubicBezTo>
                  <a:pt x="32554" y="36809"/>
                  <a:pt x="32524" y="36779"/>
                  <a:pt x="32524" y="36779"/>
                </a:cubicBezTo>
                <a:cubicBezTo>
                  <a:pt x="32524" y="36779"/>
                  <a:pt x="34165" y="36840"/>
                  <a:pt x="35320" y="34621"/>
                </a:cubicBezTo>
                <a:cubicBezTo>
                  <a:pt x="40791" y="50031"/>
                  <a:pt x="39515" y="67904"/>
                  <a:pt x="39515" y="67904"/>
                </a:cubicBezTo>
                <a:lnTo>
                  <a:pt x="44044" y="68026"/>
                </a:lnTo>
                <a:cubicBezTo>
                  <a:pt x="44044" y="53345"/>
                  <a:pt x="41278" y="44013"/>
                  <a:pt x="38998" y="38816"/>
                </a:cubicBezTo>
                <a:cubicBezTo>
                  <a:pt x="40032" y="39454"/>
                  <a:pt x="41460" y="38816"/>
                  <a:pt x="41582" y="37569"/>
                </a:cubicBezTo>
                <a:cubicBezTo>
                  <a:pt x="41582" y="37478"/>
                  <a:pt x="41582" y="37387"/>
                  <a:pt x="41582" y="37296"/>
                </a:cubicBezTo>
                <a:cubicBezTo>
                  <a:pt x="41582" y="37296"/>
                  <a:pt x="42767" y="40943"/>
                  <a:pt x="45472" y="42159"/>
                </a:cubicBezTo>
                <a:cubicBezTo>
                  <a:pt x="46658" y="42706"/>
                  <a:pt x="48056" y="41733"/>
                  <a:pt x="47965" y="40426"/>
                </a:cubicBezTo>
                <a:cubicBezTo>
                  <a:pt x="47965" y="40305"/>
                  <a:pt x="47934" y="40183"/>
                  <a:pt x="47904" y="40031"/>
                </a:cubicBezTo>
                <a:cubicBezTo>
                  <a:pt x="48238" y="41278"/>
                  <a:pt x="49059" y="43527"/>
                  <a:pt x="50761" y="44499"/>
                </a:cubicBezTo>
                <a:cubicBezTo>
                  <a:pt x="52038" y="45259"/>
                  <a:pt x="53588" y="44287"/>
                  <a:pt x="53497" y="42828"/>
                </a:cubicBezTo>
                <a:cubicBezTo>
                  <a:pt x="53466" y="42402"/>
                  <a:pt x="53345" y="41916"/>
                  <a:pt x="53162" y="41399"/>
                </a:cubicBezTo>
                <a:cubicBezTo>
                  <a:pt x="53162" y="41399"/>
                  <a:pt x="56111" y="47691"/>
                  <a:pt x="61916" y="45411"/>
                </a:cubicBezTo>
                <a:cubicBezTo>
                  <a:pt x="61886" y="45411"/>
                  <a:pt x="58147" y="28025"/>
                  <a:pt x="35989" y="33527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37"/>
          <p:cNvGrpSpPr/>
          <p:nvPr/>
        </p:nvGrpSpPr>
        <p:grpSpPr>
          <a:xfrm>
            <a:off x="7634354" y="3853575"/>
            <a:ext cx="939275" cy="343475"/>
            <a:chOff x="631725" y="3333175"/>
            <a:chExt cx="939275" cy="343475"/>
          </a:xfrm>
        </p:grpSpPr>
        <p:sp>
          <p:nvSpPr>
            <p:cNvPr id="1737" name="Google Shape;1737;p37"/>
            <p:cNvSpPr/>
            <p:nvPr/>
          </p:nvSpPr>
          <p:spPr>
            <a:xfrm>
              <a:off x="670500" y="3357475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631725" y="3333175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rgbClr val="423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p63"/>
          <p:cNvSpPr txBox="1">
            <a:spLocks noGrp="1"/>
          </p:cNvSpPr>
          <p:nvPr>
            <p:ph type="ctrTitle"/>
          </p:nvPr>
        </p:nvSpPr>
        <p:spPr>
          <a:xfrm>
            <a:off x="2430000" y="914663"/>
            <a:ext cx="4284000" cy="997800"/>
          </a:xfrm>
          <a:prstGeom prst="rect">
            <a:avLst/>
          </a:prstGeom>
        </p:spPr>
        <p:txBody>
          <a:bodyPr spcFirstLastPara="1" wrap="square" lIns="0" tIns="0" rIns="0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</a:t>
            </a:r>
            <a:endParaRPr dirty="0"/>
          </a:p>
        </p:txBody>
      </p:sp>
      <p:sp>
        <p:nvSpPr>
          <p:cNvPr id="2912" name="Google Shape;2912;p63"/>
          <p:cNvSpPr txBox="1"/>
          <p:nvPr/>
        </p:nvSpPr>
        <p:spPr>
          <a:xfrm>
            <a:off x="1197950" y="4086658"/>
            <a:ext cx="4394467" cy="4572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300"/>
              </a:spcBef>
            </a:pPr>
            <a:r>
              <a:rPr lang="en-US" b="1" dirty="0">
                <a:latin typeface="Zilla Slab"/>
                <a:ea typeface="Zilla Slab"/>
                <a:cs typeface="Zilla Slab"/>
                <a:sym typeface="Zilla Slab"/>
              </a:rPr>
              <a:t>Under </a:t>
            </a:r>
            <a:r>
              <a:rPr lang="en-US" b="1" dirty="0" smtClean="0">
                <a:latin typeface="Zilla Slab"/>
                <a:ea typeface="Zilla Slab"/>
                <a:cs typeface="Zilla Slab"/>
                <a:sym typeface="Zilla Slab"/>
              </a:rPr>
              <a:t>supervision</a:t>
            </a:r>
            <a:r>
              <a:rPr lang="ar-EG" b="1" dirty="0" smtClean="0">
                <a:latin typeface="Zilla Slab"/>
                <a:ea typeface="Zilla Slab"/>
                <a:cs typeface="Zilla Slab"/>
                <a:sym typeface="Zilla Slab"/>
              </a:rPr>
              <a:t>:</a:t>
            </a:r>
            <a:r>
              <a:rPr lang="en-US" b="1" dirty="0"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b="1" dirty="0" smtClean="0">
                <a:latin typeface="Zilla Slab"/>
                <a:ea typeface="Zilla Slab"/>
                <a:cs typeface="Zilla Slab"/>
                <a:sym typeface="Zilla Slab"/>
              </a:rPr>
              <a:t>Eng./Ahmed Twafik</a:t>
            </a:r>
            <a:endParaRPr b="1" dirty="0">
              <a:latin typeface="Zilla Slab"/>
              <a:ea typeface="Zilla Slab"/>
              <a:cs typeface="Zilla Slab"/>
              <a:sym typeface="Zilla Slab"/>
            </a:endParaRPr>
          </a:p>
        </p:txBody>
      </p:sp>
      <p:grpSp>
        <p:nvGrpSpPr>
          <p:cNvPr id="2913" name="Google Shape;2913;p63"/>
          <p:cNvGrpSpPr/>
          <p:nvPr/>
        </p:nvGrpSpPr>
        <p:grpSpPr>
          <a:xfrm>
            <a:off x="3336499" y="3256331"/>
            <a:ext cx="451409" cy="451346"/>
            <a:chOff x="3379286" y="3193986"/>
            <a:chExt cx="451409" cy="451346"/>
          </a:xfrm>
        </p:grpSpPr>
        <p:sp>
          <p:nvSpPr>
            <p:cNvPr id="2914" name="Google Shape;2914;p63"/>
            <p:cNvSpPr/>
            <p:nvPr/>
          </p:nvSpPr>
          <p:spPr>
            <a:xfrm>
              <a:off x="3379286" y="3193986"/>
              <a:ext cx="451409" cy="451346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204" y="0"/>
                    <a:pt x="1" y="5204"/>
                    <a:pt x="1" y="11642"/>
                  </a:cubicBezTo>
                  <a:cubicBezTo>
                    <a:pt x="1" y="18046"/>
                    <a:pt x="5204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3"/>
            <p:cNvSpPr/>
            <p:nvPr/>
          </p:nvSpPr>
          <p:spPr>
            <a:xfrm>
              <a:off x="3523918" y="3291109"/>
              <a:ext cx="138156" cy="264867"/>
            </a:xfrm>
            <a:custGeom>
              <a:avLst/>
              <a:gdLst/>
              <a:ahLst/>
              <a:cxnLst/>
              <a:rect l="l" t="t" r="r" b="b"/>
              <a:pathLst>
                <a:path w="7106" h="13644" extrusionOk="0">
                  <a:moveTo>
                    <a:pt x="5671" y="2302"/>
                  </a:moveTo>
                  <a:cubicBezTo>
                    <a:pt x="6071" y="2302"/>
                    <a:pt x="6505" y="2302"/>
                    <a:pt x="6939" y="2302"/>
                  </a:cubicBezTo>
                  <a:lnTo>
                    <a:pt x="7105" y="2302"/>
                  </a:lnTo>
                  <a:lnTo>
                    <a:pt x="7105" y="101"/>
                  </a:lnTo>
                  <a:cubicBezTo>
                    <a:pt x="6872" y="101"/>
                    <a:pt x="6638" y="67"/>
                    <a:pt x="6405" y="34"/>
                  </a:cubicBezTo>
                  <a:cubicBezTo>
                    <a:pt x="5971" y="34"/>
                    <a:pt x="5538" y="1"/>
                    <a:pt x="5104" y="1"/>
                  </a:cubicBezTo>
                  <a:cubicBezTo>
                    <a:pt x="4437" y="34"/>
                    <a:pt x="3803" y="201"/>
                    <a:pt x="3269" y="568"/>
                  </a:cubicBezTo>
                  <a:cubicBezTo>
                    <a:pt x="2635" y="1035"/>
                    <a:pt x="2302" y="1669"/>
                    <a:pt x="2168" y="2402"/>
                  </a:cubicBezTo>
                  <a:cubicBezTo>
                    <a:pt x="2102" y="2736"/>
                    <a:pt x="2102" y="3036"/>
                    <a:pt x="2102" y="3370"/>
                  </a:cubicBezTo>
                  <a:cubicBezTo>
                    <a:pt x="2068" y="3837"/>
                    <a:pt x="2068" y="4337"/>
                    <a:pt x="2102" y="4838"/>
                  </a:cubicBezTo>
                  <a:lnTo>
                    <a:pt x="2102" y="5004"/>
                  </a:lnTo>
                  <a:lnTo>
                    <a:pt x="0" y="5004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473"/>
                  </a:lnTo>
                  <a:lnTo>
                    <a:pt x="6705" y="7473"/>
                  </a:lnTo>
                  <a:cubicBezTo>
                    <a:pt x="6805" y="6672"/>
                    <a:pt x="6905" y="5872"/>
                    <a:pt x="7039" y="5004"/>
                  </a:cubicBezTo>
                  <a:lnTo>
                    <a:pt x="6572" y="5004"/>
                  </a:lnTo>
                  <a:cubicBezTo>
                    <a:pt x="5971" y="5004"/>
                    <a:pt x="4604" y="5004"/>
                    <a:pt x="4604" y="5004"/>
                  </a:cubicBezTo>
                  <a:cubicBezTo>
                    <a:pt x="4604" y="5004"/>
                    <a:pt x="4604" y="3803"/>
                    <a:pt x="4637" y="3270"/>
                  </a:cubicBezTo>
                  <a:cubicBezTo>
                    <a:pt x="4637" y="2569"/>
                    <a:pt x="5071" y="2336"/>
                    <a:pt x="5671" y="23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6" name="Google Shape;2916;p63"/>
          <p:cNvGrpSpPr/>
          <p:nvPr/>
        </p:nvGrpSpPr>
        <p:grpSpPr>
          <a:xfrm>
            <a:off x="4011939" y="3256331"/>
            <a:ext cx="451409" cy="451346"/>
            <a:chOff x="3891801" y="3193986"/>
            <a:chExt cx="451409" cy="451346"/>
          </a:xfrm>
        </p:grpSpPr>
        <p:sp>
          <p:nvSpPr>
            <p:cNvPr id="2917" name="Google Shape;2917;p63"/>
            <p:cNvSpPr/>
            <p:nvPr/>
          </p:nvSpPr>
          <p:spPr>
            <a:xfrm>
              <a:off x="3891801" y="3193986"/>
              <a:ext cx="451409" cy="451346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205" y="0"/>
                    <a:pt x="1" y="5204"/>
                    <a:pt x="1" y="11642"/>
                  </a:cubicBezTo>
                  <a:cubicBezTo>
                    <a:pt x="1" y="18046"/>
                    <a:pt x="5205" y="23250"/>
                    <a:pt x="11609" y="23250"/>
                  </a:cubicBezTo>
                  <a:cubicBezTo>
                    <a:pt x="18014" y="23250"/>
                    <a:pt x="23217" y="18046"/>
                    <a:pt x="23217" y="11642"/>
                  </a:cubicBezTo>
                  <a:cubicBezTo>
                    <a:pt x="23217" y="5204"/>
                    <a:pt x="18014" y="0"/>
                    <a:pt x="11609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3"/>
            <p:cNvSpPr/>
            <p:nvPr/>
          </p:nvSpPr>
          <p:spPr>
            <a:xfrm>
              <a:off x="3998170" y="3320248"/>
              <a:ext cx="258134" cy="212414"/>
            </a:xfrm>
            <a:custGeom>
              <a:avLst/>
              <a:gdLst/>
              <a:ahLst/>
              <a:cxnLst/>
              <a:rect l="l" t="t" r="r" b="b"/>
              <a:pathLst>
                <a:path w="13277" h="10942" extrusionOk="0">
                  <a:moveTo>
                    <a:pt x="4037" y="8574"/>
                  </a:moveTo>
                  <a:cubicBezTo>
                    <a:pt x="2602" y="8507"/>
                    <a:pt x="1735" y="7473"/>
                    <a:pt x="1502" y="6672"/>
                  </a:cubicBezTo>
                  <a:cubicBezTo>
                    <a:pt x="1902" y="6739"/>
                    <a:pt x="2269" y="6739"/>
                    <a:pt x="2669" y="6639"/>
                  </a:cubicBezTo>
                  <a:cubicBezTo>
                    <a:pt x="2669" y="6639"/>
                    <a:pt x="2669" y="6639"/>
                    <a:pt x="2702" y="6606"/>
                  </a:cubicBezTo>
                  <a:cubicBezTo>
                    <a:pt x="1935" y="6439"/>
                    <a:pt x="1335" y="6038"/>
                    <a:pt x="934" y="5371"/>
                  </a:cubicBezTo>
                  <a:cubicBezTo>
                    <a:pt x="668" y="4938"/>
                    <a:pt x="534" y="4437"/>
                    <a:pt x="534" y="3904"/>
                  </a:cubicBezTo>
                  <a:cubicBezTo>
                    <a:pt x="901" y="4104"/>
                    <a:pt x="1301" y="4237"/>
                    <a:pt x="1735" y="4237"/>
                  </a:cubicBezTo>
                  <a:cubicBezTo>
                    <a:pt x="1168" y="3837"/>
                    <a:pt x="768" y="3270"/>
                    <a:pt x="634" y="2603"/>
                  </a:cubicBezTo>
                  <a:cubicBezTo>
                    <a:pt x="467" y="1902"/>
                    <a:pt x="568" y="1235"/>
                    <a:pt x="901" y="601"/>
                  </a:cubicBezTo>
                  <a:cubicBezTo>
                    <a:pt x="2402" y="2336"/>
                    <a:pt x="4270" y="3303"/>
                    <a:pt x="6538" y="3470"/>
                  </a:cubicBezTo>
                  <a:cubicBezTo>
                    <a:pt x="6538" y="3370"/>
                    <a:pt x="6505" y="3270"/>
                    <a:pt x="6505" y="3170"/>
                  </a:cubicBezTo>
                  <a:cubicBezTo>
                    <a:pt x="6405" y="2536"/>
                    <a:pt x="6538" y="1936"/>
                    <a:pt x="6905" y="1368"/>
                  </a:cubicBezTo>
                  <a:cubicBezTo>
                    <a:pt x="7339" y="701"/>
                    <a:pt x="7939" y="268"/>
                    <a:pt x="8740" y="134"/>
                  </a:cubicBezTo>
                  <a:cubicBezTo>
                    <a:pt x="9674" y="1"/>
                    <a:pt x="10475" y="268"/>
                    <a:pt x="11142" y="901"/>
                  </a:cubicBezTo>
                  <a:cubicBezTo>
                    <a:pt x="11175" y="935"/>
                    <a:pt x="11208" y="968"/>
                    <a:pt x="11275" y="935"/>
                  </a:cubicBezTo>
                  <a:cubicBezTo>
                    <a:pt x="11842" y="835"/>
                    <a:pt x="12376" y="635"/>
                    <a:pt x="12876" y="334"/>
                  </a:cubicBezTo>
                  <a:cubicBezTo>
                    <a:pt x="12876" y="334"/>
                    <a:pt x="12910" y="334"/>
                    <a:pt x="12910" y="334"/>
                  </a:cubicBezTo>
                  <a:lnTo>
                    <a:pt x="12910" y="334"/>
                  </a:lnTo>
                  <a:cubicBezTo>
                    <a:pt x="12710" y="968"/>
                    <a:pt x="12309" y="1435"/>
                    <a:pt x="11742" y="1802"/>
                  </a:cubicBezTo>
                  <a:cubicBezTo>
                    <a:pt x="12276" y="1735"/>
                    <a:pt x="12776" y="1602"/>
                    <a:pt x="13277" y="1402"/>
                  </a:cubicBezTo>
                  <a:lnTo>
                    <a:pt x="13277" y="1402"/>
                  </a:lnTo>
                  <a:cubicBezTo>
                    <a:pt x="13177" y="1535"/>
                    <a:pt x="13076" y="1669"/>
                    <a:pt x="12976" y="1802"/>
                  </a:cubicBezTo>
                  <a:cubicBezTo>
                    <a:pt x="12676" y="2169"/>
                    <a:pt x="12343" y="2503"/>
                    <a:pt x="11976" y="2769"/>
                  </a:cubicBezTo>
                  <a:cubicBezTo>
                    <a:pt x="11942" y="2769"/>
                    <a:pt x="11942" y="2803"/>
                    <a:pt x="11942" y="2836"/>
                  </a:cubicBezTo>
                  <a:cubicBezTo>
                    <a:pt x="11942" y="3236"/>
                    <a:pt x="11942" y="3670"/>
                    <a:pt x="11876" y="4070"/>
                  </a:cubicBezTo>
                  <a:cubicBezTo>
                    <a:pt x="11776" y="4904"/>
                    <a:pt x="11542" y="5705"/>
                    <a:pt x="11175" y="6505"/>
                  </a:cubicBezTo>
                  <a:cubicBezTo>
                    <a:pt x="10808" y="7273"/>
                    <a:pt x="10308" y="8007"/>
                    <a:pt x="9707" y="8640"/>
                  </a:cubicBezTo>
                  <a:cubicBezTo>
                    <a:pt x="8673" y="9708"/>
                    <a:pt x="7406" y="10408"/>
                    <a:pt x="5971" y="10742"/>
                  </a:cubicBezTo>
                  <a:cubicBezTo>
                    <a:pt x="5438" y="10842"/>
                    <a:pt x="4937" y="10909"/>
                    <a:pt x="4437" y="10909"/>
                  </a:cubicBezTo>
                  <a:cubicBezTo>
                    <a:pt x="2869" y="10942"/>
                    <a:pt x="1401" y="10575"/>
                    <a:pt x="67" y="9741"/>
                  </a:cubicBezTo>
                  <a:cubicBezTo>
                    <a:pt x="34" y="9741"/>
                    <a:pt x="34" y="9708"/>
                    <a:pt x="0" y="9708"/>
                  </a:cubicBezTo>
                  <a:cubicBezTo>
                    <a:pt x="968" y="9808"/>
                    <a:pt x="1868" y="9674"/>
                    <a:pt x="2736" y="9307"/>
                  </a:cubicBezTo>
                  <a:cubicBezTo>
                    <a:pt x="3203" y="9141"/>
                    <a:pt x="3636" y="8874"/>
                    <a:pt x="4037" y="85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9" name="Google Shape;2919;p63"/>
          <p:cNvGrpSpPr/>
          <p:nvPr/>
        </p:nvGrpSpPr>
        <p:grpSpPr>
          <a:xfrm>
            <a:off x="4687380" y="3256331"/>
            <a:ext cx="451409" cy="451346"/>
            <a:chOff x="4404316" y="3193986"/>
            <a:chExt cx="451409" cy="451346"/>
          </a:xfrm>
        </p:grpSpPr>
        <p:sp>
          <p:nvSpPr>
            <p:cNvPr id="2920" name="Google Shape;2920;p63"/>
            <p:cNvSpPr/>
            <p:nvPr/>
          </p:nvSpPr>
          <p:spPr>
            <a:xfrm>
              <a:off x="4404316" y="3193986"/>
              <a:ext cx="451409" cy="451346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171" y="0"/>
                    <a:pt x="1" y="5204"/>
                    <a:pt x="1" y="11642"/>
                  </a:cubicBezTo>
                  <a:cubicBezTo>
                    <a:pt x="1" y="18046"/>
                    <a:pt x="5171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3"/>
            <p:cNvSpPr/>
            <p:nvPr/>
          </p:nvSpPr>
          <p:spPr>
            <a:xfrm>
              <a:off x="4510685" y="3300835"/>
              <a:ext cx="243222" cy="238311"/>
            </a:xfrm>
            <a:custGeom>
              <a:avLst/>
              <a:gdLst/>
              <a:ahLst/>
              <a:cxnLst/>
              <a:rect l="l" t="t" r="r" b="b"/>
              <a:pathLst>
                <a:path w="12510" h="12276" extrusionOk="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3"/>
            <p:cNvSpPr/>
            <p:nvPr/>
          </p:nvSpPr>
          <p:spPr>
            <a:xfrm>
              <a:off x="4510685" y="3300835"/>
              <a:ext cx="243222" cy="238311"/>
            </a:xfrm>
            <a:custGeom>
              <a:avLst/>
              <a:gdLst/>
              <a:ahLst/>
              <a:cxnLst/>
              <a:rect l="l" t="t" r="r" b="b"/>
              <a:pathLst>
                <a:path w="12510" h="12276" extrusionOk="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3" name="Google Shape;2923;p63"/>
          <p:cNvGrpSpPr/>
          <p:nvPr/>
        </p:nvGrpSpPr>
        <p:grpSpPr>
          <a:xfrm>
            <a:off x="5362820" y="3262796"/>
            <a:ext cx="451389" cy="450725"/>
            <a:chOff x="4916833" y="3200451"/>
            <a:chExt cx="451389" cy="450725"/>
          </a:xfrm>
        </p:grpSpPr>
        <p:sp>
          <p:nvSpPr>
            <p:cNvPr id="2924" name="Google Shape;2924;p63"/>
            <p:cNvSpPr/>
            <p:nvPr/>
          </p:nvSpPr>
          <p:spPr>
            <a:xfrm>
              <a:off x="4916833" y="3200451"/>
              <a:ext cx="451389" cy="450725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11608" y="1"/>
                  </a:moveTo>
                  <a:cubicBezTo>
                    <a:pt x="5204" y="1"/>
                    <a:pt x="0" y="5204"/>
                    <a:pt x="0" y="11609"/>
                  </a:cubicBezTo>
                  <a:cubicBezTo>
                    <a:pt x="0" y="18014"/>
                    <a:pt x="5204" y="23217"/>
                    <a:pt x="11608" y="23217"/>
                  </a:cubicBezTo>
                  <a:cubicBezTo>
                    <a:pt x="18013" y="23217"/>
                    <a:pt x="23217" y="18014"/>
                    <a:pt x="23217" y="11609"/>
                  </a:cubicBezTo>
                  <a:cubicBezTo>
                    <a:pt x="23217" y="5204"/>
                    <a:pt x="18013" y="1"/>
                    <a:pt x="11608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3"/>
            <p:cNvSpPr/>
            <p:nvPr/>
          </p:nvSpPr>
          <p:spPr>
            <a:xfrm>
              <a:off x="5031518" y="3300366"/>
              <a:ext cx="222019" cy="250895"/>
            </a:xfrm>
            <a:custGeom>
              <a:avLst/>
              <a:gdLst/>
              <a:ahLst/>
              <a:cxnLst/>
              <a:rect l="l" t="t" r="r" b="b"/>
              <a:pathLst>
                <a:path w="184173" h="208442" extrusionOk="0">
                  <a:moveTo>
                    <a:pt x="97338" y="0"/>
                  </a:moveTo>
                  <a:lnTo>
                    <a:pt x="97338" y="92999"/>
                  </a:lnTo>
                  <a:lnTo>
                    <a:pt x="97273" y="143952"/>
                  </a:lnTo>
                  <a:cubicBezTo>
                    <a:pt x="97273" y="157554"/>
                    <a:pt x="88401" y="169101"/>
                    <a:pt x="76136" y="173179"/>
                  </a:cubicBezTo>
                  <a:cubicBezTo>
                    <a:pt x="73079" y="174179"/>
                    <a:pt x="69833" y="174730"/>
                    <a:pt x="66458" y="174730"/>
                  </a:cubicBezTo>
                  <a:cubicBezTo>
                    <a:pt x="65871" y="174730"/>
                    <a:pt x="65280" y="174713"/>
                    <a:pt x="64686" y="174679"/>
                  </a:cubicBezTo>
                  <a:cubicBezTo>
                    <a:pt x="59565" y="174386"/>
                    <a:pt x="54770" y="172853"/>
                    <a:pt x="50594" y="170374"/>
                  </a:cubicBezTo>
                  <a:cubicBezTo>
                    <a:pt x="41722" y="165057"/>
                    <a:pt x="35687" y="155434"/>
                    <a:pt x="35524" y="144408"/>
                  </a:cubicBezTo>
                  <a:cubicBezTo>
                    <a:pt x="35295" y="127185"/>
                    <a:pt x="49192" y="113158"/>
                    <a:pt x="66415" y="113158"/>
                  </a:cubicBezTo>
                  <a:cubicBezTo>
                    <a:pt x="69807" y="113158"/>
                    <a:pt x="73069" y="113713"/>
                    <a:pt x="76136" y="114692"/>
                  </a:cubicBezTo>
                  <a:lnTo>
                    <a:pt x="76136" y="89281"/>
                  </a:lnTo>
                  <a:lnTo>
                    <a:pt x="76136" y="80147"/>
                  </a:lnTo>
                  <a:cubicBezTo>
                    <a:pt x="72906" y="79658"/>
                    <a:pt x="69612" y="79429"/>
                    <a:pt x="66317" y="79429"/>
                  </a:cubicBezTo>
                  <a:cubicBezTo>
                    <a:pt x="47463" y="79429"/>
                    <a:pt x="29848" y="87258"/>
                    <a:pt x="17257" y="101350"/>
                  </a:cubicBezTo>
                  <a:cubicBezTo>
                    <a:pt x="7764" y="112017"/>
                    <a:pt x="2056" y="125619"/>
                    <a:pt x="1175" y="139874"/>
                  </a:cubicBezTo>
                  <a:cubicBezTo>
                    <a:pt x="1" y="158598"/>
                    <a:pt x="6851" y="176408"/>
                    <a:pt x="20160" y="189554"/>
                  </a:cubicBezTo>
                  <a:cubicBezTo>
                    <a:pt x="22117" y="191479"/>
                    <a:pt x="24172" y="193273"/>
                    <a:pt x="26292" y="194904"/>
                  </a:cubicBezTo>
                  <a:cubicBezTo>
                    <a:pt x="37709" y="203679"/>
                    <a:pt x="51638" y="208441"/>
                    <a:pt x="66317" y="208441"/>
                  </a:cubicBezTo>
                  <a:cubicBezTo>
                    <a:pt x="69612" y="208441"/>
                    <a:pt x="72906" y="208180"/>
                    <a:pt x="76136" y="207723"/>
                  </a:cubicBezTo>
                  <a:cubicBezTo>
                    <a:pt x="89836" y="205701"/>
                    <a:pt x="102492" y="199405"/>
                    <a:pt x="112474" y="189554"/>
                  </a:cubicBezTo>
                  <a:cubicBezTo>
                    <a:pt x="124739" y="177420"/>
                    <a:pt x="131491" y="161338"/>
                    <a:pt x="131589" y="144213"/>
                  </a:cubicBezTo>
                  <a:lnTo>
                    <a:pt x="131394" y="68143"/>
                  </a:lnTo>
                  <a:lnTo>
                    <a:pt x="131394" y="68143"/>
                  </a:lnTo>
                  <a:cubicBezTo>
                    <a:pt x="137265" y="72645"/>
                    <a:pt x="143659" y="76396"/>
                    <a:pt x="150509" y="79266"/>
                  </a:cubicBezTo>
                  <a:cubicBezTo>
                    <a:pt x="161133" y="83769"/>
                    <a:pt x="172368" y="86052"/>
                    <a:pt x="183927" y="86052"/>
                  </a:cubicBezTo>
                  <a:cubicBezTo>
                    <a:pt x="184009" y="86052"/>
                    <a:pt x="184091" y="86052"/>
                    <a:pt x="184173" y="86051"/>
                  </a:cubicBezTo>
                  <a:lnTo>
                    <a:pt x="184173" y="61358"/>
                  </a:lnTo>
                  <a:lnTo>
                    <a:pt x="184173" y="52192"/>
                  </a:lnTo>
                  <a:lnTo>
                    <a:pt x="184075" y="52192"/>
                  </a:lnTo>
                  <a:cubicBezTo>
                    <a:pt x="172168" y="52192"/>
                    <a:pt x="161176" y="48245"/>
                    <a:pt x="152336" y="41590"/>
                  </a:cubicBezTo>
                  <a:cubicBezTo>
                    <a:pt x="142223" y="33957"/>
                    <a:pt x="134949" y="22736"/>
                    <a:pt x="132372" y="9851"/>
                  </a:cubicBezTo>
                  <a:cubicBezTo>
                    <a:pt x="131752" y="6655"/>
                    <a:pt x="131394" y="3360"/>
                    <a:pt x="131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36"/>
          <p:cNvGrpSpPr/>
          <p:nvPr/>
        </p:nvGrpSpPr>
        <p:grpSpPr>
          <a:xfrm>
            <a:off x="1074275" y="772562"/>
            <a:ext cx="6995400" cy="2382286"/>
            <a:chOff x="1428250" y="425075"/>
            <a:chExt cx="6995400" cy="2382286"/>
          </a:xfrm>
        </p:grpSpPr>
        <p:sp>
          <p:nvSpPr>
            <p:cNvPr id="1614" name="Google Shape;1614;p36"/>
            <p:cNvSpPr/>
            <p:nvPr/>
          </p:nvSpPr>
          <p:spPr>
            <a:xfrm rot="10800000" flipH="1">
              <a:off x="1428250" y="738261"/>
              <a:ext cx="6995400" cy="2069100"/>
            </a:xfrm>
            <a:prstGeom prst="round2SameRect">
              <a:avLst>
                <a:gd name="adj1" fmla="val 97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1428250" y="425075"/>
              <a:ext cx="69954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36"/>
          <p:cNvSpPr txBox="1">
            <a:spLocks noGrp="1"/>
          </p:cNvSpPr>
          <p:nvPr>
            <p:ph type="title"/>
          </p:nvPr>
        </p:nvSpPr>
        <p:spPr>
          <a:xfrm>
            <a:off x="2224400" y="1277636"/>
            <a:ext cx="46962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</a:t>
            </a:r>
            <a:endParaRPr dirty="0"/>
          </a:p>
        </p:txBody>
      </p:sp>
      <p:grpSp>
        <p:nvGrpSpPr>
          <p:cNvPr id="1630" name="Google Shape;1630;p36"/>
          <p:cNvGrpSpPr/>
          <p:nvPr/>
        </p:nvGrpSpPr>
        <p:grpSpPr>
          <a:xfrm>
            <a:off x="1566500" y="2822617"/>
            <a:ext cx="6012000" cy="1548302"/>
            <a:chOff x="2411775" y="425075"/>
            <a:chExt cx="6012000" cy="1548302"/>
          </a:xfrm>
        </p:grpSpPr>
        <p:sp>
          <p:nvSpPr>
            <p:cNvPr id="1631" name="Google Shape;1631;p36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6" name="Google Shape;1646;p36"/>
          <p:cNvSpPr txBox="1">
            <a:spLocks noGrp="1"/>
          </p:cNvSpPr>
          <p:nvPr>
            <p:ph type="subTitle" idx="1"/>
          </p:nvPr>
        </p:nvSpPr>
        <p:spPr>
          <a:xfrm>
            <a:off x="2026400" y="3488000"/>
            <a:ext cx="509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Take note of almost anything</a:t>
            </a:r>
            <a:endParaRPr dirty="0"/>
          </a:p>
        </p:txBody>
      </p:sp>
      <p:grpSp>
        <p:nvGrpSpPr>
          <p:cNvPr id="1647" name="Google Shape;1647;p36"/>
          <p:cNvGrpSpPr/>
          <p:nvPr/>
        </p:nvGrpSpPr>
        <p:grpSpPr>
          <a:xfrm>
            <a:off x="1210505" y="4084000"/>
            <a:ext cx="815291" cy="298136"/>
            <a:chOff x="7613525" y="0"/>
            <a:chExt cx="939275" cy="343475"/>
          </a:xfrm>
        </p:grpSpPr>
        <p:sp>
          <p:nvSpPr>
            <p:cNvPr id="1648" name="Google Shape;1648;p3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36"/>
          <p:cNvGrpSpPr/>
          <p:nvPr/>
        </p:nvGrpSpPr>
        <p:grpSpPr>
          <a:xfrm>
            <a:off x="4164330" y="485656"/>
            <a:ext cx="815291" cy="298136"/>
            <a:chOff x="7613525" y="0"/>
            <a:chExt cx="939275" cy="343475"/>
          </a:xfrm>
        </p:grpSpPr>
        <p:sp>
          <p:nvSpPr>
            <p:cNvPr id="1651" name="Google Shape;1651;p3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06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39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abstract</a:t>
            </a:r>
            <a:endParaRPr dirty="0"/>
          </a:p>
        </p:txBody>
      </p:sp>
      <p:sp>
        <p:nvSpPr>
          <p:cNvPr id="1792" name="Google Shape;1792;p39"/>
          <p:cNvSpPr txBox="1">
            <a:spLocks noGrp="1"/>
          </p:cNvSpPr>
          <p:nvPr>
            <p:ph type="body" idx="1"/>
          </p:nvPr>
        </p:nvSpPr>
        <p:spPr>
          <a:xfrm>
            <a:off x="796200" y="1355900"/>
            <a:ext cx="3549600" cy="2759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US" dirty="0"/>
              <a:t>Notes is the best place to jot down quick thoughts or to save longer notes filled with checklists, images, web links, scanned documents, handwritten notes, or sketches.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103" y="936726"/>
            <a:ext cx="1994454" cy="3178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3" name="Google Shape;1743;p38"/>
          <p:cNvGrpSpPr/>
          <p:nvPr/>
        </p:nvGrpSpPr>
        <p:grpSpPr>
          <a:xfrm>
            <a:off x="1566500" y="1819332"/>
            <a:ext cx="6012000" cy="1637020"/>
            <a:chOff x="2411775" y="425075"/>
            <a:chExt cx="6012000" cy="1548302"/>
          </a:xfrm>
        </p:grpSpPr>
        <p:sp>
          <p:nvSpPr>
            <p:cNvPr id="1744" name="Google Shape;1744;p38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8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8"/>
          <p:cNvGrpSpPr/>
          <p:nvPr/>
        </p:nvGrpSpPr>
        <p:grpSpPr>
          <a:xfrm>
            <a:off x="1210505" y="3169799"/>
            <a:ext cx="815291" cy="298136"/>
            <a:chOff x="7613525" y="0"/>
            <a:chExt cx="939275" cy="343475"/>
          </a:xfrm>
        </p:grpSpPr>
        <p:sp>
          <p:nvSpPr>
            <p:cNvPr id="1760" name="Google Shape;1760;p3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2" name="Google Shape;1762;p38"/>
          <p:cNvSpPr txBox="1">
            <a:spLocks noGrp="1"/>
          </p:cNvSpPr>
          <p:nvPr>
            <p:ph type="title"/>
          </p:nvPr>
        </p:nvSpPr>
        <p:spPr>
          <a:xfrm>
            <a:off x="2057850" y="2194788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Project definition</a:t>
            </a:r>
            <a:endParaRPr dirty="0"/>
          </a:p>
        </p:txBody>
      </p:sp>
      <p:grpSp>
        <p:nvGrpSpPr>
          <p:cNvPr id="1763" name="Google Shape;1763;p38"/>
          <p:cNvGrpSpPr/>
          <p:nvPr/>
        </p:nvGrpSpPr>
        <p:grpSpPr>
          <a:xfrm>
            <a:off x="3657602" y="567362"/>
            <a:ext cx="1828805" cy="1481304"/>
            <a:chOff x="904850" y="2929900"/>
            <a:chExt cx="732900" cy="593400"/>
          </a:xfrm>
        </p:grpSpPr>
        <p:sp>
          <p:nvSpPr>
            <p:cNvPr id="1764" name="Google Shape;1764;p38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6" name="Google Shape;1766;p38"/>
          <p:cNvSpPr txBox="1">
            <a:spLocks noGrp="1"/>
          </p:cNvSpPr>
          <p:nvPr>
            <p:ph type="title" idx="2"/>
          </p:nvPr>
        </p:nvSpPr>
        <p:spPr>
          <a:xfrm>
            <a:off x="3886650" y="858784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67" name="Google Shape;1767;p38"/>
          <p:cNvGrpSpPr/>
          <p:nvPr/>
        </p:nvGrpSpPr>
        <p:grpSpPr>
          <a:xfrm>
            <a:off x="2219813" y="3199459"/>
            <a:ext cx="4530000" cy="1015075"/>
            <a:chOff x="3893800" y="425071"/>
            <a:chExt cx="4530000" cy="1015075"/>
          </a:xfrm>
        </p:grpSpPr>
        <p:sp>
          <p:nvSpPr>
            <p:cNvPr id="1768" name="Google Shape;1768;p38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38"/>
          <p:cNvGrpSpPr/>
          <p:nvPr/>
        </p:nvGrpSpPr>
        <p:grpSpPr>
          <a:xfrm>
            <a:off x="6568342" y="3932808"/>
            <a:ext cx="815291" cy="298136"/>
            <a:chOff x="7613525" y="0"/>
            <a:chExt cx="939275" cy="343475"/>
          </a:xfrm>
        </p:grpSpPr>
        <p:sp>
          <p:nvSpPr>
            <p:cNvPr id="1784" name="Google Shape;1784;p3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6" name="Google Shape;1786;p38"/>
          <p:cNvSpPr txBox="1">
            <a:spLocks noGrp="1"/>
          </p:cNvSpPr>
          <p:nvPr>
            <p:ph type="subTitle" idx="1"/>
          </p:nvPr>
        </p:nvSpPr>
        <p:spPr>
          <a:xfrm>
            <a:off x="2327950" y="3684625"/>
            <a:ext cx="43137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en-US" dirty="0"/>
              <a:t>small tour in the app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61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Splash</a:t>
            </a:r>
            <a:endParaRPr dirty="0"/>
          </a:p>
        </p:txBody>
      </p:sp>
      <p:grpSp>
        <p:nvGrpSpPr>
          <p:cNvPr id="2817" name="Google Shape;2817;p61"/>
          <p:cNvGrpSpPr/>
          <p:nvPr/>
        </p:nvGrpSpPr>
        <p:grpSpPr>
          <a:xfrm>
            <a:off x="1591088" y="2018150"/>
            <a:ext cx="2839800" cy="1809974"/>
            <a:chOff x="1591088" y="2018150"/>
            <a:chExt cx="2839800" cy="1809974"/>
          </a:xfrm>
        </p:grpSpPr>
        <p:grpSp>
          <p:nvGrpSpPr>
            <p:cNvPr id="2818" name="Google Shape;2818;p61"/>
            <p:cNvGrpSpPr/>
            <p:nvPr/>
          </p:nvGrpSpPr>
          <p:grpSpPr>
            <a:xfrm>
              <a:off x="1591088" y="2018150"/>
              <a:ext cx="2839800" cy="1797900"/>
              <a:chOff x="5584025" y="425073"/>
              <a:chExt cx="2839800" cy="1797900"/>
            </a:xfrm>
          </p:grpSpPr>
          <p:sp>
            <p:nvSpPr>
              <p:cNvPr id="2819" name="Google Shape;2819;p61"/>
              <p:cNvSpPr/>
              <p:nvPr/>
            </p:nvSpPr>
            <p:spPr>
              <a:xfrm rot="10800000" flipH="1">
                <a:off x="5584025" y="737973"/>
                <a:ext cx="2839800" cy="1485000"/>
              </a:xfrm>
              <a:prstGeom prst="round2SameRect">
                <a:avLst>
                  <a:gd name="adj1" fmla="val 713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61"/>
              <p:cNvSpPr/>
              <p:nvPr/>
            </p:nvSpPr>
            <p:spPr>
              <a:xfrm>
                <a:off x="5584025" y="425073"/>
                <a:ext cx="2839800" cy="410400"/>
              </a:xfrm>
              <a:prstGeom prst="round2SameRect">
                <a:avLst>
                  <a:gd name="adj1" fmla="val 35758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61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extrusionOk="0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lnTo>
                      <a:pt x="1" y="6110"/>
                    </a:lnTo>
                    <a:cubicBezTo>
                      <a:pt x="1" y="6475"/>
                      <a:pt x="305" y="6779"/>
                      <a:pt x="700" y="6779"/>
                    </a:cubicBezTo>
                    <a:lnTo>
                      <a:pt x="6110" y="6779"/>
                    </a:lnTo>
                    <a:cubicBezTo>
                      <a:pt x="6475" y="6779"/>
                      <a:pt x="6779" y="6475"/>
                      <a:pt x="6779" y="6110"/>
                    </a:cubicBezTo>
                    <a:lnTo>
                      <a:pt x="6779" y="670"/>
                    </a:lnTo>
                    <a:cubicBezTo>
                      <a:pt x="6779" y="305"/>
                      <a:pt x="6506" y="1"/>
                      <a:pt x="6110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61"/>
              <p:cNvSpPr/>
              <p:nvPr/>
            </p:nvSpPr>
            <p:spPr>
              <a:xfrm>
                <a:off x="7522125" y="633288"/>
                <a:ext cx="85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" fill="none" extrusionOk="0">
                    <a:moveTo>
                      <a:pt x="3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28875" cap="rnd" cmpd="sng">
                <a:solidFill>
                  <a:srgbClr val="4237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61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extrusionOk="0">
                    <a:moveTo>
                      <a:pt x="669" y="1"/>
                    </a:moveTo>
                    <a:cubicBezTo>
                      <a:pt x="274" y="1"/>
                      <a:pt x="0" y="305"/>
                      <a:pt x="0" y="670"/>
                    </a:cubicBezTo>
                    <a:lnTo>
                      <a:pt x="0" y="6110"/>
                    </a:lnTo>
                    <a:cubicBezTo>
                      <a:pt x="0" y="6475"/>
                      <a:pt x="274" y="6779"/>
                      <a:pt x="669" y="6779"/>
                    </a:cubicBezTo>
                    <a:lnTo>
                      <a:pt x="6079" y="6779"/>
                    </a:lnTo>
                    <a:cubicBezTo>
                      <a:pt x="6475" y="6779"/>
                      <a:pt x="6778" y="6475"/>
                      <a:pt x="6778" y="6110"/>
                    </a:cubicBezTo>
                    <a:lnTo>
                      <a:pt x="6778" y="670"/>
                    </a:lnTo>
                    <a:cubicBezTo>
                      <a:pt x="6778" y="305"/>
                      <a:pt x="6475" y="1"/>
                      <a:pt x="6079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079" y="6779"/>
                    </a:moveTo>
                    <a:lnTo>
                      <a:pt x="669" y="6779"/>
                    </a:lnTo>
                    <a:cubicBezTo>
                      <a:pt x="274" y="6779"/>
                      <a:pt x="0" y="6475"/>
                      <a:pt x="0" y="6110"/>
                    </a:cubicBezTo>
                    <a:lnTo>
                      <a:pt x="0" y="670"/>
                    </a:lnTo>
                    <a:cubicBezTo>
                      <a:pt x="0" y="305"/>
                      <a:pt x="274" y="1"/>
                      <a:pt x="669" y="1"/>
                    </a:cubicBezTo>
                    <a:lnTo>
                      <a:pt x="6079" y="1"/>
                    </a:lnTo>
                    <a:cubicBezTo>
                      <a:pt x="6475" y="1"/>
                      <a:pt x="6778" y="305"/>
                      <a:pt x="6778" y="670"/>
                    </a:cubicBezTo>
                    <a:lnTo>
                      <a:pt x="6778" y="6110"/>
                    </a:lnTo>
                    <a:cubicBezTo>
                      <a:pt x="6778" y="6475"/>
                      <a:pt x="6475" y="6779"/>
                      <a:pt x="6079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8029725" y="549325"/>
                <a:ext cx="158850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415" fill="none" extrusionOk="0">
                    <a:moveTo>
                      <a:pt x="1" y="1"/>
                    </a:moveTo>
                    <a:lnTo>
                      <a:pt x="6354" y="6414"/>
                    </a:lnTo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61"/>
              <p:cNvSpPr/>
              <p:nvPr/>
            </p:nvSpPr>
            <p:spPr>
              <a:xfrm>
                <a:off x="8028975" y="549325"/>
                <a:ext cx="158850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415" fill="none" extrusionOk="0">
                    <a:moveTo>
                      <a:pt x="6353" y="1"/>
                    </a:moveTo>
                    <a:lnTo>
                      <a:pt x="1" y="6414"/>
                    </a:lnTo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61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079" y="6779"/>
                    </a:moveTo>
                    <a:lnTo>
                      <a:pt x="669" y="6779"/>
                    </a:lnTo>
                    <a:cubicBezTo>
                      <a:pt x="274" y="6779"/>
                      <a:pt x="0" y="6475"/>
                      <a:pt x="0" y="6110"/>
                    </a:cubicBezTo>
                    <a:lnTo>
                      <a:pt x="0" y="670"/>
                    </a:lnTo>
                    <a:cubicBezTo>
                      <a:pt x="0" y="305"/>
                      <a:pt x="274" y="1"/>
                      <a:pt x="669" y="1"/>
                    </a:cubicBezTo>
                    <a:lnTo>
                      <a:pt x="6079" y="1"/>
                    </a:lnTo>
                    <a:cubicBezTo>
                      <a:pt x="6475" y="1"/>
                      <a:pt x="6778" y="305"/>
                      <a:pt x="6778" y="670"/>
                    </a:cubicBezTo>
                    <a:lnTo>
                      <a:pt x="6778" y="6110"/>
                    </a:lnTo>
                    <a:cubicBezTo>
                      <a:pt x="6778" y="6475"/>
                      <a:pt x="6475" y="6779"/>
                      <a:pt x="6079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61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extrusionOk="0">
                    <a:moveTo>
                      <a:pt x="669" y="1"/>
                    </a:moveTo>
                    <a:cubicBezTo>
                      <a:pt x="305" y="1"/>
                      <a:pt x="1" y="305"/>
                      <a:pt x="1" y="670"/>
                    </a:cubicBezTo>
                    <a:lnTo>
                      <a:pt x="1" y="6110"/>
                    </a:lnTo>
                    <a:cubicBezTo>
                      <a:pt x="1" y="6475"/>
                      <a:pt x="305" y="6779"/>
                      <a:pt x="669" y="6779"/>
                    </a:cubicBezTo>
                    <a:lnTo>
                      <a:pt x="6110" y="6779"/>
                    </a:lnTo>
                    <a:cubicBezTo>
                      <a:pt x="6475" y="6779"/>
                      <a:pt x="6779" y="6475"/>
                      <a:pt x="6779" y="6110"/>
                    </a:cubicBezTo>
                    <a:lnTo>
                      <a:pt x="6779" y="670"/>
                    </a:lnTo>
                    <a:cubicBezTo>
                      <a:pt x="6779" y="305"/>
                      <a:pt x="6475" y="1"/>
                      <a:pt x="6110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61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110" y="6779"/>
                    </a:moveTo>
                    <a:lnTo>
                      <a:pt x="669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669" y="1"/>
                    </a:cubicBezTo>
                    <a:lnTo>
                      <a:pt x="6110" y="1"/>
                    </a:lnTo>
                    <a:cubicBezTo>
                      <a:pt x="6475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61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110" y="6779"/>
                    </a:moveTo>
                    <a:lnTo>
                      <a:pt x="669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669" y="1"/>
                    </a:cubicBezTo>
                    <a:lnTo>
                      <a:pt x="6110" y="1"/>
                    </a:lnTo>
                    <a:cubicBezTo>
                      <a:pt x="6475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61"/>
              <p:cNvSpPr/>
              <p:nvPr/>
            </p:nvSpPr>
            <p:spPr>
              <a:xfrm>
                <a:off x="7794175" y="601000"/>
                <a:ext cx="859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585" fill="none" extrusionOk="0">
                    <a:moveTo>
                      <a:pt x="0" y="1"/>
                    </a:moveTo>
                    <a:lnTo>
                      <a:pt x="3435" y="1"/>
                    </a:lnTo>
                    <a:lnTo>
                      <a:pt x="3435" y="2584"/>
                    </a:lnTo>
                    <a:lnTo>
                      <a:pt x="0" y="2584"/>
                    </a:lnTo>
                    <a:close/>
                  </a:path>
                </a:pathLst>
              </a:custGeom>
              <a:noFill/>
              <a:ln w="23550" cap="rnd" cmpd="sng">
                <a:solidFill>
                  <a:srgbClr val="4237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61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fill="none" extrusionOk="0">
                    <a:moveTo>
                      <a:pt x="6110" y="6779"/>
                    </a:moveTo>
                    <a:lnTo>
                      <a:pt x="700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700" y="1"/>
                    </a:cubicBezTo>
                    <a:lnTo>
                      <a:pt x="6110" y="1"/>
                    </a:lnTo>
                    <a:cubicBezTo>
                      <a:pt x="6506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61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fill="none" extrusionOk="0">
                    <a:moveTo>
                      <a:pt x="6110" y="6779"/>
                    </a:moveTo>
                    <a:lnTo>
                      <a:pt x="700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700" y="1"/>
                    </a:cubicBezTo>
                    <a:lnTo>
                      <a:pt x="6110" y="1"/>
                    </a:lnTo>
                    <a:cubicBezTo>
                      <a:pt x="6506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4" name="Google Shape;2834;p61"/>
            <p:cNvGrpSpPr/>
            <p:nvPr/>
          </p:nvGrpSpPr>
          <p:grpSpPr>
            <a:xfrm flipH="1">
              <a:off x="3523881" y="3529987"/>
              <a:ext cx="815291" cy="298136"/>
              <a:chOff x="7613525" y="0"/>
              <a:chExt cx="939275" cy="343475"/>
            </a:xfrm>
          </p:grpSpPr>
          <p:sp>
            <p:nvSpPr>
              <p:cNvPr id="2835" name="Google Shape;2835;p61"/>
              <p:cNvSpPr/>
              <p:nvPr/>
            </p:nvSpPr>
            <p:spPr>
              <a:xfrm>
                <a:off x="7652300" y="24300"/>
                <a:ext cx="876175" cy="291075"/>
              </a:xfrm>
              <a:custGeom>
                <a:avLst/>
                <a:gdLst/>
                <a:ahLst/>
                <a:cxnLst/>
                <a:rect l="l" t="t" r="r" b="b"/>
                <a:pathLst>
                  <a:path w="35047" h="11643" extrusionOk="0">
                    <a:moveTo>
                      <a:pt x="0" y="11642"/>
                    </a:moveTo>
                    <a:lnTo>
                      <a:pt x="34803" y="11642"/>
                    </a:lnTo>
                    <a:cubicBezTo>
                      <a:pt x="34803" y="11642"/>
                      <a:pt x="35046" y="8481"/>
                      <a:pt x="31156" y="8967"/>
                    </a:cubicBezTo>
                    <a:cubicBezTo>
                      <a:pt x="31156" y="8967"/>
                      <a:pt x="33192" y="6809"/>
                      <a:pt x="31946" y="4530"/>
                    </a:cubicBezTo>
                    <a:cubicBezTo>
                      <a:pt x="31308" y="3314"/>
                      <a:pt x="29970" y="2645"/>
                      <a:pt x="28603" y="2736"/>
                    </a:cubicBezTo>
                    <a:cubicBezTo>
                      <a:pt x="26992" y="2858"/>
                      <a:pt x="25046" y="3861"/>
                      <a:pt x="25837" y="8208"/>
                    </a:cubicBezTo>
                    <a:cubicBezTo>
                      <a:pt x="25837" y="8208"/>
                      <a:pt x="24712" y="7387"/>
                      <a:pt x="23435" y="8177"/>
                    </a:cubicBezTo>
                    <a:cubicBezTo>
                      <a:pt x="23435" y="8177"/>
                      <a:pt x="23466" y="8116"/>
                      <a:pt x="23496" y="8025"/>
                    </a:cubicBezTo>
                    <a:cubicBezTo>
                      <a:pt x="24074" y="5654"/>
                      <a:pt x="21824" y="3527"/>
                      <a:pt x="19545" y="4347"/>
                    </a:cubicBezTo>
                    <a:cubicBezTo>
                      <a:pt x="18845" y="4621"/>
                      <a:pt x="18086" y="5138"/>
                      <a:pt x="17386" y="6141"/>
                    </a:cubicBezTo>
                    <a:cubicBezTo>
                      <a:pt x="17386" y="6141"/>
                      <a:pt x="18845" y="1521"/>
                      <a:pt x="15715" y="396"/>
                    </a:cubicBezTo>
                    <a:cubicBezTo>
                      <a:pt x="14681" y="1"/>
                      <a:pt x="13526" y="92"/>
                      <a:pt x="12554" y="609"/>
                    </a:cubicBezTo>
                    <a:cubicBezTo>
                      <a:pt x="11277" y="1308"/>
                      <a:pt x="9666" y="2919"/>
                      <a:pt x="9848" y="6718"/>
                    </a:cubicBezTo>
                    <a:cubicBezTo>
                      <a:pt x="9848" y="6718"/>
                      <a:pt x="9727" y="3435"/>
                      <a:pt x="6900" y="3284"/>
                    </a:cubicBezTo>
                    <a:cubicBezTo>
                      <a:pt x="5532" y="3192"/>
                      <a:pt x="4225" y="3983"/>
                      <a:pt x="3678" y="5259"/>
                    </a:cubicBezTo>
                    <a:cubicBezTo>
                      <a:pt x="3222" y="6293"/>
                      <a:pt x="3161" y="7812"/>
                      <a:pt x="4803" y="9575"/>
                    </a:cubicBezTo>
                    <a:cubicBezTo>
                      <a:pt x="4803" y="9606"/>
                      <a:pt x="1003" y="8542"/>
                      <a:pt x="0" y="1164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61"/>
              <p:cNvSpPr/>
              <p:nvPr/>
            </p:nvSpPr>
            <p:spPr>
              <a:xfrm>
                <a:off x="7613525" y="0"/>
                <a:ext cx="939275" cy="343475"/>
              </a:xfrm>
              <a:custGeom>
                <a:avLst/>
                <a:gdLst/>
                <a:ahLst/>
                <a:cxnLst/>
                <a:rect l="l" t="t" r="r" b="b"/>
                <a:pathLst>
                  <a:path w="37571" h="13739" extrusionOk="0">
                    <a:moveTo>
                      <a:pt x="11396" y="7624"/>
                    </a:moveTo>
                    <a:cubicBezTo>
                      <a:pt x="11397" y="7646"/>
                      <a:pt x="11398" y="7668"/>
                      <a:pt x="11399" y="7690"/>
                    </a:cubicBezTo>
                    <a:cubicBezTo>
                      <a:pt x="11399" y="7679"/>
                      <a:pt x="11399" y="7656"/>
                      <a:pt x="11396" y="7624"/>
                    </a:cubicBezTo>
                    <a:close/>
                    <a:moveTo>
                      <a:pt x="15959" y="1125"/>
                    </a:moveTo>
                    <a:cubicBezTo>
                      <a:pt x="16384" y="1125"/>
                      <a:pt x="16840" y="1216"/>
                      <a:pt x="17266" y="1368"/>
                    </a:cubicBezTo>
                    <a:cubicBezTo>
                      <a:pt x="20396" y="2493"/>
                      <a:pt x="18968" y="7113"/>
                      <a:pt x="18968" y="7113"/>
                    </a:cubicBezTo>
                    <a:cubicBezTo>
                      <a:pt x="19667" y="6110"/>
                      <a:pt x="20396" y="5593"/>
                      <a:pt x="21096" y="5319"/>
                    </a:cubicBezTo>
                    <a:cubicBezTo>
                      <a:pt x="21430" y="5198"/>
                      <a:pt x="21764" y="5137"/>
                      <a:pt x="22099" y="5137"/>
                    </a:cubicBezTo>
                    <a:cubicBezTo>
                      <a:pt x="23983" y="5137"/>
                      <a:pt x="25533" y="6991"/>
                      <a:pt x="25047" y="8997"/>
                    </a:cubicBezTo>
                    <a:cubicBezTo>
                      <a:pt x="25017" y="9088"/>
                      <a:pt x="25017" y="9149"/>
                      <a:pt x="25017" y="9149"/>
                    </a:cubicBezTo>
                    <a:cubicBezTo>
                      <a:pt x="25412" y="8876"/>
                      <a:pt x="25807" y="8815"/>
                      <a:pt x="26141" y="8815"/>
                    </a:cubicBezTo>
                    <a:cubicBezTo>
                      <a:pt x="26871" y="8815"/>
                      <a:pt x="27388" y="9180"/>
                      <a:pt x="27388" y="9180"/>
                    </a:cubicBezTo>
                    <a:cubicBezTo>
                      <a:pt x="26597" y="4833"/>
                      <a:pt x="28543" y="3830"/>
                      <a:pt x="30154" y="3708"/>
                    </a:cubicBezTo>
                    <a:lnTo>
                      <a:pt x="30427" y="3708"/>
                    </a:lnTo>
                    <a:cubicBezTo>
                      <a:pt x="31704" y="3708"/>
                      <a:pt x="32889" y="4377"/>
                      <a:pt x="33497" y="5502"/>
                    </a:cubicBezTo>
                    <a:cubicBezTo>
                      <a:pt x="34743" y="7781"/>
                      <a:pt x="32707" y="9939"/>
                      <a:pt x="32707" y="9939"/>
                    </a:cubicBezTo>
                    <a:cubicBezTo>
                      <a:pt x="32980" y="9909"/>
                      <a:pt x="33223" y="9879"/>
                      <a:pt x="33467" y="9879"/>
                    </a:cubicBezTo>
                    <a:cubicBezTo>
                      <a:pt x="36567" y="9879"/>
                      <a:pt x="36354" y="12614"/>
                      <a:pt x="36354" y="12614"/>
                    </a:cubicBezTo>
                    <a:lnTo>
                      <a:pt x="1551" y="12614"/>
                    </a:lnTo>
                    <a:cubicBezTo>
                      <a:pt x="2129" y="10760"/>
                      <a:pt x="3709" y="10395"/>
                      <a:pt x="4895" y="10395"/>
                    </a:cubicBezTo>
                    <a:cubicBezTo>
                      <a:pt x="5715" y="10395"/>
                      <a:pt x="6354" y="10578"/>
                      <a:pt x="6354" y="10578"/>
                    </a:cubicBezTo>
                    <a:cubicBezTo>
                      <a:pt x="4712" y="8784"/>
                      <a:pt x="4773" y="7265"/>
                      <a:pt x="5229" y="6231"/>
                    </a:cubicBezTo>
                    <a:cubicBezTo>
                      <a:pt x="5746" y="5015"/>
                      <a:pt x="6962" y="4256"/>
                      <a:pt x="8269" y="4256"/>
                    </a:cubicBezTo>
                    <a:lnTo>
                      <a:pt x="8451" y="4256"/>
                    </a:lnTo>
                    <a:cubicBezTo>
                      <a:pt x="11017" y="4398"/>
                      <a:pt x="11363" y="7135"/>
                      <a:pt x="11396" y="7624"/>
                    </a:cubicBezTo>
                    <a:lnTo>
                      <a:pt x="11396" y="7624"/>
                    </a:lnTo>
                    <a:cubicBezTo>
                      <a:pt x="11236" y="3872"/>
                      <a:pt x="12835" y="2276"/>
                      <a:pt x="14105" y="1581"/>
                    </a:cubicBezTo>
                    <a:cubicBezTo>
                      <a:pt x="14682" y="1277"/>
                      <a:pt x="15320" y="1125"/>
                      <a:pt x="15959" y="1125"/>
                    </a:cubicBezTo>
                    <a:close/>
                    <a:moveTo>
                      <a:pt x="15959" y="0"/>
                    </a:moveTo>
                    <a:cubicBezTo>
                      <a:pt x="15138" y="0"/>
                      <a:pt x="14317" y="183"/>
                      <a:pt x="13588" y="578"/>
                    </a:cubicBezTo>
                    <a:cubicBezTo>
                      <a:pt x="12706" y="1034"/>
                      <a:pt x="11460" y="2006"/>
                      <a:pt x="10761" y="3921"/>
                    </a:cubicBezTo>
                    <a:cubicBezTo>
                      <a:pt x="10184" y="3465"/>
                      <a:pt x="9454" y="3161"/>
                      <a:pt x="8512" y="3100"/>
                    </a:cubicBezTo>
                    <a:lnTo>
                      <a:pt x="8299" y="3100"/>
                    </a:lnTo>
                    <a:cubicBezTo>
                      <a:pt x="6506" y="3100"/>
                      <a:pt x="4895" y="4164"/>
                      <a:pt x="4196" y="5775"/>
                    </a:cubicBezTo>
                    <a:cubicBezTo>
                      <a:pt x="3800" y="6657"/>
                      <a:pt x="3588" y="7873"/>
                      <a:pt x="4165" y="9301"/>
                    </a:cubicBezTo>
                    <a:cubicBezTo>
                      <a:pt x="2341" y="9514"/>
                      <a:pt x="1004" y="10578"/>
                      <a:pt x="487" y="12250"/>
                    </a:cubicBezTo>
                    <a:lnTo>
                      <a:pt x="1" y="13739"/>
                    </a:lnTo>
                    <a:lnTo>
                      <a:pt x="37418" y="13739"/>
                    </a:lnTo>
                    <a:lnTo>
                      <a:pt x="37479" y="12675"/>
                    </a:lnTo>
                    <a:cubicBezTo>
                      <a:pt x="37509" y="12523"/>
                      <a:pt x="37570" y="11064"/>
                      <a:pt x="36537" y="9909"/>
                    </a:cubicBezTo>
                    <a:cubicBezTo>
                      <a:pt x="36050" y="9392"/>
                      <a:pt x="35412" y="9058"/>
                      <a:pt x="34682" y="8876"/>
                    </a:cubicBezTo>
                    <a:cubicBezTo>
                      <a:pt x="35108" y="7842"/>
                      <a:pt x="35321" y="6444"/>
                      <a:pt x="34530" y="4955"/>
                    </a:cubicBezTo>
                    <a:cubicBezTo>
                      <a:pt x="33740" y="3496"/>
                      <a:pt x="32160" y="2584"/>
                      <a:pt x="30427" y="2584"/>
                    </a:cubicBezTo>
                    <a:lnTo>
                      <a:pt x="30093" y="2584"/>
                    </a:lnTo>
                    <a:cubicBezTo>
                      <a:pt x="28786" y="2675"/>
                      <a:pt x="27722" y="3192"/>
                      <a:pt x="27023" y="4104"/>
                    </a:cubicBezTo>
                    <a:cubicBezTo>
                      <a:pt x="26445" y="4833"/>
                      <a:pt x="26141" y="5806"/>
                      <a:pt x="26080" y="6961"/>
                    </a:cubicBezTo>
                    <a:cubicBezTo>
                      <a:pt x="25929" y="6505"/>
                      <a:pt x="25685" y="6049"/>
                      <a:pt x="25381" y="5623"/>
                    </a:cubicBezTo>
                    <a:cubicBezTo>
                      <a:pt x="24591" y="4620"/>
                      <a:pt x="23375" y="4012"/>
                      <a:pt x="22099" y="4012"/>
                    </a:cubicBezTo>
                    <a:cubicBezTo>
                      <a:pt x="21643" y="4012"/>
                      <a:pt x="21156" y="4104"/>
                      <a:pt x="20700" y="4256"/>
                    </a:cubicBezTo>
                    <a:cubicBezTo>
                      <a:pt x="20609" y="4286"/>
                      <a:pt x="20518" y="4347"/>
                      <a:pt x="20396" y="4377"/>
                    </a:cubicBezTo>
                    <a:cubicBezTo>
                      <a:pt x="20305" y="2705"/>
                      <a:pt x="19606" y="1003"/>
                      <a:pt x="17661" y="274"/>
                    </a:cubicBezTo>
                    <a:cubicBezTo>
                      <a:pt x="17114" y="91"/>
                      <a:pt x="16536" y="0"/>
                      <a:pt x="15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7" name="Google Shape;2837;p61"/>
          <p:cNvSpPr txBox="1">
            <a:spLocks noGrp="1"/>
          </p:cNvSpPr>
          <p:nvPr>
            <p:ph type="subTitle" idx="1"/>
          </p:nvPr>
        </p:nvSpPr>
        <p:spPr>
          <a:xfrm>
            <a:off x="1591088" y="2441525"/>
            <a:ext cx="2839800" cy="1280100"/>
          </a:xfrm>
          <a:prstGeom prst="rect">
            <a:avLst/>
          </a:prstGeom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Our project first starts with a splash screen that stays around 3 </a:t>
            </a:r>
            <a:r>
              <a:rPr lang="en-US" dirty="0" smtClean="0"/>
              <a:t>second</a:t>
            </a:r>
            <a:r>
              <a:rPr lang="en-US" dirty="0"/>
              <a:t>.</a:t>
            </a:r>
          </a:p>
        </p:txBody>
      </p:sp>
      <p:grpSp>
        <p:nvGrpSpPr>
          <p:cNvPr id="2844" name="Google Shape;2844;p61"/>
          <p:cNvGrpSpPr/>
          <p:nvPr/>
        </p:nvGrpSpPr>
        <p:grpSpPr>
          <a:xfrm rot="-5400000" flipH="1">
            <a:off x="1647860" y="1260228"/>
            <a:ext cx="1114668" cy="914429"/>
            <a:chOff x="904850" y="2929900"/>
            <a:chExt cx="732900" cy="593400"/>
          </a:xfrm>
        </p:grpSpPr>
        <p:sp>
          <p:nvSpPr>
            <p:cNvPr id="2845" name="Google Shape;2845;p61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1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7" name="Google Shape;2847;p61"/>
          <p:cNvGrpSpPr/>
          <p:nvPr/>
        </p:nvGrpSpPr>
        <p:grpSpPr>
          <a:xfrm>
            <a:off x="1923249" y="1443102"/>
            <a:ext cx="563881" cy="548654"/>
            <a:chOff x="7265447" y="2555131"/>
            <a:chExt cx="334528" cy="326094"/>
          </a:xfrm>
        </p:grpSpPr>
        <p:sp>
          <p:nvSpPr>
            <p:cNvPr id="2848" name="Google Shape;2848;p61"/>
            <p:cNvSpPr/>
            <p:nvPr/>
          </p:nvSpPr>
          <p:spPr>
            <a:xfrm>
              <a:off x="7337247" y="2561994"/>
              <a:ext cx="194008" cy="313139"/>
            </a:xfrm>
            <a:custGeom>
              <a:avLst/>
              <a:gdLst/>
              <a:ahLst/>
              <a:cxnLst/>
              <a:rect l="l" t="t" r="r" b="b"/>
              <a:pathLst>
                <a:path w="6050" h="9765" extrusionOk="0">
                  <a:moveTo>
                    <a:pt x="596" y="1"/>
                  </a:moveTo>
                  <a:cubicBezTo>
                    <a:pt x="262" y="1"/>
                    <a:pt x="0" y="262"/>
                    <a:pt x="0" y="572"/>
                  </a:cubicBezTo>
                  <a:lnTo>
                    <a:pt x="0" y="9169"/>
                  </a:lnTo>
                  <a:cubicBezTo>
                    <a:pt x="0" y="9502"/>
                    <a:pt x="262" y="9764"/>
                    <a:pt x="596" y="9764"/>
                  </a:cubicBezTo>
                  <a:lnTo>
                    <a:pt x="5454" y="9764"/>
                  </a:lnTo>
                  <a:cubicBezTo>
                    <a:pt x="5787" y="9764"/>
                    <a:pt x="6049" y="9502"/>
                    <a:pt x="6049" y="9169"/>
                  </a:cubicBezTo>
                  <a:lnTo>
                    <a:pt x="6049" y="2025"/>
                  </a:lnTo>
                  <a:lnTo>
                    <a:pt x="6049" y="572"/>
                  </a:lnTo>
                  <a:cubicBezTo>
                    <a:pt x="6049" y="262"/>
                    <a:pt x="5787" y="1"/>
                    <a:pt x="5454" y="1"/>
                  </a:cubicBez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1"/>
            <p:cNvSpPr/>
            <p:nvPr/>
          </p:nvSpPr>
          <p:spPr>
            <a:xfrm>
              <a:off x="7337247" y="2602463"/>
              <a:ext cx="194008" cy="225306"/>
            </a:xfrm>
            <a:custGeom>
              <a:avLst/>
              <a:gdLst/>
              <a:ahLst/>
              <a:cxnLst/>
              <a:rect l="l" t="t" r="r" b="b"/>
              <a:pathLst>
                <a:path w="6050" h="7026" extrusionOk="0">
                  <a:moveTo>
                    <a:pt x="0" y="1"/>
                  </a:moveTo>
                  <a:lnTo>
                    <a:pt x="0" y="7026"/>
                  </a:lnTo>
                  <a:lnTo>
                    <a:pt x="6049" y="7026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F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1"/>
            <p:cNvSpPr/>
            <p:nvPr/>
          </p:nvSpPr>
          <p:spPr>
            <a:xfrm>
              <a:off x="7337247" y="2656689"/>
              <a:ext cx="193239" cy="171080"/>
            </a:xfrm>
            <a:custGeom>
              <a:avLst/>
              <a:gdLst/>
              <a:ahLst/>
              <a:cxnLst/>
              <a:rect l="l" t="t" r="r" b="b"/>
              <a:pathLst>
                <a:path w="6026" h="5335" extrusionOk="0">
                  <a:moveTo>
                    <a:pt x="5930" y="1"/>
                  </a:moveTo>
                  <a:lnTo>
                    <a:pt x="3096" y="2811"/>
                  </a:lnTo>
                  <a:lnTo>
                    <a:pt x="1929" y="1644"/>
                  </a:lnTo>
                  <a:lnTo>
                    <a:pt x="1191" y="2358"/>
                  </a:lnTo>
                  <a:lnTo>
                    <a:pt x="0" y="3549"/>
                  </a:lnTo>
                  <a:lnTo>
                    <a:pt x="0" y="5335"/>
                  </a:lnTo>
                  <a:lnTo>
                    <a:pt x="6025" y="5335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1"/>
            <p:cNvSpPr/>
            <p:nvPr/>
          </p:nvSpPr>
          <p:spPr>
            <a:xfrm>
              <a:off x="7405198" y="2575751"/>
              <a:ext cx="58074" cy="13019"/>
            </a:xfrm>
            <a:custGeom>
              <a:avLst/>
              <a:gdLst/>
              <a:ahLst/>
              <a:cxnLst/>
              <a:rect l="l" t="t" r="r" b="b"/>
              <a:pathLst>
                <a:path w="1811" h="406" extrusionOk="0">
                  <a:moveTo>
                    <a:pt x="191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310"/>
                    <a:pt x="72" y="405"/>
                    <a:pt x="191" y="405"/>
                  </a:cubicBezTo>
                  <a:lnTo>
                    <a:pt x="1620" y="405"/>
                  </a:lnTo>
                  <a:cubicBezTo>
                    <a:pt x="1739" y="405"/>
                    <a:pt x="1811" y="310"/>
                    <a:pt x="1811" y="191"/>
                  </a:cubicBezTo>
                  <a:cubicBezTo>
                    <a:pt x="1811" y="95"/>
                    <a:pt x="1739" y="0"/>
                    <a:pt x="16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1"/>
            <p:cNvSpPr/>
            <p:nvPr/>
          </p:nvSpPr>
          <p:spPr>
            <a:xfrm>
              <a:off x="7428126" y="2844541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cubicBezTo>
                    <a:pt x="143" y="1"/>
                    <a:pt x="95" y="1"/>
                    <a:pt x="48" y="48"/>
                  </a:cubicBezTo>
                  <a:cubicBezTo>
                    <a:pt x="24" y="96"/>
                    <a:pt x="0" y="144"/>
                    <a:pt x="0" y="191"/>
                  </a:cubicBezTo>
                  <a:cubicBezTo>
                    <a:pt x="0" y="239"/>
                    <a:pt x="24" y="287"/>
                    <a:pt x="48" y="334"/>
                  </a:cubicBezTo>
                  <a:cubicBezTo>
                    <a:pt x="95" y="358"/>
                    <a:pt x="143" y="382"/>
                    <a:pt x="191" y="382"/>
                  </a:cubicBezTo>
                  <a:cubicBezTo>
                    <a:pt x="238" y="382"/>
                    <a:pt x="286" y="358"/>
                    <a:pt x="334" y="334"/>
                  </a:cubicBezTo>
                  <a:cubicBezTo>
                    <a:pt x="357" y="287"/>
                    <a:pt x="381" y="239"/>
                    <a:pt x="381" y="191"/>
                  </a:cubicBezTo>
                  <a:cubicBezTo>
                    <a:pt x="381" y="144"/>
                    <a:pt x="381" y="96"/>
                    <a:pt x="334" y="48"/>
                  </a:cubicBezTo>
                  <a:cubicBezTo>
                    <a:pt x="286" y="1"/>
                    <a:pt x="238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1"/>
            <p:cNvSpPr/>
            <p:nvPr/>
          </p:nvSpPr>
          <p:spPr>
            <a:xfrm>
              <a:off x="7265447" y="2555131"/>
              <a:ext cx="334528" cy="326094"/>
            </a:xfrm>
            <a:custGeom>
              <a:avLst/>
              <a:gdLst/>
              <a:ahLst/>
              <a:cxnLst/>
              <a:rect l="l" t="t" r="r" b="b"/>
              <a:pathLst>
                <a:path w="10432" h="10169" extrusionOk="0">
                  <a:moveTo>
                    <a:pt x="7693" y="405"/>
                  </a:moveTo>
                  <a:cubicBezTo>
                    <a:pt x="7907" y="405"/>
                    <a:pt x="8074" y="572"/>
                    <a:pt x="8074" y="786"/>
                  </a:cubicBezTo>
                  <a:lnTo>
                    <a:pt x="8074" y="1286"/>
                  </a:lnTo>
                  <a:lnTo>
                    <a:pt x="2454" y="1286"/>
                  </a:lnTo>
                  <a:lnTo>
                    <a:pt x="2454" y="786"/>
                  </a:lnTo>
                  <a:cubicBezTo>
                    <a:pt x="2454" y="572"/>
                    <a:pt x="2620" y="405"/>
                    <a:pt x="2835" y="405"/>
                  </a:cubicBezTo>
                  <a:close/>
                  <a:moveTo>
                    <a:pt x="7740" y="1667"/>
                  </a:moveTo>
                  <a:cubicBezTo>
                    <a:pt x="6645" y="1882"/>
                    <a:pt x="5359" y="2382"/>
                    <a:pt x="4121" y="3096"/>
                  </a:cubicBezTo>
                  <a:cubicBezTo>
                    <a:pt x="3501" y="3429"/>
                    <a:pt x="2954" y="3811"/>
                    <a:pt x="2454" y="4215"/>
                  </a:cubicBezTo>
                  <a:lnTo>
                    <a:pt x="2454" y="4144"/>
                  </a:lnTo>
                  <a:lnTo>
                    <a:pt x="2454" y="1667"/>
                  </a:lnTo>
                  <a:close/>
                  <a:moveTo>
                    <a:pt x="1822" y="1993"/>
                  </a:moveTo>
                  <a:cubicBezTo>
                    <a:pt x="1895" y="1993"/>
                    <a:pt x="1971" y="1995"/>
                    <a:pt x="2049" y="2001"/>
                  </a:cubicBezTo>
                  <a:lnTo>
                    <a:pt x="2049" y="4549"/>
                  </a:lnTo>
                  <a:cubicBezTo>
                    <a:pt x="1954" y="4620"/>
                    <a:pt x="1834" y="4715"/>
                    <a:pt x="1739" y="4811"/>
                  </a:cubicBezTo>
                  <a:cubicBezTo>
                    <a:pt x="1596" y="4644"/>
                    <a:pt x="1430" y="4477"/>
                    <a:pt x="1311" y="4311"/>
                  </a:cubicBezTo>
                  <a:cubicBezTo>
                    <a:pt x="668" y="3525"/>
                    <a:pt x="429" y="2858"/>
                    <a:pt x="668" y="2429"/>
                  </a:cubicBezTo>
                  <a:cubicBezTo>
                    <a:pt x="836" y="2155"/>
                    <a:pt x="1249" y="1993"/>
                    <a:pt x="1822" y="1993"/>
                  </a:cubicBezTo>
                  <a:close/>
                  <a:moveTo>
                    <a:pt x="8607" y="1975"/>
                  </a:moveTo>
                  <a:cubicBezTo>
                    <a:pt x="9231" y="1975"/>
                    <a:pt x="9681" y="2139"/>
                    <a:pt x="9860" y="2429"/>
                  </a:cubicBezTo>
                  <a:cubicBezTo>
                    <a:pt x="10170" y="3001"/>
                    <a:pt x="9622" y="4049"/>
                    <a:pt x="8479" y="5096"/>
                  </a:cubicBezTo>
                  <a:lnTo>
                    <a:pt x="8479" y="1977"/>
                  </a:lnTo>
                  <a:cubicBezTo>
                    <a:pt x="8522" y="1975"/>
                    <a:pt x="8565" y="1975"/>
                    <a:pt x="8607" y="1975"/>
                  </a:cubicBezTo>
                  <a:close/>
                  <a:moveTo>
                    <a:pt x="2049" y="5073"/>
                  </a:moveTo>
                  <a:lnTo>
                    <a:pt x="2049" y="5120"/>
                  </a:lnTo>
                  <a:cubicBezTo>
                    <a:pt x="2049" y="5096"/>
                    <a:pt x="2049" y="5096"/>
                    <a:pt x="2025" y="5096"/>
                  </a:cubicBezTo>
                  <a:cubicBezTo>
                    <a:pt x="2049" y="5096"/>
                    <a:pt x="2049" y="5073"/>
                    <a:pt x="2049" y="5073"/>
                  </a:cubicBezTo>
                  <a:close/>
                  <a:moveTo>
                    <a:pt x="8074" y="2024"/>
                  </a:moveTo>
                  <a:lnTo>
                    <a:pt x="8074" y="2977"/>
                  </a:lnTo>
                  <a:cubicBezTo>
                    <a:pt x="8074" y="3001"/>
                    <a:pt x="8050" y="3001"/>
                    <a:pt x="8050" y="3025"/>
                  </a:cubicBezTo>
                  <a:lnTo>
                    <a:pt x="7002" y="4072"/>
                  </a:lnTo>
                  <a:lnTo>
                    <a:pt x="6097" y="4072"/>
                  </a:lnTo>
                  <a:cubicBezTo>
                    <a:pt x="5978" y="4072"/>
                    <a:pt x="5883" y="4144"/>
                    <a:pt x="5883" y="4263"/>
                  </a:cubicBezTo>
                  <a:cubicBezTo>
                    <a:pt x="5883" y="4382"/>
                    <a:pt x="5978" y="4453"/>
                    <a:pt x="6097" y="4453"/>
                  </a:cubicBezTo>
                  <a:lnTo>
                    <a:pt x="6597" y="4453"/>
                  </a:lnTo>
                  <a:lnTo>
                    <a:pt x="5359" y="5716"/>
                  </a:lnTo>
                  <a:lnTo>
                    <a:pt x="4311" y="4668"/>
                  </a:lnTo>
                  <a:cubicBezTo>
                    <a:pt x="4264" y="4620"/>
                    <a:pt x="4216" y="4596"/>
                    <a:pt x="4168" y="4596"/>
                  </a:cubicBezTo>
                  <a:cubicBezTo>
                    <a:pt x="4121" y="4596"/>
                    <a:pt x="4073" y="4620"/>
                    <a:pt x="4025" y="4668"/>
                  </a:cubicBezTo>
                  <a:lnTo>
                    <a:pt x="2882" y="5811"/>
                  </a:lnTo>
                  <a:cubicBezTo>
                    <a:pt x="2739" y="5692"/>
                    <a:pt x="2597" y="5573"/>
                    <a:pt x="2454" y="5454"/>
                  </a:cubicBezTo>
                  <a:lnTo>
                    <a:pt x="2454" y="4739"/>
                  </a:lnTo>
                  <a:cubicBezTo>
                    <a:pt x="3001" y="4263"/>
                    <a:pt x="3621" y="3834"/>
                    <a:pt x="4311" y="3429"/>
                  </a:cubicBezTo>
                  <a:cubicBezTo>
                    <a:pt x="5573" y="2715"/>
                    <a:pt x="6835" y="2215"/>
                    <a:pt x="7931" y="2048"/>
                  </a:cubicBezTo>
                  <a:cubicBezTo>
                    <a:pt x="7979" y="2048"/>
                    <a:pt x="8026" y="2024"/>
                    <a:pt x="8074" y="2024"/>
                  </a:cubicBezTo>
                  <a:close/>
                  <a:moveTo>
                    <a:pt x="2454" y="5978"/>
                  </a:moveTo>
                  <a:cubicBezTo>
                    <a:pt x="2501" y="6001"/>
                    <a:pt x="2549" y="6049"/>
                    <a:pt x="2597" y="6097"/>
                  </a:cubicBezTo>
                  <a:lnTo>
                    <a:pt x="2454" y="6240"/>
                  </a:lnTo>
                  <a:lnTo>
                    <a:pt x="2454" y="5978"/>
                  </a:lnTo>
                  <a:close/>
                  <a:moveTo>
                    <a:pt x="8074" y="3525"/>
                  </a:moveTo>
                  <a:lnTo>
                    <a:pt x="8074" y="8169"/>
                  </a:lnTo>
                  <a:cubicBezTo>
                    <a:pt x="8026" y="8145"/>
                    <a:pt x="7979" y="8145"/>
                    <a:pt x="7931" y="8145"/>
                  </a:cubicBezTo>
                  <a:cubicBezTo>
                    <a:pt x="6835" y="7954"/>
                    <a:pt x="5573" y="7478"/>
                    <a:pt x="4311" y="6740"/>
                  </a:cubicBezTo>
                  <a:cubicBezTo>
                    <a:pt x="3930" y="6525"/>
                    <a:pt x="3549" y="6287"/>
                    <a:pt x="3216" y="6049"/>
                  </a:cubicBezTo>
                  <a:lnTo>
                    <a:pt x="4168" y="5073"/>
                  </a:lnTo>
                  <a:lnTo>
                    <a:pt x="5216" y="6121"/>
                  </a:lnTo>
                  <a:cubicBezTo>
                    <a:pt x="5252" y="6156"/>
                    <a:pt x="5299" y="6174"/>
                    <a:pt x="5347" y="6174"/>
                  </a:cubicBezTo>
                  <a:cubicBezTo>
                    <a:pt x="5395" y="6174"/>
                    <a:pt x="5442" y="6156"/>
                    <a:pt x="5478" y="6121"/>
                  </a:cubicBezTo>
                  <a:lnTo>
                    <a:pt x="6835" y="4763"/>
                  </a:lnTo>
                  <a:lnTo>
                    <a:pt x="6835" y="5216"/>
                  </a:lnTo>
                  <a:cubicBezTo>
                    <a:pt x="6835" y="5335"/>
                    <a:pt x="6931" y="5406"/>
                    <a:pt x="7050" y="5406"/>
                  </a:cubicBezTo>
                  <a:cubicBezTo>
                    <a:pt x="7145" y="5406"/>
                    <a:pt x="7240" y="5335"/>
                    <a:pt x="7240" y="5216"/>
                  </a:cubicBezTo>
                  <a:lnTo>
                    <a:pt x="7240" y="4382"/>
                  </a:lnTo>
                  <a:lnTo>
                    <a:pt x="8074" y="3525"/>
                  </a:lnTo>
                  <a:close/>
                  <a:moveTo>
                    <a:pt x="2930" y="6335"/>
                  </a:moveTo>
                  <a:cubicBezTo>
                    <a:pt x="3287" y="6597"/>
                    <a:pt x="3692" y="6859"/>
                    <a:pt x="4121" y="7097"/>
                  </a:cubicBezTo>
                  <a:cubicBezTo>
                    <a:pt x="5407" y="7835"/>
                    <a:pt x="6740" y="8359"/>
                    <a:pt x="7860" y="8526"/>
                  </a:cubicBezTo>
                  <a:cubicBezTo>
                    <a:pt x="7931" y="8550"/>
                    <a:pt x="8026" y="8550"/>
                    <a:pt x="8098" y="8550"/>
                  </a:cubicBezTo>
                  <a:lnTo>
                    <a:pt x="8098" y="9383"/>
                  </a:lnTo>
                  <a:lnTo>
                    <a:pt x="8074" y="9383"/>
                  </a:lnTo>
                  <a:cubicBezTo>
                    <a:pt x="8074" y="9597"/>
                    <a:pt x="7907" y="9764"/>
                    <a:pt x="7693" y="9764"/>
                  </a:cubicBezTo>
                  <a:lnTo>
                    <a:pt x="2835" y="9764"/>
                  </a:lnTo>
                  <a:cubicBezTo>
                    <a:pt x="2620" y="9764"/>
                    <a:pt x="2454" y="9597"/>
                    <a:pt x="2454" y="9383"/>
                  </a:cubicBezTo>
                  <a:lnTo>
                    <a:pt x="2454" y="8692"/>
                  </a:lnTo>
                  <a:lnTo>
                    <a:pt x="6026" y="8692"/>
                  </a:lnTo>
                  <a:cubicBezTo>
                    <a:pt x="6121" y="8692"/>
                    <a:pt x="6216" y="8621"/>
                    <a:pt x="6216" y="8502"/>
                  </a:cubicBezTo>
                  <a:cubicBezTo>
                    <a:pt x="6216" y="8383"/>
                    <a:pt x="6121" y="8311"/>
                    <a:pt x="6026" y="8311"/>
                  </a:cubicBezTo>
                  <a:lnTo>
                    <a:pt x="2454" y="8311"/>
                  </a:lnTo>
                  <a:lnTo>
                    <a:pt x="2454" y="6787"/>
                  </a:lnTo>
                  <a:lnTo>
                    <a:pt x="2930" y="6335"/>
                  </a:lnTo>
                  <a:close/>
                  <a:moveTo>
                    <a:pt x="2835" y="0"/>
                  </a:moveTo>
                  <a:cubicBezTo>
                    <a:pt x="2406" y="0"/>
                    <a:pt x="2049" y="357"/>
                    <a:pt x="2049" y="786"/>
                  </a:cubicBezTo>
                  <a:lnTo>
                    <a:pt x="2049" y="1596"/>
                  </a:lnTo>
                  <a:cubicBezTo>
                    <a:pt x="1971" y="1591"/>
                    <a:pt x="1895" y="1589"/>
                    <a:pt x="1822" y="1589"/>
                  </a:cubicBezTo>
                  <a:cubicBezTo>
                    <a:pt x="1086" y="1589"/>
                    <a:pt x="572" y="1806"/>
                    <a:pt x="334" y="2239"/>
                  </a:cubicBezTo>
                  <a:cubicBezTo>
                    <a:pt x="1" y="2810"/>
                    <a:pt x="239" y="3620"/>
                    <a:pt x="1001" y="4549"/>
                  </a:cubicBezTo>
                  <a:cubicBezTo>
                    <a:pt x="1144" y="4739"/>
                    <a:pt x="1311" y="4906"/>
                    <a:pt x="1477" y="5096"/>
                  </a:cubicBezTo>
                  <a:cubicBezTo>
                    <a:pt x="1287" y="5263"/>
                    <a:pt x="1144" y="5430"/>
                    <a:pt x="1001" y="5620"/>
                  </a:cubicBezTo>
                  <a:cubicBezTo>
                    <a:pt x="239" y="6549"/>
                    <a:pt x="1" y="7383"/>
                    <a:pt x="334" y="7930"/>
                  </a:cubicBezTo>
                  <a:cubicBezTo>
                    <a:pt x="382" y="8002"/>
                    <a:pt x="429" y="8073"/>
                    <a:pt x="477" y="8145"/>
                  </a:cubicBezTo>
                  <a:cubicBezTo>
                    <a:pt x="525" y="8169"/>
                    <a:pt x="572" y="8192"/>
                    <a:pt x="620" y="8192"/>
                  </a:cubicBezTo>
                  <a:cubicBezTo>
                    <a:pt x="668" y="8192"/>
                    <a:pt x="715" y="8169"/>
                    <a:pt x="763" y="8145"/>
                  </a:cubicBezTo>
                  <a:cubicBezTo>
                    <a:pt x="834" y="8073"/>
                    <a:pt x="834" y="7930"/>
                    <a:pt x="763" y="7859"/>
                  </a:cubicBezTo>
                  <a:cubicBezTo>
                    <a:pt x="739" y="7811"/>
                    <a:pt x="691" y="7788"/>
                    <a:pt x="668" y="7740"/>
                  </a:cubicBezTo>
                  <a:cubicBezTo>
                    <a:pt x="429" y="7335"/>
                    <a:pt x="668" y="6644"/>
                    <a:pt x="1311" y="5859"/>
                  </a:cubicBezTo>
                  <a:cubicBezTo>
                    <a:pt x="1430" y="5692"/>
                    <a:pt x="1596" y="5525"/>
                    <a:pt x="1763" y="5358"/>
                  </a:cubicBezTo>
                  <a:cubicBezTo>
                    <a:pt x="1858" y="5454"/>
                    <a:pt x="1954" y="5549"/>
                    <a:pt x="2049" y="5620"/>
                  </a:cubicBezTo>
                  <a:lnTo>
                    <a:pt x="2049" y="9383"/>
                  </a:lnTo>
                  <a:cubicBezTo>
                    <a:pt x="2049" y="9812"/>
                    <a:pt x="2406" y="10169"/>
                    <a:pt x="2835" y="10169"/>
                  </a:cubicBezTo>
                  <a:lnTo>
                    <a:pt x="7693" y="10169"/>
                  </a:lnTo>
                  <a:cubicBezTo>
                    <a:pt x="8121" y="10169"/>
                    <a:pt x="8479" y="9812"/>
                    <a:pt x="8479" y="9383"/>
                  </a:cubicBezTo>
                  <a:lnTo>
                    <a:pt x="8479" y="8573"/>
                  </a:lnTo>
                  <a:lnTo>
                    <a:pt x="8645" y="8573"/>
                  </a:lnTo>
                  <a:cubicBezTo>
                    <a:pt x="9407" y="8573"/>
                    <a:pt x="9955" y="8359"/>
                    <a:pt x="10217" y="7930"/>
                  </a:cubicBezTo>
                  <a:cubicBezTo>
                    <a:pt x="10431" y="7549"/>
                    <a:pt x="10384" y="7049"/>
                    <a:pt x="10098" y="6454"/>
                  </a:cubicBezTo>
                  <a:cubicBezTo>
                    <a:pt x="10064" y="6402"/>
                    <a:pt x="9992" y="6363"/>
                    <a:pt x="9919" y="6363"/>
                  </a:cubicBezTo>
                  <a:cubicBezTo>
                    <a:pt x="9891" y="6363"/>
                    <a:pt x="9863" y="6369"/>
                    <a:pt x="9836" y="6382"/>
                  </a:cubicBezTo>
                  <a:cubicBezTo>
                    <a:pt x="9741" y="6430"/>
                    <a:pt x="9693" y="6549"/>
                    <a:pt x="9741" y="6644"/>
                  </a:cubicBezTo>
                  <a:cubicBezTo>
                    <a:pt x="9908" y="6954"/>
                    <a:pt x="10050" y="7406"/>
                    <a:pt x="9860" y="7740"/>
                  </a:cubicBezTo>
                  <a:cubicBezTo>
                    <a:pt x="9683" y="8050"/>
                    <a:pt x="9239" y="8195"/>
                    <a:pt x="8623" y="8195"/>
                  </a:cubicBezTo>
                  <a:cubicBezTo>
                    <a:pt x="8576" y="8195"/>
                    <a:pt x="8528" y="8194"/>
                    <a:pt x="8479" y="8192"/>
                  </a:cubicBezTo>
                  <a:lnTo>
                    <a:pt x="8479" y="5644"/>
                  </a:lnTo>
                  <a:cubicBezTo>
                    <a:pt x="9169" y="5025"/>
                    <a:pt x="9717" y="4430"/>
                    <a:pt x="10027" y="3858"/>
                  </a:cubicBezTo>
                  <a:cubicBezTo>
                    <a:pt x="10384" y="3215"/>
                    <a:pt x="10431" y="2644"/>
                    <a:pt x="10193" y="2239"/>
                  </a:cubicBezTo>
                  <a:cubicBezTo>
                    <a:pt x="9955" y="1806"/>
                    <a:pt x="9441" y="1589"/>
                    <a:pt x="8706" y="1589"/>
                  </a:cubicBezTo>
                  <a:cubicBezTo>
                    <a:pt x="8632" y="1589"/>
                    <a:pt x="8557" y="1591"/>
                    <a:pt x="8479" y="1596"/>
                  </a:cubicBezTo>
                  <a:lnTo>
                    <a:pt x="8479" y="786"/>
                  </a:lnTo>
                  <a:cubicBezTo>
                    <a:pt x="8479" y="357"/>
                    <a:pt x="8145" y="0"/>
                    <a:pt x="769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1"/>
            <p:cNvSpPr/>
            <p:nvPr/>
          </p:nvSpPr>
          <p:spPr>
            <a:xfrm>
              <a:off x="7559474" y="2733202"/>
              <a:ext cx="14527" cy="12859"/>
            </a:xfrm>
            <a:custGeom>
              <a:avLst/>
              <a:gdLst/>
              <a:ahLst/>
              <a:cxnLst/>
              <a:rect l="l" t="t" r="r" b="b"/>
              <a:pathLst>
                <a:path w="453" h="401" extrusionOk="0">
                  <a:moveTo>
                    <a:pt x="212" y="0"/>
                  </a:moveTo>
                  <a:cubicBezTo>
                    <a:pt x="168" y="0"/>
                    <a:pt x="125" y="14"/>
                    <a:pt x="96" y="44"/>
                  </a:cubicBezTo>
                  <a:cubicBezTo>
                    <a:pt x="0" y="115"/>
                    <a:pt x="0" y="234"/>
                    <a:pt x="72" y="329"/>
                  </a:cubicBezTo>
                  <a:cubicBezTo>
                    <a:pt x="96" y="377"/>
                    <a:pt x="167" y="401"/>
                    <a:pt x="215" y="401"/>
                  </a:cubicBezTo>
                  <a:cubicBezTo>
                    <a:pt x="262" y="401"/>
                    <a:pt x="310" y="377"/>
                    <a:pt x="334" y="353"/>
                  </a:cubicBezTo>
                  <a:cubicBezTo>
                    <a:pt x="429" y="282"/>
                    <a:pt x="453" y="163"/>
                    <a:pt x="381" y="67"/>
                  </a:cubicBezTo>
                  <a:cubicBezTo>
                    <a:pt x="340" y="26"/>
                    <a:pt x="274" y="0"/>
                    <a:pt x="21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1"/>
            <p:cNvSpPr/>
            <p:nvPr/>
          </p:nvSpPr>
          <p:spPr>
            <a:xfrm>
              <a:off x="7299054" y="2815520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406"/>
                    <a:pt x="215" y="406"/>
                  </a:cubicBezTo>
                  <a:cubicBezTo>
                    <a:pt x="310" y="406"/>
                    <a:pt x="405" y="310"/>
                    <a:pt x="405" y="215"/>
                  </a:cubicBezTo>
                  <a:cubicBezTo>
                    <a:pt x="405" y="96"/>
                    <a:pt x="310" y="25"/>
                    <a:pt x="21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26" y="1160108"/>
            <a:ext cx="1855366" cy="3337353"/>
          </a:xfrm>
          <a:prstGeom prst="rect">
            <a:avLst/>
          </a:prstGeom>
        </p:spPr>
      </p:pic>
      <p:grpSp>
        <p:nvGrpSpPr>
          <p:cNvPr id="43" name="Google Shape;2839;p61"/>
          <p:cNvGrpSpPr/>
          <p:nvPr/>
        </p:nvGrpSpPr>
        <p:grpSpPr>
          <a:xfrm>
            <a:off x="6130726" y="980965"/>
            <a:ext cx="1855366" cy="3836504"/>
            <a:chOff x="4809750" y="968575"/>
            <a:chExt cx="2743165" cy="3909125"/>
          </a:xfrm>
        </p:grpSpPr>
        <p:grpSp>
          <p:nvGrpSpPr>
            <p:cNvPr id="44" name="Google Shape;2840;p61"/>
            <p:cNvGrpSpPr/>
            <p:nvPr/>
          </p:nvGrpSpPr>
          <p:grpSpPr>
            <a:xfrm>
              <a:off x="4809750" y="968575"/>
              <a:ext cx="2743165" cy="3909125"/>
              <a:chOff x="4909808" y="968575"/>
              <a:chExt cx="2730604" cy="3909125"/>
            </a:xfrm>
          </p:grpSpPr>
          <p:sp>
            <p:nvSpPr>
              <p:cNvPr id="46" name="Google Shape;2841;p61"/>
              <p:cNvSpPr/>
              <p:nvPr/>
            </p:nvSpPr>
            <p:spPr>
              <a:xfrm rot="10800000" flipH="1">
                <a:off x="4909808" y="4457400"/>
                <a:ext cx="2730600" cy="420300"/>
              </a:xfrm>
              <a:prstGeom prst="round2SameRect">
                <a:avLst>
                  <a:gd name="adj1" fmla="val 35758"/>
                  <a:gd name="adj2" fmla="val 0"/>
                </a:avLst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42;p61"/>
              <p:cNvSpPr/>
              <p:nvPr/>
            </p:nvSpPr>
            <p:spPr>
              <a:xfrm>
                <a:off x="4909812" y="968575"/>
                <a:ext cx="2730600" cy="274200"/>
              </a:xfrm>
              <a:prstGeom prst="round2SameRect">
                <a:avLst>
                  <a:gd name="adj1" fmla="val 35758"/>
                  <a:gd name="adj2" fmla="val 0"/>
                </a:avLst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2843;p61"/>
            <p:cNvSpPr/>
            <p:nvPr/>
          </p:nvSpPr>
          <p:spPr>
            <a:xfrm>
              <a:off x="6063738" y="4541850"/>
              <a:ext cx="235200" cy="235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62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Login &amp; SignUp</a:t>
            </a:r>
            <a:endParaRPr dirty="0"/>
          </a:p>
        </p:txBody>
      </p:sp>
      <p:grpSp>
        <p:nvGrpSpPr>
          <p:cNvPr id="2862" name="Google Shape;2862;p62"/>
          <p:cNvGrpSpPr/>
          <p:nvPr/>
        </p:nvGrpSpPr>
        <p:grpSpPr>
          <a:xfrm>
            <a:off x="5372153" y="2110287"/>
            <a:ext cx="2839800" cy="1797900"/>
            <a:chOff x="1591088" y="2018150"/>
            <a:chExt cx="2839800" cy="1797900"/>
          </a:xfrm>
        </p:grpSpPr>
        <p:grpSp>
          <p:nvGrpSpPr>
            <p:cNvPr id="2863" name="Google Shape;2863;p62"/>
            <p:cNvGrpSpPr/>
            <p:nvPr/>
          </p:nvGrpSpPr>
          <p:grpSpPr>
            <a:xfrm>
              <a:off x="1591088" y="2018150"/>
              <a:ext cx="2839800" cy="1797900"/>
              <a:chOff x="5584025" y="425073"/>
              <a:chExt cx="2839800" cy="1797900"/>
            </a:xfrm>
          </p:grpSpPr>
          <p:sp>
            <p:nvSpPr>
              <p:cNvPr id="2864" name="Google Shape;2864;p62"/>
              <p:cNvSpPr/>
              <p:nvPr/>
            </p:nvSpPr>
            <p:spPr>
              <a:xfrm rot="10800000" flipH="1">
                <a:off x="5584025" y="737973"/>
                <a:ext cx="2839800" cy="1485000"/>
              </a:xfrm>
              <a:prstGeom prst="round2SameRect">
                <a:avLst>
                  <a:gd name="adj1" fmla="val 713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62"/>
              <p:cNvSpPr/>
              <p:nvPr/>
            </p:nvSpPr>
            <p:spPr>
              <a:xfrm>
                <a:off x="5584025" y="425073"/>
                <a:ext cx="2839800" cy="410400"/>
              </a:xfrm>
              <a:prstGeom prst="round2SameRect">
                <a:avLst>
                  <a:gd name="adj1" fmla="val 35758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62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extrusionOk="0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lnTo>
                      <a:pt x="1" y="6110"/>
                    </a:lnTo>
                    <a:cubicBezTo>
                      <a:pt x="1" y="6475"/>
                      <a:pt x="305" y="6779"/>
                      <a:pt x="700" y="6779"/>
                    </a:cubicBezTo>
                    <a:lnTo>
                      <a:pt x="6110" y="6779"/>
                    </a:lnTo>
                    <a:cubicBezTo>
                      <a:pt x="6475" y="6779"/>
                      <a:pt x="6779" y="6475"/>
                      <a:pt x="6779" y="6110"/>
                    </a:cubicBezTo>
                    <a:lnTo>
                      <a:pt x="6779" y="670"/>
                    </a:lnTo>
                    <a:cubicBezTo>
                      <a:pt x="6779" y="305"/>
                      <a:pt x="6506" y="1"/>
                      <a:pt x="6110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62"/>
              <p:cNvSpPr/>
              <p:nvPr/>
            </p:nvSpPr>
            <p:spPr>
              <a:xfrm>
                <a:off x="7522125" y="633288"/>
                <a:ext cx="85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" fill="none" extrusionOk="0">
                    <a:moveTo>
                      <a:pt x="3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28875" cap="rnd" cmpd="sng">
                <a:solidFill>
                  <a:srgbClr val="4237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62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extrusionOk="0">
                    <a:moveTo>
                      <a:pt x="669" y="1"/>
                    </a:moveTo>
                    <a:cubicBezTo>
                      <a:pt x="274" y="1"/>
                      <a:pt x="0" y="305"/>
                      <a:pt x="0" y="670"/>
                    </a:cubicBezTo>
                    <a:lnTo>
                      <a:pt x="0" y="6110"/>
                    </a:lnTo>
                    <a:cubicBezTo>
                      <a:pt x="0" y="6475"/>
                      <a:pt x="274" y="6779"/>
                      <a:pt x="669" y="6779"/>
                    </a:cubicBezTo>
                    <a:lnTo>
                      <a:pt x="6079" y="6779"/>
                    </a:lnTo>
                    <a:cubicBezTo>
                      <a:pt x="6475" y="6779"/>
                      <a:pt x="6778" y="6475"/>
                      <a:pt x="6778" y="6110"/>
                    </a:cubicBezTo>
                    <a:lnTo>
                      <a:pt x="6778" y="670"/>
                    </a:lnTo>
                    <a:cubicBezTo>
                      <a:pt x="6778" y="305"/>
                      <a:pt x="6475" y="1"/>
                      <a:pt x="6079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62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079" y="6779"/>
                    </a:moveTo>
                    <a:lnTo>
                      <a:pt x="669" y="6779"/>
                    </a:lnTo>
                    <a:cubicBezTo>
                      <a:pt x="274" y="6779"/>
                      <a:pt x="0" y="6475"/>
                      <a:pt x="0" y="6110"/>
                    </a:cubicBezTo>
                    <a:lnTo>
                      <a:pt x="0" y="670"/>
                    </a:lnTo>
                    <a:cubicBezTo>
                      <a:pt x="0" y="305"/>
                      <a:pt x="274" y="1"/>
                      <a:pt x="669" y="1"/>
                    </a:cubicBezTo>
                    <a:lnTo>
                      <a:pt x="6079" y="1"/>
                    </a:lnTo>
                    <a:cubicBezTo>
                      <a:pt x="6475" y="1"/>
                      <a:pt x="6778" y="305"/>
                      <a:pt x="6778" y="670"/>
                    </a:cubicBezTo>
                    <a:lnTo>
                      <a:pt x="6778" y="6110"/>
                    </a:lnTo>
                    <a:cubicBezTo>
                      <a:pt x="6778" y="6475"/>
                      <a:pt x="6475" y="6779"/>
                      <a:pt x="6079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62"/>
              <p:cNvSpPr/>
              <p:nvPr/>
            </p:nvSpPr>
            <p:spPr>
              <a:xfrm>
                <a:off x="8029725" y="549325"/>
                <a:ext cx="158850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415" fill="none" extrusionOk="0">
                    <a:moveTo>
                      <a:pt x="1" y="1"/>
                    </a:moveTo>
                    <a:lnTo>
                      <a:pt x="6354" y="6414"/>
                    </a:lnTo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62"/>
              <p:cNvSpPr/>
              <p:nvPr/>
            </p:nvSpPr>
            <p:spPr>
              <a:xfrm>
                <a:off x="8028975" y="549325"/>
                <a:ext cx="158850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415" fill="none" extrusionOk="0">
                    <a:moveTo>
                      <a:pt x="6353" y="1"/>
                    </a:moveTo>
                    <a:lnTo>
                      <a:pt x="1" y="6414"/>
                    </a:lnTo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62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079" y="6779"/>
                    </a:moveTo>
                    <a:lnTo>
                      <a:pt x="669" y="6779"/>
                    </a:lnTo>
                    <a:cubicBezTo>
                      <a:pt x="274" y="6779"/>
                      <a:pt x="0" y="6475"/>
                      <a:pt x="0" y="6110"/>
                    </a:cubicBezTo>
                    <a:lnTo>
                      <a:pt x="0" y="670"/>
                    </a:lnTo>
                    <a:cubicBezTo>
                      <a:pt x="0" y="305"/>
                      <a:pt x="274" y="1"/>
                      <a:pt x="669" y="1"/>
                    </a:cubicBezTo>
                    <a:lnTo>
                      <a:pt x="6079" y="1"/>
                    </a:lnTo>
                    <a:cubicBezTo>
                      <a:pt x="6475" y="1"/>
                      <a:pt x="6778" y="305"/>
                      <a:pt x="6778" y="670"/>
                    </a:cubicBezTo>
                    <a:lnTo>
                      <a:pt x="6778" y="6110"/>
                    </a:lnTo>
                    <a:cubicBezTo>
                      <a:pt x="6778" y="6475"/>
                      <a:pt x="6475" y="6779"/>
                      <a:pt x="6079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62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extrusionOk="0">
                    <a:moveTo>
                      <a:pt x="669" y="1"/>
                    </a:moveTo>
                    <a:cubicBezTo>
                      <a:pt x="305" y="1"/>
                      <a:pt x="1" y="305"/>
                      <a:pt x="1" y="670"/>
                    </a:cubicBezTo>
                    <a:lnTo>
                      <a:pt x="1" y="6110"/>
                    </a:lnTo>
                    <a:cubicBezTo>
                      <a:pt x="1" y="6475"/>
                      <a:pt x="305" y="6779"/>
                      <a:pt x="669" y="6779"/>
                    </a:cubicBezTo>
                    <a:lnTo>
                      <a:pt x="6110" y="6779"/>
                    </a:lnTo>
                    <a:cubicBezTo>
                      <a:pt x="6475" y="6779"/>
                      <a:pt x="6779" y="6475"/>
                      <a:pt x="6779" y="6110"/>
                    </a:cubicBezTo>
                    <a:lnTo>
                      <a:pt x="6779" y="670"/>
                    </a:lnTo>
                    <a:cubicBezTo>
                      <a:pt x="6779" y="305"/>
                      <a:pt x="6475" y="1"/>
                      <a:pt x="6110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62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110" y="6779"/>
                    </a:moveTo>
                    <a:lnTo>
                      <a:pt x="669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669" y="1"/>
                    </a:cubicBezTo>
                    <a:lnTo>
                      <a:pt x="6110" y="1"/>
                    </a:lnTo>
                    <a:cubicBezTo>
                      <a:pt x="6475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62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110" y="6779"/>
                    </a:moveTo>
                    <a:lnTo>
                      <a:pt x="669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669" y="1"/>
                    </a:cubicBezTo>
                    <a:lnTo>
                      <a:pt x="6110" y="1"/>
                    </a:lnTo>
                    <a:cubicBezTo>
                      <a:pt x="6475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62"/>
              <p:cNvSpPr/>
              <p:nvPr/>
            </p:nvSpPr>
            <p:spPr>
              <a:xfrm>
                <a:off x="7794175" y="601000"/>
                <a:ext cx="859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585" fill="none" extrusionOk="0">
                    <a:moveTo>
                      <a:pt x="0" y="1"/>
                    </a:moveTo>
                    <a:lnTo>
                      <a:pt x="3435" y="1"/>
                    </a:lnTo>
                    <a:lnTo>
                      <a:pt x="3435" y="2584"/>
                    </a:lnTo>
                    <a:lnTo>
                      <a:pt x="0" y="2584"/>
                    </a:lnTo>
                    <a:close/>
                  </a:path>
                </a:pathLst>
              </a:custGeom>
              <a:noFill/>
              <a:ln w="23550" cap="rnd" cmpd="sng">
                <a:solidFill>
                  <a:srgbClr val="4237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62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fill="none" extrusionOk="0">
                    <a:moveTo>
                      <a:pt x="6110" y="6779"/>
                    </a:moveTo>
                    <a:lnTo>
                      <a:pt x="700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700" y="1"/>
                    </a:cubicBezTo>
                    <a:lnTo>
                      <a:pt x="6110" y="1"/>
                    </a:lnTo>
                    <a:cubicBezTo>
                      <a:pt x="6506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62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fill="none" extrusionOk="0">
                    <a:moveTo>
                      <a:pt x="6110" y="6779"/>
                    </a:moveTo>
                    <a:lnTo>
                      <a:pt x="700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700" y="1"/>
                    </a:cubicBezTo>
                    <a:lnTo>
                      <a:pt x="6110" y="1"/>
                    </a:lnTo>
                    <a:cubicBezTo>
                      <a:pt x="6506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9" name="Google Shape;2879;p62"/>
            <p:cNvSpPr/>
            <p:nvPr/>
          </p:nvSpPr>
          <p:spPr>
            <a:xfrm>
              <a:off x="1792395" y="3551080"/>
              <a:ext cx="760520" cy="252653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0" name="Google Shape;2880;p62"/>
          <p:cNvSpPr txBox="1">
            <a:spLocks noGrp="1"/>
          </p:cNvSpPr>
          <p:nvPr>
            <p:ph type="subTitle" idx="1"/>
          </p:nvPr>
        </p:nvSpPr>
        <p:spPr>
          <a:xfrm>
            <a:off x="5372165" y="2669987"/>
            <a:ext cx="2839800" cy="1157400"/>
          </a:xfrm>
          <a:prstGeom prst="rect">
            <a:avLst/>
          </a:prstGeom>
        </p:spPr>
        <p:txBody>
          <a:bodyPr spcFirstLastPara="1" wrap="square" lIns="182875" tIns="182875" rIns="18287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then we move to the second layout which is the login page. The user can enter his email and password or he can sign Up</a:t>
            </a:r>
            <a:endParaRPr dirty="0"/>
          </a:p>
        </p:txBody>
      </p:sp>
      <p:grpSp>
        <p:nvGrpSpPr>
          <p:cNvPr id="2883" name="Google Shape;2883;p62"/>
          <p:cNvGrpSpPr/>
          <p:nvPr/>
        </p:nvGrpSpPr>
        <p:grpSpPr>
          <a:xfrm rot="-5400000" flipH="1">
            <a:off x="5472092" y="1352365"/>
            <a:ext cx="1114668" cy="914429"/>
            <a:chOff x="904850" y="2929900"/>
            <a:chExt cx="732900" cy="593400"/>
          </a:xfrm>
        </p:grpSpPr>
        <p:sp>
          <p:nvSpPr>
            <p:cNvPr id="2884" name="Google Shape;2884;p62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2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62"/>
          <p:cNvGrpSpPr/>
          <p:nvPr/>
        </p:nvGrpSpPr>
        <p:grpSpPr>
          <a:xfrm>
            <a:off x="5755114" y="1535249"/>
            <a:ext cx="548649" cy="548654"/>
            <a:chOff x="6008466" y="1992315"/>
            <a:chExt cx="325357" cy="326094"/>
          </a:xfrm>
        </p:grpSpPr>
        <p:sp>
          <p:nvSpPr>
            <p:cNvPr id="2887" name="Google Shape;2887;p62"/>
            <p:cNvSpPr/>
            <p:nvPr/>
          </p:nvSpPr>
          <p:spPr>
            <a:xfrm>
              <a:off x="6074140" y="1998408"/>
              <a:ext cx="193976" cy="313139"/>
            </a:xfrm>
            <a:custGeom>
              <a:avLst/>
              <a:gdLst/>
              <a:ahLst/>
              <a:cxnLst/>
              <a:rect l="l" t="t" r="r" b="b"/>
              <a:pathLst>
                <a:path w="6049" h="9765" extrusionOk="0">
                  <a:moveTo>
                    <a:pt x="595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9193"/>
                  </a:lnTo>
                  <a:cubicBezTo>
                    <a:pt x="0" y="9502"/>
                    <a:pt x="262" y="9764"/>
                    <a:pt x="595" y="9764"/>
                  </a:cubicBezTo>
                  <a:lnTo>
                    <a:pt x="5454" y="9764"/>
                  </a:lnTo>
                  <a:cubicBezTo>
                    <a:pt x="5787" y="9764"/>
                    <a:pt x="6049" y="9502"/>
                    <a:pt x="6049" y="9193"/>
                  </a:cubicBezTo>
                  <a:lnTo>
                    <a:pt x="6049" y="2025"/>
                  </a:lnTo>
                  <a:lnTo>
                    <a:pt x="6049" y="596"/>
                  </a:lnTo>
                  <a:cubicBezTo>
                    <a:pt x="6049" y="263"/>
                    <a:pt x="5787" y="1"/>
                    <a:pt x="5454" y="1"/>
                  </a:cubicBez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2"/>
            <p:cNvSpPr/>
            <p:nvPr/>
          </p:nvSpPr>
          <p:spPr>
            <a:xfrm>
              <a:off x="6074140" y="2039646"/>
              <a:ext cx="193239" cy="225306"/>
            </a:xfrm>
            <a:custGeom>
              <a:avLst/>
              <a:gdLst/>
              <a:ahLst/>
              <a:cxnLst/>
              <a:rect l="l" t="t" r="r" b="b"/>
              <a:pathLst>
                <a:path w="6026" h="7026" extrusionOk="0">
                  <a:moveTo>
                    <a:pt x="0" y="1"/>
                  </a:moveTo>
                  <a:lnTo>
                    <a:pt x="0" y="7026"/>
                  </a:lnTo>
                  <a:lnTo>
                    <a:pt x="6025" y="7026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2"/>
            <p:cNvSpPr/>
            <p:nvPr/>
          </p:nvSpPr>
          <p:spPr>
            <a:xfrm>
              <a:off x="6200133" y="2062543"/>
              <a:ext cx="127565" cy="109254"/>
            </a:xfrm>
            <a:custGeom>
              <a:avLst/>
              <a:gdLst/>
              <a:ahLst/>
              <a:cxnLst/>
              <a:rect l="l" t="t" r="r" b="b"/>
              <a:pathLst>
                <a:path w="3978" h="3407" extrusionOk="0">
                  <a:moveTo>
                    <a:pt x="262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2621"/>
                  </a:lnTo>
                  <a:cubicBezTo>
                    <a:pt x="1" y="2763"/>
                    <a:pt x="120" y="2882"/>
                    <a:pt x="262" y="2882"/>
                  </a:cubicBezTo>
                  <a:lnTo>
                    <a:pt x="715" y="2882"/>
                  </a:lnTo>
                  <a:lnTo>
                    <a:pt x="1239" y="3406"/>
                  </a:lnTo>
                  <a:lnTo>
                    <a:pt x="1763" y="2882"/>
                  </a:lnTo>
                  <a:lnTo>
                    <a:pt x="3716" y="2882"/>
                  </a:lnTo>
                  <a:cubicBezTo>
                    <a:pt x="3858" y="2882"/>
                    <a:pt x="3978" y="2763"/>
                    <a:pt x="3978" y="2621"/>
                  </a:cubicBezTo>
                  <a:lnTo>
                    <a:pt x="3978" y="263"/>
                  </a:lnTo>
                  <a:cubicBezTo>
                    <a:pt x="3978" y="120"/>
                    <a:pt x="3858" y="1"/>
                    <a:pt x="3716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2"/>
            <p:cNvSpPr/>
            <p:nvPr/>
          </p:nvSpPr>
          <p:spPr>
            <a:xfrm>
              <a:off x="6014558" y="2126710"/>
              <a:ext cx="127565" cy="109992"/>
            </a:xfrm>
            <a:custGeom>
              <a:avLst/>
              <a:gdLst/>
              <a:ahLst/>
              <a:cxnLst/>
              <a:rect l="l" t="t" r="r" b="b"/>
              <a:pathLst>
                <a:path w="3978" h="3430" extrusionOk="0">
                  <a:moveTo>
                    <a:pt x="2668" y="0"/>
                  </a:moveTo>
                  <a:lnTo>
                    <a:pt x="2144" y="524"/>
                  </a:lnTo>
                  <a:lnTo>
                    <a:pt x="263" y="524"/>
                  </a:lnTo>
                  <a:cubicBezTo>
                    <a:pt x="120" y="524"/>
                    <a:pt x="1" y="643"/>
                    <a:pt x="1" y="786"/>
                  </a:cubicBezTo>
                  <a:lnTo>
                    <a:pt x="1" y="3168"/>
                  </a:lnTo>
                  <a:cubicBezTo>
                    <a:pt x="1" y="3311"/>
                    <a:pt x="120" y="3430"/>
                    <a:pt x="263" y="3430"/>
                  </a:cubicBezTo>
                  <a:lnTo>
                    <a:pt x="3716" y="3430"/>
                  </a:lnTo>
                  <a:cubicBezTo>
                    <a:pt x="3859" y="3430"/>
                    <a:pt x="3978" y="3311"/>
                    <a:pt x="3978" y="3168"/>
                  </a:cubicBezTo>
                  <a:lnTo>
                    <a:pt x="3978" y="786"/>
                  </a:lnTo>
                  <a:cubicBezTo>
                    <a:pt x="3978" y="643"/>
                    <a:pt x="3859" y="524"/>
                    <a:pt x="3716" y="524"/>
                  </a:cubicBezTo>
                  <a:lnTo>
                    <a:pt x="3168" y="524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2"/>
            <p:cNvSpPr/>
            <p:nvPr/>
          </p:nvSpPr>
          <p:spPr>
            <a:xfrm>
              <a:off x="6252050" y="2089255"/>
              <a:ext cx="38224" cy="43708"/>
            </a:xfrm>
            <a:custGeom>
              <a:avLst/>
              <a:gdLst/>
              <a:ahLst/>
              <a:cxnLst/>
              <a:rect l="l" t="t" r="r" b="b"/>
              <a:pathLst>
                <a:path w="1192" h="1363" extrusionOk="0">
                  <a:moveTo>
                    <a:pt x="209" y="1"/>
                  </a:moveTo>
                  <a:cubicBezTo>
                    <a:pt x="99" y="1"/>
                    <a:pt x="1" y="82"/>
                    <a:pt x="1" y="192"/>
                  </a:cubicBezTo>
                  <a:lnTo>
                    <a:pt x="1" y="1168"/>
                  </a:lnTo>
                  <a:cubicBezTo>
                    <a:pt x="1" y="1291"/>
                    <a:pt x="92" y="1363"/>
                    <a:pt x="197" y="1363"/>
                  </a:cubicBezTo>
                  <a:cubicBezTo>
                    <a:pt x="234" y="1363"/>
                    <a:pt x="273" y="1354"/>
                    <a:pt x="310" y="1335"/>
                  </a:cubicBezTo>
                  <a:lnTo>
                    <a:pt x="1049" y="859"/>
                  </a:lnTo>
                  <a:cubicBezTo>
                    <a:pt x="1192" y="764"/>
                    <a:pt x="1192" y="597"/>
                    <a:pt x="1049" y="525"/>
                  </a:cubicBezTo>
                  <a:lnTo>
                    <a:pt x="310" y="25"/>
                  </a:lnTo>
                  <a:cubicBezTo>
                    <a:pt x="277" y="9"/>
                    <a:pt x="242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2"/>
            <p:cNvSpPr/>
            <p:nvPr/>
          </p:nvSpPr>
          <p:spPr>
            <a:xfrm>
              <a:off x="6142091" y="2012934"/>
              <a:ext cx="58074" cy="12250"/>
            </a:xfrm>
            <a:custGeom>
              <a:avLst/>
              <a:gdLst/>
              <a:ahLst/>
              <a:cxnLst/>
              <a:rect l="l" t="t" r="r" b="b"/>
              <a:pathLst>
                <a:path w="1811" h="382" extrusionOk="0">
                  <a:moveTo>
                    <a:pt x="191" y="0"/>
                  </a:moveTo>
                  <a:cubicBezTo>
                    <a:pt x="72" y="0"/>
                    <a:pt x="1" y="71"/>
                    <a:pt x="1" y="191"/>
                  </a:cubicBezTo>
                  <a:cubicBezTo>
                    <a:pt x="1" y="310"/>
                    <a:pt x="72" y="381"/>
                    <a:pt x="191" y="381"/>
                  </a:cubicBezTo>
                  <a:lnTo>
                    <a:pt x="1620" y="381"/>
                  </a:lnTo>
                  <a:cubicBezTo>
                    <a:pt x="1739" y="381"/>
                    <a:pt x="1811" y="310"/>
                    <a:pt x="1811" y="191"/>
                  </a:cubicBezTo>
                  <a:cubicBezTo>
                    <a:pt x="1811" y="71"/>
                    <a:pt x="1739" y="0"/>
                    <a:pt x="16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2"/>
            <p:cNvSpPr/>
            <p:nvPr/>
          </p:nvSpPr>
          <p:spPr>
            <a:xfrm>
              <a:off x="6261222" y="2180936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0"/>
                  </a:moveTo>
                  <a:cubicBezTo>
                    <a:pt x="144" y="0"/>
                    <a:pt x="96" y="24"/>
                    <a:pt x="72" y="48"/>
                  </a:cubicBezTo>
                  <a:cubicBezTo>
                    <a:pt x="24" y="95"/>
                    <a:pt x="1" y="143"/>
                    <a:pt x="1" y="191"/>
                  </a:cubicBezTo>
                  <a:cubicBezTo>
                    <a:pt x="1" y="262"/>
                    <a:pt x="24" y="310"/>
                    <a:pt x="72" y="334"/>
                  </a:cubicBezTo>
                  <a:cubicBezTo>
                    <a:pt x="96" y="381"/>
                    <a:pt x="144" y="405"/>
                    <a:pt x="215" y="405"/>
                  </a:cubicBezTo>
                  <a:cubicBezTo>
                    <a:pt x="263" y="405"/>
                    <a:pt x="310" y="381"/>
                    <a:pt x="358" y="334"/>
                  </a:cubicBezTo>
                  <a:cubicBezTo>
                    <a:pt x="382" y="310"/>
                    <a:pt x="406" y="238"/>
                    <a:pt x="406" y="191"/>
                  </a:cubicBezTo>
                  <a:cubicBezTo>
                    <a:pt x="406" y="143"/>
                    <a:pt x="382" y="95"/>
                    <a:pt x="358" y="48"/>
                  </a:cubicBezTo>
                  <a:cubicBezTo>
                    <a:pt x="310" y="24"/>
                    <a:pt x="263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2"/>
            <p:cNvSpPr/>
            <p:nvPr/>
          </p:nvSpPr>
          <p:spPr>
            <a:xfrm>
              <a:off x="6008466" y="2120392"/>
              <a:ext cx="265775" cy="198017"/>
            </a:xfrm>
            <a:custGeom>
              <a:avLst/>
              <a:gdLst/>
              <a:ahLst/>
              <a:cxnLst/>
              <a:rect l="l" t="t" r="r" b="b"/>
              <a:pathLst>
                <a:path w="8288" h="6175" extrusionOk="0">
                  <a:moveTo>
                    <a:pt x="2858" y="483"/>
                  </a:moveTo>
                  <a:lnTo>
                    <a:pt x="3215" y="864"/>
                  </a:lnTo>
                  <a:cubicBezTo>
                    <a:pt x="3263" y="912"/>
                    <a:pt x="3310" y="936"/>
                    <a:pt x="3358" y="936"/>
                  </a:cubicBezTo>
                  <a:lnTo>
                    <a:pt x="3906" y="936"/>
                  </a:lnTo>
                  <a:cubicBezTo>
                    <a:pt x="3929" y="936"/>
                    <a:pt x="3953" y="959"/>
                    <a:pt x="3953" y="983"/>
                  </a:cubicBezTo>
                  <a:lnTo>
                    <a:pt x="3953" y="3365"/>
                  </a:lnTo>
                  <a:cubicBezTo>
                    <a:pt x="3953" y="3388"/>
                    <a:pt x="3929" y="3412"/>
                    <a:pt x="3906" y="3412"/>
                  </a:cubicBezTo>
                  <a:lnTo>
                    <a:pt x="453" y="3412"/>
                  </a:lnTo>
                  <a:cubicBezTo>
                    <a:pt x="429" y="3412"/>
                    <a:pt x="381" y="3388"/>
                    <a:pt x="381" y="3365"/>
                  </a:cubicBezTo>
                  <a:lnTo>
                    <a:pt x="381" y="983"/>
                  </a:lnTo>
                  <a:cubicBezTo>
                    <a:pt x="381" y="959"/>
                    <a:pt x="429" y="936"/>
                    <a:pt x="453" y="936"/>
                  </a:cubicBezTo>
                  <a:lnTo>
                    <a:pt x="2334" y="936"/>
                  </a:lnTo>
                  <a:cubicBezTo>
                    <a:pt x="2382" y="936"/>
                    <a:pt x="2429" y="912"/>
                    <a:pt x="2477" y="864"/>
                  </a:cubicBezTo>
                  <a:lnTo>
                    <a:pt x="2858" y="483"/>
                  </a:lnTo>
                  <a:close/>
                  <a:moveTo>
                    <a:pt x="7883" y="4698"/>
                  </a:moveTo>
                  <a:lnTo>
                    <a:pt x="7883" y="5389"/>
                  </a:lnTo>
                  <a:cubicBezTo>
                    <a:pt x="7883" y="5603"/>
                    <a:pt x="7716" y="5770"/>
                    <a:pt x="7502" y="5770"/>
                  </a:cubicBezTo>
                  <a:lnTo>
                    <a:pt x="2643" y="5770"/>
                  </a:lnTo>
                  <a:cubicBezTo>
                    <a:pt x="2429" y="5770"/>
                    <a:pt x="2262" y="5603"/>
                    <a:pt x="2262" y="5389"/>
                  </a:cubicBezTo>
                  <a:lnTo>
                    <a:pt x="2262" y="4698"/>
                  </a:lnTo>
                  <a:close/>
                  <a:moveTo>
                    <a:pt x="2846" y="1"/>
                  </a:moveTo>
                  <a:cubicBezTo>
                    <a:pt x="2798" y="1"/>
                    <a:pt x="2751" y="19"/>
                    <a:pt x="2715" y="54"/>
                  </a:cubicBezTo>
                  <a:lnTo>
                    <a:pt x="2239" y="531"/>
                  </a:lnTo>
                  <a:lnTo>
                    <a:pt x="453" y="531"/>
                  </a:lnTo>
                  <a:cubicBezTo>
                    <a:pt x="191" y="531"/>
                    <a:pt x="0" y="721"/>
                    <a:pt x="0" y="983"/>
                  </a:cubicBezTo>
                  <a:lnTo>
                    <a:pt x="0" y="3365"/>
                  </a:lnTo>
                  <a:cubicBezTo>
                    <a:pt x="0" y="3627"/>
                    <a:pt x="191" y="3817"/>
                    <a:pt x="453" y="3817"/>
                  </a:cubicBezTo>
                  <a:lnTo>
                    <a:pt x="1858" y="3817"/>
                  </a:lnTo>
                  <a:lnTo>
                    <a:pt x="1858" y="5389"/>
                  </a:lnTo>
                  <a:cubicBezTo>
                    <a:pt x="1858" y="5818"/>
                    <a:pt x="2215" y="6175"/>
                    <a:pt x="2643" y="6175"/>
                  </a:cubicBezTo>
                  <a:lnTo>
                    <a:pt x="7502" y="6175"/>
                  </a:lnTo>
                  <a:cubicBezTo>
                    <a:pt x="7930" y="6175"/>
                    <a:pt x="8288" y="5818"/>
                    <a:pt x="8288" y="5389"/>
                  </a:cubicBezTo>
                  <a:lnTo>
                    <a:pt x="8288" y="2841"/>
                  </a:lnTo>
                  <a:cubicBezTo>
                    <a:pt x="8288" y="2722"/>
                    <a:pt x="8192" y="2650"/>
                    <a:pt x="8097" y="2650"/>
                  </a:cubicBezTo>
                  <a:cubicBezTo>
                    <a:pt x="7978" y="2650"/>
                    <a:pt x="7883" y="2722"/>
                    <a:pt x="7883" y="2841"/>
                  </a:cubicBezTo>
                  <a:lnTo>
                    <a:pt x="7883" y="4293"/>
                  </a:lnTo>
                  <a:lnTo>
                    <a:pt x="2262" y="4293"/>
                  </a:lnTo>
                  <a:lnTo>
                    <a:pt x="2262" y="3817"/>
                  </a:lnTo>
                  <a:lnTo>
                    <a:pt x="3906" y="3817"/>
                  </a:lnTo>
                  <a:cubicBezTo>
                    <a:pt x="4144" y="3817"/>
                    <a:pt x="4358" y="3627"/>
                    <a:pt x="4358" y="3365"/>
                  </a:cubicBezTo>
                  <a:lnTo>
                    <a:pt x="4358" y="983"/>
                  </a:lnTo>
                  <a:cubicBezTo>
                    <a:pt x="4358" y="721"/>
                    <a:pt x="4144" y="531"/>
                    <a:pt x="3906" y="531"/>
                  </a:cubicBezTo>
                  <a:lnTo>
                    <a:pt x="3453" y="531"/>
                  </a:lnTo>
                  <a:lnTo>
                    <a:pt x="2977" y="54"/>
                  </a:lnTo>
                  <a:cubicBezTo>
                    <a:pt x="2941" y="19"/>
                    <a:pt x="2894" y="1"/>
                    <a:pt x="284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2"/>
            <p:cNvSpPr/>
            <p:nvPr/>
          </p:nvSpPr>
          <p:spPr>
            <a:xfrm>
              <a:off x="6165019" y="2280954"/>
              <a:ext cx="12250" cy="13019"/>
            </a:xfrm>
            <a:custGeom>
              <a:avLst/>
              <a:gdLst/>
              <a:ahLst/>
              <a:cxnLst/>
              <a:rect l="l" t="t" r="r" b="b"/>
              <a:pathLst>
                <a:path w="382" h="406" extrusionOk="0">
                  <a:moveTo>
                    <a:pt x="191" y="1"/>
                  </a:moveTo>
                  <a:cubicBezTo>
                    <a:pt x="143" y="1"/>
                    <a:pt x="95" y="25"/>
                    <a:pt x="48" y="48"/>
                  </a:cubicBezTo>
                  <a:cubicBezTo>
                    <a:pt x="24" y="96"/>
                    <a:pt x="0" y="144"/>
                    <a:pt x="0" y="191"/>
                  </a:cubicBezTo>
                  <a:cubicBezTo>
                    <a:pt x="0" y="263"/>
                    <a:pt x="24" y="310"/>
                    <a:pt x="48" y="334"/>
                  </a:cubicBezTo>
                  <a:cubicBezTo>
                    <a:pt x="95" y="382"/>
                    <a:pt x="143" y="406"/>
                    <a:pt x="191" y="406"/>
                  </a:cubicBezTo>
                  <a:cubicBezTo>
                    <a:pt x="238" y="406"/>
                    <a:pt x="286" y="382"/>
                    <a:pt x="333" y="334"/>
                  </a:cubicBezTo>
                  <a:cubicBezTo>
                    <a:pt x="357" y="310"/>
                    <a:pt x="381" y="263"/>
                    <a:pt x="381" y="191"/>
                  </a:cubicBezTo>
                  <a:cubicBezTo>
                    <a:pt x="381" y="144"/>
                    <a:pt x="381" y="96"/>
                    <a:pt x="333" y="48"/>
                  </a:cubicBezTo>
                  <a:cubicBezTo>
                    <a:pt x="286" y="25"/>
                    <a:pt x="238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2"/>
            <p:cNvSpPr/>
            <p:nvPr/>
          </p:nvSpPr>
          <p:spPr>
            <a:xfrm>
              <a:off x="6068015" y="1992315"/>
              <a:ext cx="265808" cy="186344"/>
            </a:xfrm>
            <a:custGeom>
              <a:avLst/>
              <a:gdLst/>
              <a:ahLst/>
              <a:cxnLst/>
              <a:rect l="l" t="t" r="r" b="b"/>
              <a:pathLst>
                <a:path w="8289" h="5811" extrusionOk="0">
                  <a:moveTo>
                    <a:pt x="5645" y="405"/>
                  </a:moveTo>
                  <a:cubicBezTo>
                    <a:pt x="5859" y="405"/>
                    <a:pt x="6026" y="572"/>
                    <a:pt x="6026" y="786"/>
                  </a:cubicBezTo>
                  <a:lnTo>
                    <a:pt x="6026" y="1262"/>
                  </a:lnTo>
                  <a:lnTo>
                    <a:pt x="405" y="1262"/>
                  </a:lnTo>
                  <a:lnTo>
                    <a:pt x="405" y="786"/>
                  </a:lnTo>
                  <a:cubicBezTo>
                    <a:pt x="405" y="572"/>
                    <a:pt x="572" y="405"/>
                    <a:pt x="786" y="405"/>
                  </a:cubicBezTo>
                  <a:close/>
                  <a:moveTo>
                    <a:pt x="7836" y="2381"/>
                  </a:moveTo>
                  <a:cubicBezTo>
                    <a:pt x="7883" y="2381"/>
                    <a:pt x="7907" y="2405"/>
                    <a:pt x="7907" y="2453"/>
                  </a:cubicBezTo>
                  <a:lnTo>
                    <a:pt x="7907" y="4811"/>
                  </a:lnTo>
                  <a:cubicBezTo>
                    <a:pt x="7907" y="4858"/>
                    <a:pt x="7883" y="4882"/>
                    <a:pt x="7836" y="4882"/>
                  </a:cubicBezTo>
                  <a:lnTo>
                    <a:pt x="5883" y="4882"/>
                  </a:lnTo>
                  <a:cubicBezTo>
                    <a:pt x="5835" y="4882"/>
                    <a:pt x="5764" y="4906"/>
                    <a:pt x="5740" y="4930"/>
                  </a:cubicBezTo>
                  <a:lnTo>
                    <a:pt x="5359" y="5311"/>
                  </a:lnTo>
                  <a:lnTo>
                    <a:pt x="4978" y="4930"/>
                  </a:lnTo>
                  <a:cubicBezTo>
                    <a:pt x="4954" y="4906"/>
                    <a:pt x="4906" y="4882"/>
                    <a:pt x="4835" y="4882"/>
                  </a:cubicBezTo>
                  <a:lnTo>
                    <a:pt x="4382" y="4882"/>
                  </a:lnTo>
                  <a:cubicBezTo>
                    <a:pt x="4359" y="4882"/>
                    <a:pt x="4335" y="4858"/>
                    <a:pt x="4335" y="4811"/>
                  </a:cubicBezTo>
                  <a:lnTo>
                    <a:pt x="4335" y="2453"/>
                  </a:lnTo>
                  <a:cubicBezTo>
                    <a:pt x="4335" y="2405"/>
                    <a:pt x="4359" y="2381"/>
                    <a:pt x="4382" y="2381"/>
                  </a:cubicBezTo>
                  <a:close/>
                  <a:moveTo>
                    <a:pt x="786" y="0"/>
                  </a:moveTo>
                  <a:cubicBezTo>
                    <a:pt x="358" y="0"/>
                    <a:pt x="1" y="333"/>
                    <a:pt x="1" y="786"/>
                  </a:cubicBezTo>
                  <a:lnTo>
                    <a:pt x="1" y="3882"/>
                  </a:lnTo>
                  <a:cubicBezTo>
                    <a:pt x="1" y="4001"/>
                    <a:pt x="96" y="4096"/>
                    <a:pt x="191" y="4096"/>
                  </a:cubicBezTo>
                  <a:cubicBezTo>
                    <a:pt x="310" y="4096"/>
                    <a:pt x="405" y="4001"/>
                    <a:pt x="405" y="3882"/>
                  </a:cubicBezTo>
                  <a:lnTo>
                    <a:pt x="405" y="1667"/>
                  </a:lnTo>
                  <a:lnTo>
                    <a:pt x="6026" y="1667"/>
                  </a:lnTo>
                  <a:lnTo>
                    <a:pt x="6026" y="1977"/>
                  </a:lnTo>
                  <a:lnTo>
                    <a:pt x="4382" y="1977"/>
                  </a:lnTo>
                  <a:cubicBezTo>
                    <a:pt x="4121" y="1977"/>
                    <a:pt x="3930" y="2191"/>
                    <a:pt x="3930" y="2429"/>
                  </a:cubicBezTo>
                  <a:lnTo>
                    <a:pt x="3930" y="4811"/>
                  </a:lnTo>
                  <a:cubicBezTo>
                    <a:pt x="3930" y="5072"/>
                    <a:pt x="4121" y="5287"/>
                    <a:pt x="4382" y="5287"/>
                  </a:cubicBezTo>
                  <a:lnTo>
                    <a:pt x="4764" y="5287"/>
                  </a:lnTo>
                  <a:lnTo>
                    <a:pt x="5216" y="5739"/>
                  </a:lnTo>
                  <a:cubicBezTo>
                    <a:pt x="5264" y="5787"/>
                    <a:pt x="5311" y="5811"/>
                    <a:pt x="5359" y="5811"/>
                  </a:cubicBezTo>
                  <a:cubicBezTo>
                    <a:pt x="5407" y="5811"/>
                    <a:pt x="5454" y="5787"/>
                    <a:pt x="5502" y="5739"/>
                  </a:cubicBezTo>
                  <a:lnTo>
                    <a:pt x="5954" y="5287"/>
                  </a:lnTo>
                  <a:lnTo>
                    <a:pt x="7836" y="5287"/>
                  </a:lnTo>
                  <a:cubicBezTo>
                    <a:pt x="8098" y="5287"/>
                    <a:pt x="8288" y="5072"/>
                    <a:pt x="8288" y="4811"/>
                  </a:cubicBezTo>
                  <a:lnTo>
                    <a:pt x="8288" y="2429"/>
                  </a:lnTo>
                  <a:cubicBezTo>
                    <a:pt x="8288" y="2191"/>
                    <a:pt x="8098" y="1977"/>
                    <a:pt x="7836" y="1977"/>
                  </a:cubicBezTo>
                  <a:lnTo>
                    <a:pt x="6431" y="1977"/>
                  </a:lnTo>
                  <a:lnTo>
                    <a:pt x="6431" y="786"/>
                  </a:lnTo>
                  <a:cubicBezTo>
                    <a:pt x="6431" y="357"/>
                    <a:pt x="6073" y="0"/>
                    <a:pt x="564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2"/>
            <p:cNvSpPr/>
            <p:nvPr/>
          </p:nvSpPr>
          <p:spPr>
            <a:xfrm>
              <a:off x="6245188" y="2082970"/>
              <a:ext cx="50442" cy="56759"/>
            </a:xfrm>
            <a:custGeom>
              <a:avLst/>
              <a:gdLst/>
              <a:ahLst/>
              <a:cxnLst/>
              <a:rect l="l" t="t" r="r" b="b"/>
              <a:pathLst>
                <a:path w="1573" h="1770" extrusionOk="0">
                  <a:moveTo>
                    <a:pt x="405" y="388"/>
                  </a:moveTo>
                  <a:lnTo>
                    <a:pt x="1167" y="888"/>
                  </a:lnTo>
                  <a:lnTo>
                    <a:pt x="405" y="1364"/>
                  </a:lnTo>
                  <a:lnTo>
                    <a:pt x="405" y="388"/>
                  </a:lnTo>
                  <a:close/>
                  <a:moveTo>
                    <a:pt x="417" y="1"/>
                  </a:moveTo>
                  <a:cubicBezTo>
                    <a:pt x="346" y="1"/>
                    <a:pt x="274" y="19"/>
                    <a:pt x="215" y="55"/>
                  </a:cubicBezTo>
                  <a:cubicBezTo>
                    <a:pt x="96" y="126"/>
                    <a:pt x="1" y="245"/>
                    <a:pt x="1" y="388"/>
                  </a:cubicBezTo>
                  <a:lnTo>
                    <a:pt x="1" y="1364"/>
                  </a:lnTo>
                  <a:cubicBezTo>
                    <a:pt x="1" y="1507"/>
                    <a:pt x="96" y="1650"/>
                    <a:pt x="215" y="1722"/>
                  </a:cubicBezTo>
                  <a:cubicBezTo>
                    <a:pt x="286" y="1745"/>
                    <a:pt x="334" y="1769"/>
                    <a:pt x="405" y="1769"/>
                  </a:cubicBezTo>
                  <a:cubicBezTo>
                    <a:pt x="477" y="1769"/>
                    <a:pt x="548" y="1745"/>
                    <a:pt x="620" y="1698"/>
                  </a:cubicBezTo>
                  <a:lnTo>
                    <a:pt x="1382" y="1221"/>
                  </a:lnTo>
                  <a:cubicBezTo>
                    <a:pt x="1501" y="1150"/>
                    <a:pt x="1572" y="1031"/>
                    <a:pt x="1572" y="888"/>
                  </a:cubicBezTo>
                  <a:cubicBezTo>
                    <a:pt x="1572" y="745"/>
                    <a:pt x="1501" y="626"/>
                    <a:pt x="1382" y="555"/>
                  </a:cubicBezTo>
                  <a:lnTo>
                    <a:pt x="620" y="55"/>
                  </a:lnTo>
                  <a:cubicBezTo>
                    <a:pt x="560" y="19"/>
                    <a:pt x="489" y="1"/>
                    <a:pt x="41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2"/>
            <p:cNvSpPr/>
            <p:nvPr/>
          </p:nvSpPr>
          <p:spPr>
            <a:xfrm>
              <a:off x="6100852" y="2183982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215" y="0"/>
                  </a:moveTo>
                  <a:cubicBezTo>
                    <a:pt x="144" y="0"/>
                    <a:pt x="96" y="0"/>
                    <a:pt x="72" y="48"/>
                  </a:cubicBezTo>
                  <a:cubicBezTo>
                    <a:pt x="24" y="72"/>
                    <a:pt x="1" y="143"/>
                    <a:pt x="1" y="191"/>
                  </a:cubicBezTo>
                  <a:cubicBezTo>
                    <a:pt x="1" y="239"/>
                    <a:pt x="24" y="286"/>
                    <a:pt x="72" y="334"/>
                  </a:cubicBezTo>
                  <a:cubicBezTo>
                    <a:pt x="96" y="358"/>
                    <a:pt x="167" y="381"/>
                    <a:pt x="215" y="381"/>
                  </a:cubicBezTo>
                  <a:cubicBezTo>
                    <a:pt x="263" y="381"/>
                    <a:pt x="310" y="358"/>
                    <a:pt x="358" y="334"/>
                  </a:cubicBezTo>
                  <a:cubicBezTo>
                    <a:pt x="382" y="286"/>
                    <a:pt x="405" y="239"/>
                    <a:pt x="405" y="191"/>
                  </a:cubicBezTo>
                  <a:cubicBezTo>
                    <a:pt x="405" y="143"/>
                    <a:pt x="382" y="72"/>
                    <a:pt x="358" y="48"/>
                  </a:cubicBezTo>
                  <a:cubicBezTo>
                    <a:pt x="310" y="24"/>
                    <a:pt x="263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2"/>
            <p:cNvSpPr/>
            <p:nvPr/>
          </p:nvSpPr>
          <p:spPr>
            <a:xfrm>
              <a:off x="6069554" y="2183982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215" y="0"/>
                  </a:moveTo>
                  <a:cubicBezTo>
                    <a:pt x="167" y="0"/>
                    <a:pt x="95" y="0"/>
                    <a:pt x="72" y="48"/>
                  </a:cubicBezTo>
                  <a:cubicBezTo>
                    <a:pt x="24" y="72"/>
                    <a:pt x="0" y="143"/>
                    <a:pt x="0" y="191"/>
                  </a:cubicBezTo>
                  <a:cubicBezTo>
                    <a:pt x="0" y="239"/>
                    <a:pt x="24" y="286"/>
                    <a:pt x="72" y="334"/>
                  </a:cubicBezTo>
                  <a:cubicBezTo>
                    <a:pt x="95" y="358"/>
                    <a:pt x="167" y="381"/>
                    <a:pt x="215" y="381"/>
                  </a:cubicBezTo>
                  <a:cubicBezTo>
                    <a:pt x="262" y="381"/>
                    <a:pt x="310" y="358"/>
                    <a:pt x="357" y="334"/>
                  </a:cubicBezTo>
                  <a:cubicBezTo>
                    <a:pt x="381" y="286"/>
                    <a:pt x="405" y="239"/>
                    <a:pt x="405" y="191"/>
                  </a:cubicBezTo>
                  <a:cubicBezTo>
                    <a:pt x="405" y="143"/>
                    <a:pt x="381" y="72"/>
                    <a:pt x="357" y="48"/>
                  </a:cubicBezTo>
                  <a:cubicBezTo>
                    <a:pt x="310" y="24"/>
                    <a:pt x="262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2"/>
            <p:cNvSpPr/>
            <p:nvPr/>
          </p:nvSpPr>
          <p:spPr>
            <a:xfrm>
              <a:off x="6038994" y="2183982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144" y="0"/>
                    <a:pt x="96" y="0"/>
                    <a:pt x="48" y="48"/>
                  </a:cubicBezTo>
                  <a:cubicBezTo>
                    <a:pt x="24" y="72"/>
                    <a:pt x="1" y="143"/>
                    <a:pt x="1" y="191"/>
                  </a:cubicBezTo>
                  <a:cubicBezTo>
                    <a:pt x="1" y="239"/>
                    <a:pt x="1" y="286"/>
                    <a:pt x="48" y="334"/>
                  </a:cubicBezTo>
                  <a:cubicBezTo>
                    <a:pt x="96" y="358"/>
                    <a:pt x="144" y="381"/>
                    <a:pt x="191" y="381"/>
                  </a:cubicBezTo>
                  <a:cubicBezTo>
                    <a:pt x="239" y="381"/>
                    <a:pt x="286" y="358"/>
                    <a:pt x="334" y="334"/>
                  </a:cubicBezTo>
                  <a:cubicBezTo>
                    <a:pt x="358" y="286"/>
                    <a:pt x="382" y="239"/>
                    <a:pt x="382" y="191"/>
                  </a:cubicBezTo>
                  <a:cubicBezTo>
                    <a:pt x="382" y="143"/>
                    <a:pt x="382" y="72"/>
                    <a:pt x="334" y="48"/>
                  </a:cubicBezTo>
                  <a:cubicBezTo>
                    <a:pt x="286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2"/>
            <p:cNvSpPr/>
            <p:nvPr/>
          </p:nvSpPr>
          <p:spPr>
            <a:xfrm>
              <a:off x="6091681" y="2067128"/>
              <a:ext cx="90142" cy="13019"/>
            </a:xfrm>
            <a:custGeom>
              <a:avLst/>
              <a:gdLst/>
              <a:ahLst/>
              <a:cxnLst/>
              <a:rect l="l" t="t" r="r" b="b"/>
              <a:pathLst>
                <a:path w="2811" h="406" extrusionOk="0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406"/>
                    <a:pt x="191" y="406"/>
                  </a:cubicBezTo>
                  <a:lnTo>
                    <a:pt x="2620" y="406"/>
                  </a:lnTo>
                  <a:cubicBezTo>
                    <a:pt x="2716" y="406"/>
                    <a:pt x="2811" y="310"/>
                    <a:pt x="2811" y="215"/>
                  </a:cubicBezTo>
                  <a:cubicBezTo>
                    <a:pt x="2811" y="96"/>
                    <a:pt x="2716" y="1"/>
                    <a:pt x="262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2"/>
            <p:cNvSpPr/>
            <p:nvPr/>
          </p:nvSpPr>
          <p:spPr>
            <a:xfrm>
              <a:off x="6091681" y="2093103"/>
              <a:ext cx="43580" cy="12250"/>
            </a:xfrm>
            <a:custGeom>
              <a:avLst/>
              <a:gdLst/>
              <a:ahLst/>
              <a:cxnLst/>
              <a:rect l="l" t="t" r="r" b="b"/>
              <a:pathLst>
                <a:path w="1359" h="382" extrusionOk="0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310"/>
                    <a:pt x="96" y="382"/>
                    <a:pt x="191" y="382"/>
                  </a:cubicBezTo>
                  <a:lnTo>
                    <a:pt x="1168" y="382"/>
                  </a:lnTo>
                  <a:cubicBezTo>
                    <a:pt x="1263" y="382"/>
                    <a:pt x="1358" y="310"/>
                    <a:pt x="1358" y="191"/>
                  </a:cubicBezTo>
                  <a:cubicBezTo>
                    <a:pt x="1358" y="72"/>
                    <a:pt x="1263" y="1"/>
                    <a:pt x="116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2"/>
            <p:cNvSpPr/>
            <p:nvPr/>
          </p:nvSpPr>
          <p:spPr>
            <a:xfrm>
              <a:off x="6152032" y="2093103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191" y="1"/>
                  </a:moveTo>
                  <a:cubicBezTo>
                    <a:pt x="143" y="1"/>
                    <a:pt x="95" y="24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39"/>
                    <a:pt x="24" y="286"/>
                    <a:pt x="48" y="334"/>
                  </a:cubicBezTo>
                  <a:cubicBezTo>
                    <a:pt x="95" y="358"/>
                    <a:pt x="143" y="382"/>
                    <a:pt x="191" y="382"/>
                  </a:cubicBezTo>
                  <a:cubicBezTo>
                    <a:pt x="262" y="382"/>
                    <a:pt x="310" y="358"/>
                    <a:pt x="334" y="334"/>
                  </a:cubicBezTo>
                  <a:cubicBezTo>
                    <a:pt x="381" y="286"/>
                    <a:pt x="405" y="239"/>
                    <a:pt x="405" y="191"/>
                  </a:cubicBezTo>
                  <a:cubicBezTo>
                    <a:pt x="405" y="143"/>
                    <a:pt x="381" y="96"/>
                    <a:pt x="334" y="48"/>
                  </a:cubicBezTo>
                  <a:cubicBezTo>
                    <a:pt x="310" y="24"/>
                    <a:pt x="238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2"/>
            <p:cNvSpPr/>
            <p:nvPr/>
          </p:nvSpPr>
          <p:spPr>
            <a:xfrm>
              <a:off x="6169573" y="2206878"/>
              <a:ext cx="76417" cy="13019"/>
            </a:xfrm>
            <a:custGeom>
              <a:avLst/>
              <a:gdLst/>
              <a:ahLst/>
              <a:cxnLst/>
              <a:rect l="l" t="t" r="r" b="b"/>
              <a:pathLst>
                <a:path w="2383" h="406" extrusionOk="0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406"/>
                    <a:pt x="191" y="406"/>
                  </a:cubicBezTo>
                  <a:lnTo>
                    <a:pt x="2192" y="406"/>
                  </a:lnTo>
                  <a:cubicBezTo>
                    <a:pt x="2287" y="406"/>
                    <a:pt x="2382" y="310"/>
                    <a:pt x="2382" y="215"/>
                  </a:cubicBezTo>
                  <a:cubicBezTo>
                    <a:pt x="2382" y="96"/>
                    <a:pt x="2287" y="1"/>
                    <a:pt x="219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2"/>
            <p:cNvSpPr/>
            <p:nvPr/>
          </p:nvSpPr>
          <p:spPr>
            <a:xfrm>
              <a:off x="6169573" y="2232853"/>
              <a:ext cx="45857" cy="13019"/>
            </a:xfrm>
            <a:custGeom>
              <a:avLst/>
              <a:gdLst/>
              <a:ahLst/>
              <a:cxnLst/>
              <a:rect l="l" t="t" r="r" b="b"/>
              <a:pathLst>
                <a:path w="1430" h="406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0"/>
                    <a:pt x="96" y="405"/>
                    <a:pt x="191" y="405"/>
                  </a:cubicBezTo>
                  <a:lnTo>
                    <a:pt x="1239" y="405"/>
                  </a:lnTo>
                  <a:cubicBezTo>
                    <a:pt x="1335" y="405"/>
                    <a:pt x="1430" y="310"/>
                    <a:pt x="1430" y="191"/>
                  </a:cubicBezTo>
                  <a:cubicBezTo>
                    <a:pt x="1430" y="96"/>
                    <a:pt x="1335" y="1"/>
                    <a:pt x="12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51" y="1174865"/>
            <a:ext cx="2073130" cy="3843928"/>
          </a:xfrm>
          <a:prstGeom prst="rect">
            <a:avLst/>
          </a:prstGeom>
        </p:spPr>
      </p:pic>
      <p:sp>
        <p:nvSpPr>
          <p:cNvPr id="50" name="Google Shape;2861;p62"/>
          <p:cNvSpPr/>
          <p:nvPr/>
        </p:nvSpPr>
        <p:spPr>
          <a:xfrm>
            <a:off x="170151" y="978045"/>
            <a:ext cx="2073130" cy="274200"/>
          </a:xfrm>
          <a:prstGeom prst="round2SameRect">
            <a:avLst>
              <a:gd name="adj1" fmla="val 35758"/>
              <a:gd name="adj2" fmla="val 0"/>
            </a:avLst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882;p62"/>
          <p:cNvSpPr/>
          <p:nvPr/>
        </p:nvSpPr>
        <p:spPr>
          <a:xfrm>
            <a:off x="1031098" y="1119295"/>
            <a:ext cx="426586" cy="42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419" y="1205674"/>
            <a:ext cx="2090313" cy="3810342"/>
          </a:xfrm>
          <a:prstGeom prst="rect">
            <a:avLst/>
          </a:prstGeom>
        </p:spPr>
      </p:pic>
      <p:sp>
        <p:nvSpPr>
          <p:cNvPr id="56" name="Google Shape;2861;p62"/>
          <p:cNvSpPr/>
          <p:nvPr/>
        </p:nvSpPr>
        <p:spPr>
          <a:xfrm>
            <a:off x="2698873" y="1024495"/>
            <a:ext cx="2095859" cy="274200"/>
          </a:xfrm>
          <a:prstGeom prst="round2SameRect">
            <a:avLst>
              <a:gd name="adj1" fmla="val 35758"/>
              <a:gd name="adj2" fmla="val 0"/>
            </a:avLst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882;p62"/>
          <p:cNvSpPr/>
          <p:nvPr/>
        </p:nvSpPr>
        <p:spPr>
          <a:xfrm>
            <a:off x="3559820" y="1165745"/>
            <a:ext cx="431263" cy="42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62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</a:t>
            </a:r>
            <a:endParaRPr dirty="0"/>
          </a:p>
        </p:txBody>
      </p:sp>
      <p:grpSp>
        <p:nvGrpSpPr>
          <p:cNvPr id="93" name="Google Shape;2817;p61"/>
          <p:cNvGrpSpPr/>
          <p:nvPr/>
        </p:nvGrpSpPr>
        <p:grpSpPr>
          <a:xfrm>
            <a:off x="1591088" y="2018150"/>
            <a:ext cx="2839800" cy="1809974"/>
            <a:chOff x="1591088" y="2018150"/>
            <a:chExt cx="2839800" cy="1809974"/>
          </a:xfrm>
        </p:grpSpPr>
        <p:grpSp>
          <p:nvGrpSpPr>
            <p:cNvPr id="94" name="Google Shape;2818;p61"/>
            <p:cNvGrpSpPr/>
            <p:nvPr/>
          </p:nvGrpSpPr>
          <p:grpSpPr>
            <a:xfrm>
              <a:off x="1591088" y="2018150"/>
              <a:ext cx="2839800" cy="1797900"/>
              <a:chOff x="5584025" y="425073"/>
              <a:chExt cx="2839800" cy="1797900"/>
            </a:xfrm>
          </p:grpSpPr>
          <p:sp>
            <p:nvSpPr>
              <p:cNvPr id="98" name="Google Shape;2819;p61"/>
              <p:cNvSpPr/>
              <p:nvPr/>
            </p:nvSpPr>
            <p:spPr>
              <a:xfrm rot="10800000" flipH="1">
                <a:off x="5584025" y="737973"/>
                <a:ext cx="2839800" cy="1485000"/>
              </a:xfrm>
              <a:prstGeom prst="round2SameRect">
                <a:avLst>
                  <a:gd name="adj1" fmla="val 713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820;p61"/>
              <p:cNvSpPr/>
              <p:nvPr/>
            </p:nvSpPr>
            <p:spPr>
              <a:xfrm>
                <a:off x="5584025" y="425073"/>
                <a:ext cx="2839800" cy="410400"/>
              </a:xfrm>
              <a:prstGeom prst="round2SameRect">
                <a:avLst>
                  <a:gd name="adj1" fmla="val 35758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821;p61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extrusionOk="0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lnTo>
                      <a:pt x="1" y="6110"/>
                    </a:lnTo>
                    <a:cubicBezTo>
                      <a:pt x="1" y="6475"/>
                      <a:pt x="305" y="6779"/>
                      <a:pt x="700" y="6779"/>
                    </a:cubicBezTo>
                    <a:lnTo>
                      <a:pt x="6110" y="6779"/>
                    </a:lnTo>
                    <a:cubicBezTo>
                      <a:pt x="6475" y="6779"/>
                      <a:pt x="6779" y="6475"/>
                      <a:pt x="6779" y="6110"/>
                    </a:cubicBezTo>
                    <a:lnTo>
                      <a:pt x="6779" y="670"/>
                    </a:lnTo>
                    <a:cubicBezTo>
                      <a:pt x="6779" y="305"/>
                      <a:pt x="6506" y="1"/>
                      <a:pt x="6110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822;p61"/>
              <p:cNvSpPr/>
              <p:nvPr/>
            </p:nvSpPr>
            <p:spPr>
              <a:xfrm>
                <a:off x="7522125" y="633288"/>
                <a:ext cx="85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" fill="none" extrusionOk="0">
                    <a:moveTo>
                      <a:pt x="3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28875" cap="rnd" cmpd="sng">
                <a:solidFill>
                  <a:srgbClr val="4237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823;p61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extrusionOk="0">
                    <a:moveTo>
                      <a:pt x="669" y="1"/>
                    </a:moveTo>
                    <a:cubicBezTo>
                      <a:pt x="274" y="1"/>
                      <a:pt x="0" y="305"/>
                      <a:pt x="0" y="670"/>
                    </a:cubicBezTo>
                    <a:lnTo>
                      <a:pt x="0" y="6110"/>
                    </a:lnTo>
                    <a:cubicBezTo>
                      <a:pt x="0" y="6475"/>
                      <a:pt x="274" y="6779"/>
                      <a:pt x="669" y="6779"/>
                    </a:cubicBezTo>
                    <a:lnTo>
                      <a:pt x="6079" y="6779"/>
                    </a:lnTo>
                    <a:cubicBezTo>
                      <a:pt x="6475" y="6779"/>
                      <a:pt x="6778" y="6475"/>
                      <a:pt x="6778" y="6110"/>
                    </a:cubicBezTo>
                    <a:lnTo>
                      <a:pt x="6778" y="670"/>
                    </a:lnTo>
                    <a:cubicBezTo>
                      <a:pt x="6778" y="305"/>
                      <a:pt x="6475" y="1"/>
                      <a:pt x="6079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824;p61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079" y="6779"/>
                    </a:moveTo>
                    <a:lnTo>
                      <a:pt x="669" y="6779"/>
                    </a:lnTo>
                    <a:cubicBezTo>
                      <a:pt x="274" y="6779"/>
                      <a:pt x="0" y="6475"/>
                      <a:pt x="0" y="6110"/>
                    </a:cubicBezTo>
                    <a:lnTo>
                      <a:pt x="0" y="670"/>
                    </a:lnTo>
                    <a:cubicBezTo>
                      <a:pt x="0" y="305"/>
                      <a:pt x="274" y="1"/>
                      <a:pt x="669" y="1"/>
                    </a:cubicBezTo>
                    <a:lnTo>
                      <a:pt x="6079" y="1"/>
                    </a:lnTo>
                    <a:cubicBezTo>
                      <a:pt x="6475" y="1"/>
                      <a:pt x="6778" y="305"/>
                      <a:pt x="6778" y="670"/>
                    </a:cubicBezTo>
                    <a:lnTo>
                      <a:pt x="6778" y="6110"/>
                    </a:lnTo>
                    <a:cubicBezTo>
                      <a:pt x="6778" y="6475"/>
                      <a:pt x="6475" y="6779"/>
                      <a:pt x="6079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825;p61"/>
              <p:cNvSpPr/>
              <p:nvPr/>
            </p:nvSpPr>
            <p:spPr>
              <a:xfrm>
                <a:off x="8029725" y="549325"/>
                <a:ext cx="158850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415" fill="none" extrusionOk="0">
                    <a:moveTo>
                      <a:pt x="1" y="1"/>
                    </a:moveTo>
                    <a:lnTo>
                      <a:pt x="6354" y="6414"/>
                    </a:lnTo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826;p61"/>
              <p:cNvSpPr/>
              <p:nvPr/>
            </p:nvSpPr>
            <p:spPr>
              <a:xfrm>
                <a:off x="8028975" y="549325"/>
                <a:ext cx="158850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415" fill="none" extrusionOk="0">
                    <a:moveTo>
                      <a:pt x="6353" y="1"/>
                    </a:moveTo>
                    <a:lnTo>
                      <a:pt x="1" y="6414"/>
                    </a:lnTo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827;p61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079" y="6779"/>
                    </a:moveTo>
                    <a:lnTo>
                      <a:pt x="669" y="6779"/>
                    </a:lnTo>
                    <a:cubicBezTo>
                      <a:pt x="274" y="6779"/>
                      <a:pt x="0" y="6475"/>
                      <a:pt x="0" y="6110"/>
                    </a:cubicBezTo>
                    <a:lnTo>
                      <a:pt x="0" y="670"/>
                    </a:lnTo>
                    <a:cubicBezTo>
                      <a:pt x="0" y="305"/>
                      <a:pt x="274" y="1"/>
                      <a:pt x="669" y="1"/>
                    </a:cubicBezTo>
                    <a:lnTo>
                      <a:pt x="6079" y="1"/>
                    </a:lnTo>
                    <a:cubicBezTo>
                      <a:pt x="6475" y="1"/>
                      <a:pt x="6778" y="305"/>
                      <a:pt x="6778" y="670"/>
                    </a:cubicBezTo>
                    <a:lnTo>
                      <a:pt x="6778" y="6110"/>
                    </a:lnTo>
                    <a:cubicBezTo>
                      <a:pt x="6778" y="6475"/>
                      <a:pt x="6475" y="6779"/>
                      <a:pt x="6079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828;p61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extrusionOk="0">
                    <a:moveTo>
                      <a:pt x="669" y="1"/>
                    </a:moveTo>
                    <a:cubicBezTo>
                      <a:pt x="305" y="1"/>
                      <a:pt x="1" y="305"/>
                      <a:pt x="1" y="670"/>
                    </a:cubicBezTo>
                    <a:lnTo>
                      <a:pt x="1" y="6110"/>
                    </a:lnTo>
                    <a:cubicBezTo>
                      <a:pt x="1" y="6475"/>
                      <a:pt x="305" y="6779"/>
                      <a:pt x="669" y="6779"/>
                    </a:cubicBezTo>
                    <a:lnTo>
                      <a:pt x="6110" y="6779"/>
                    </a:lnTo>
                    <a:cubicBezTo>
                      <a:pt x="6475" y="6779"/>
                      <a:pt x="6779" y="6475"/>
                      <a:pt x="6779" y="6110"/>
                    </a:cubicBezTo>
                    <a:lnTo>
                      <a:pt x="6779" y="670"/>
                    </a:lnTo>
                    <a:cubicBezTo>
                      <a:pt x="6779" y="305"/>
                      <a:pt x="6475" y="1"/>
                      <a:pt x="6110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829;p61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110" y="6779"/>
                    </a:moveTo>
                    <a:lnTo>
                      <a:pt x="669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669" y="1"/>
                    </a:cubicBezTo>
                    <a:lnTo>
                      <a:pt x="6110" y="1"/>
                    </a:lnTo>
                    <a:cubicBezTo>
                      <a:pt x="6475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830;p61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110" y="6779"/>
                    </a:moveTo>
                    <a:lnTo>
                      <a:pt x="669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669" y="1"/>
                    </a:cubicBezTo>
                    <a:lnTo>
                      <a:pt x="6110" y="1"/>
                    </a:lnTo>
                    <a:cubicBezTo>
                      <a:pt x="6475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831;p61"/>
              <p:cNvSpPr/>
              <p:nvPr/>
            </p:nvSpPr>
            <p:spPr>
              <a:xfrm>
                <a:off x="7794175" y="601000"/>
                <a:ext cx="859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585" fill="none" extrusionOk="0">
                    <a:moveTo>
                      <a:pt x="0" y="1"/>
                    </a:moveTo>
                    <a:lnTo>
                      <a:pt x="3435" y="1"/>
                    </a:lnTo>
                    <a:lnTo>
                      <a:pt x="3435" y="2584"/>
                    </a:lnTo>
                    <a:lnTo>
                      <a:pt x="0" y="2584"/>
                    </a:lnTo>
                    <a:close/>
                  </a:path>
                </a:pathLst>
              </a:custGeom>
              <a:noFill/>
              <a:ln w="23550" cap="rnd" cmpd="sng">
                <a:solidFill>
                  <a:srgbClr val="4237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832;p61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fill="none" extrusionOk="0">
                    <a:moveTo>
                      <a:pt x="6110" y="6779"/>
                    </a:moveTo>
                    <a:lnTo>
                      <a:pt x="700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700" y="1"/>
                    </a:cubicBezTo>
                    <a:lnTo>
                      <a:pt x="6110" y="1"/>
                    </a:lnTo>
                    <a:cubicBezTo>
                      <a:pt x="6506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833;p61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fill="none" extrusionOk="0">
                    <a:moveTo>
                      <a:pt x="6110" y="6779"/>
                    </a:moveTo>
                    <a:lnTo>
                      <a:pt x="700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700" y="1"/>
                    </a:cubicBezTo>
                    <a:lnTo>
                      <a:pt x="6110" y="1"/>
                    </a:lnTo>
                    <a:cubicBezTo>
                      <a:pt x="6506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2834;p61"/>
            <p:cNvGrpSpPr/>
            <p:nvPr/>
          </p:nvGrpSpPr>
          <p:grpSpPr>
            <a:xfrm flipH="1">
              <a:off x="3523881" y="3529987"/>
              <a:ext cx="815291" cy="298136"/>
              <a:chOff x="7613525" y="0"/>
              <a:chExt cx="939275" cy="343475"/>
            </a:xfrm>
          </p:grpSpPr>
          <p:sp>
            <p:nvSpPr>
              <p:cNvPr id="96" name="Google Shape;2835;p61"/>
              <p:cNvSpPr/>
              <p:nvPr/>
            </p:nvSpPr>
            <p:spPr>
              <a:xfrm>
                <a:off x="7652300" y="24300"/>
                <a:ext cx="876175" cy="291075"/>
              </a:xfrm>
              <a:custGeom>
                <a:avLst/>
                <a:gdLst/>
                <a:ahLst/>
                <a:cxnLst/>
                <a:rect l="l" t="t" r="r" b="b"/>
                <a:pathLst>
                  <a:path w="35047" h="11643" extrusionOk="0">
                    <a:moveTo>
                      <a:pt x="0" y="11642"/>
                    </a:moveTo>
                    <a:lnTo>
                      <a:pt x="34803" y="11642"/>
                    </a:lnTo>
                    <a:cubicBezTo>
                      <a:pt x="34803" y="11642"/>
                      <a:pt x="35046" y="8481"/>
                      <a:pt x="31156" y="8967"/>
                    </a:cubicBezTo>
                    <a:cubicBezTo>
                      <a:pt x="31156" y="8967"/>
                      <a:pt x="33192" y="6809"/>
                      <a:pt x="31946" y="4530"/>
                    </a:cubicBezTo>
                    <a:cubicBezTo>
                      <a:pt x="31308" y="3314"/>
                      <a:pt x="29970" y="2645"/>
                      <a:pt x="28603" y="2736"/>
                    </a:cubicBezTo>
                    <a:cubicBezTo>
                      <a:pt x="26992" y="2858"/>
                      <a:pt x="25046" y="3861"/>
                      <a:pt x="25837" y="8208"/>
                    </a:cubicBezTo>
                    <a:cubicBezTo>
                      <a:pt x="25837" y="8208"/>
                      <a:pt x="24712" y="7387"/>
                      <a:pt x="23435" y="8177"/>
                    </a:cubicBezTo>
                    <a:cubicBezTo>
                      <a:pt x="23435" y="8177"/>
                      <a:pt x="23466" y="8116"/>
                      <a:pt x="23496" y="8025"/>
                    </a:cubicBezTo>
                    <a:cubicBezTo>
                      <a:pt x="24074" y="5654"/>
                      <a:pt x="21824" y="3527"/>
                      <a:pt x="19545" y="4347"/>
                    </a:cubicBezTo>
                    <a:cubicBezTo>
                      <a:pt x="18845" y="4621"/>
                      <a:pt x="18086" y="5138"/>
                      <a:pt x="17386" y="6141"/>
                    </a:cubicBezTo>
                    <a:cubicBezTo>
                      <a:pt x="17386" y="6141"/>
                      <a:pt x="18845" y="1521"/>
                      <a:pt x="15715" y="396"/>
                    </a:cubicBezTo>
                    <a:cubicBezTo>
                      <a:pt x="14681" y="1"/>
                      <a:pt x="13526" y="92"/>
                      <a:pt x="12554" y="609"/>
                    </a:cubicBezTo>
                    <a:cubicBezTo>
                      <a:pt x="11277" y="1308"/>
                      <a:pt x="9666" y="2919"/>
                      <a:pt x="9848" y="6718"/>
                    </a:cubicBezTo>
                    <a:cubicBezTo>
                      <a:pt x="9848" y="6718"/>
                      <a:pt x="9727" y="3435"/>
                      <a:pt x="6900" y="3284"/>
                    </a:cubicBezTo>
                    <a:cubicBezTo>
                      <a:pt x="5532" y="3192"/>
                      <a:pt x="4225" y="3983"/>
                      <a:pt x="3678" y="5259"/>
                    </a:cubicBezTo>
                    <a:cubicBezTo>
                      <a:pt x="3222" y="6293"/>
                      <a:pt x="3161" y="7812"/>
                      <a:pt x="4803" y="9575"/>
                    </a:cubicBezTo>
                    <a:cubicBezTo>
                      <a:pt x="4803" y="9606"/>
                      <a:pt x="1003" y="8542"/>
                      <a:pt x="0" y="1164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836;p61"/>
              <p:cNvSpPr/>
              <p:nvPr/>
            </p:nvSpPr>
            <p:spPr>
              <a:xfrm>
                <a:off x="7613525" y="0"/>
                <a:ext cx="939275" cy="343475"/>
              </a:xfrm>
              <a:custGeom>
                <a:avLst/>
                <a:gdLst/>
                <a:ahLst/>
                <a:cxnLst/>
                <a:rect l="l" t="t" r="r" b="b"/>
                <a:pathLst>
                  <a:path w="37571" h="13739" extrusionOk="0">
                    <a:moveTo>
                      <a:pt x="11396" y="7624"/>
                    </a:moveTo>
                    <a:cubicBezTo>
                      <a:pt x="11397" y="7646"/>
                      <a:pt x="11398" y="7668"/>
                      <a:pt x="11399" y="7690"/>
                    </a:cubicBezTo>
                    <a:cubicBezTo>
                      <a:pt x="11399" y="7679"/>
                      <a:pt x="11399" y="7656"/>
                      <a:pt x="11396" y="7624"/>
                    </a:cubicBezTo>
                    <a:close/>
                    <a:moveTo>
                      <a:pt x="15959" y="1125"/>
                    </a:moveTo>
                    <a:cubicBezTo>
                      <a:pt x="16384" y="1125"/>
                      <a:pt x="16840" y="1216"/>
                      <a:pt x="17266" y="1368"/>
                    </a:cubicBezTo>
                    <a:cubicBezTo>
                      <a:pt x="20396" y="2493"/>
                      <a:pt x="18968" y="7113"/>
                      <a:pt x="18968" y="7113"/>
                    </a:cubicBezTo>
                    <a:cubicBezTo>
                      <a:pt x="19667" y="6110"/>
                      <a:pt x="20396" y="5593"/>
                      <a:pt x="21096" y="5319"/>
                    </a:cubicBezTo>
                    <a:cubicBezTo>
                      <a:pt x="21430" y="5198"/>
                      <a:pt x="21764" y="5137"/>
                      <a:pt x="22099" y="5137"/>
                    </a:cubicBezTo>
                    <a:cubicBezTo>
                      <a:pt x="23983" y="5137"/>
                      <a:pt x="25533" y="6991"/>
                      <a:pt x="25047" y="8997"/>
                    </a:cubicBezTo>
                    <a:cubicBezTo>
                      <a:pt x="25017" y="9088"/>
                      <a:pt x="25017" y="9149"/>
                      <a:pt x="25017" y="9149"/>
                    </a:cubicBezTo>
                    <a:cubicBezTo>
                      <a:pt x="25412" y="8876"/>
                      <a:pt x="25807" y="8815"/>
                      <a:pt x="26141" y="8815"/>
                    </a:cubicBezTo>
                    <a:cubicBezTo>
                      <a:pt x="26871" y="8815"/>
                      <a:pt x="27388" y="9180"/>
                      <a:pt x="27388" y="9180"/>
                    </a:cubicBezTo>
                    <a:cubicBezTo>
                      <a:pt x="26597" y="4833"/>
                      <a:pt x="28543" y="3830"/>
                      <a:pt x="30154" y="3708"/>
                    </a:cubicBezTo>
                    <a:lnTo>
                      <a:pt x="30427" y="3708"/>
                    </a:lnTo>
                    <a:cubicBezTo>
                      <a:pt x="31704" y="3708"/>
                      <a:pt x="32889" y="4377"/>
                      <a:pt x="33497" y="5502"/>
                    </a:cubicBezTo>
                    <a:cubicBezTo>
                      <a:pt x="34743" y="7781"/>
                      <a:pt x="32707" y="9939"/>
                      <a:pt x="32707" y="9939"/>
                    </a:cubicBezTo>
                    <a:cubicBezTo>
                      <a:pt x="32980" y="9909"/>
                      <a:pt x="33223" y="9879"/>
                      <a:pt x="33467" y="9879"/>
                    </a:cubicBezTo>
                    <a:cubicBezTo>
                      <a:pt x="36567" y="9879"/>
                      <a:pt x="36354" y="12614"/>
                      <a:pt x="36354" y="12614"/>
                    </a:cubicBezTo>
                    <a:lnTo>
                      <a:pt x="1551" y="12614"/>
                    </a:lnTo>
                    <a:cubicBezTo>
                      <a:pt x="2129" y="10760"/>
                      <a:pt x="3709" y="10395"/>
                      <a:pt x="4895" y="10395"/>
                    </a:cubicBezTo>
                    <a:cubicBezTo>
                      <a:pt x="5715" y="10395"/>
                      <a:pt x="6354" y="10578"/>
                      <a:pt x="6354" y="10578"/>
                    </a:cubicBezTo>
                    <a:cubicBezTo>
                      <a:pt x="4712" y="8784"/>
                      <a:pt x="4773" y="7265"/>
                      <a:pt x="5229" y="6231"/>
                    </a:cubicBezTo>
                    <a:cubicBezTo>
                      <a:pt x="5746" y="5015"/>
                      <a:pt x="6962" y="4256"/>
                      <a:pt x="8269" y="4256"/>
                    </a:cubicBezTo>
                    <a:lnTo>
                      <a:pt x="8451" y="4256"/>
                    </a:lnTo>
                    <a:cubicBezTo>
                      <a:pt x="11017" y="4398"/>
                      <a:pt x="11363" y="7135"/>
                      <a:pt x="11396" y="7624"/>
                    </a:cubicBezTo>
                    <a:lnTo>
                      <a:pt x="11396" y="7624"/>
                    </a:lnTo>
                    <a:cubicBezTo>
                      <a:pt x="11236" y="3872"/>
                      <a:pt x="12835" y="2276"/>
                      <a:pt x="14105" y="1581"/>
                    </a:cubicBezTo>
                    <a:cubicBezTo>
                      <a:pt x="14682" y="1277"/>
                      <a:pt x="15320" y="1125"/>
                      <a:pt x="15959" y="1125"/>
                    </a:cubicBezTo>
                    <a:close/>
                    <a:moveTo>
                      <a:pt x="15959" y="0"/>
                    </a:moveTo>
                    <a:cubicBezTo>
                      <a:pt x="15138" y="0"/>
                      <a:pt x="14317" y="183"/>
                      <a:pt x="13588" y="578"/>
                    </a:cubicBezTo>
                    <a:cubicBezTo>
                      <a:pt x="12706" y="1034"/>
                      <a:pt x="11460" y="2006"/>
                      <a:pt x="10761" y="3921"/>
                    </a:cubicBezTo>
                    <a:cubicBezTo>
                      <a:pt x="10184" y="3465"/>
                      <a:pt x="9454" y="3161"/>
                      <a:pt x="8512" y="3100"/>
                    </a:cubicBezTo>
                    <a:lnTo>
                      <a:pt x="8299" y="3100"/>
                    </a:lnTo>
                    <a:cubicBezTo>
                      <a:pt x="6506" y="3100"/>
                      <a:pt x="4895" y="4164"/>
                      <a:pt x="4196" y="5775"/>
                    </a:cubicBezTo>
                    <a:cubicBezTo>
                      <a:pt x="3800" y="6657"/>
                      <a:pt x="3588" y="7873"/>
                      <a:pt x="4165" y="9301"/>
                    </a:cubicBezTo>
                    <a:cubicBezTo>
                      <a:pt x="2341" y="9514"/>
                      <a:pt x="1004" y="10578"/>
                      <a:pt x="487" y="12250"/>
                    </a:cubicBezTo>
                    <a:lnTo>
                      <a:pt x="1" y="13739"/>
                    </a:lnTo>
                    <a:lnTo>
                      <a:pt x="37418" y="13739"/>
                    </a:lnTo>
                    <a:lnTo>
                      <a:pt x="37479" y="12675"/>
                    </a:lnTo>
                    <a:cubicBezTo>
                      <a:pt x="37509" y="12523"/>
                      <a:pt x="37570" y="11064"/>
                      <a:pt x="36537" y="9909"/>
                    </a:cubicBezTo>
                    <a:cubicBezTo>
                      <a:pt x="36050" y="9392"/>
                      <a:pt x="35412" y="9058"/>
                      <a:pt x="34682" y="8876"/>
                    </a:cubicBezTo>
                    <a:cubicBezTo>
                      <a:pt x="35108" y="7842"/>
                      <a:pt x="35321" y="6444"/>
                      <a:pt x="34530" y="4955"/>
                    </a:cubicBezTo>
                    <a:cubicBezTo>
                      <a:pt x="33740" y="3496"/>
                      <a:pt x="32160" y="2584"/>
                      <a:pt x="30427" y="2584"/>
                    </a:cubicBezTo>
                    <a:lnTo>
                      <a:pt x="30093" y="2584"/>
                    </a:lnTo>
                    <a:cubicBezTo>
                      <a:pt x="28786" y="2675"/>
                      <a:pt x="27722" y="3192"/>
                      <a:pt x="27023" y="4104"/>
                    </a:cubicBezTo>
                    <a:cubicBezTo>
                      <a:pt x="26445" y="4833"/>
                      <a:pt x="26141" y="5806"/>
                      <a:pt x="26080" y="6961"/>
                    </a:cubicBezTo>
                    <a:cubicBezTo>
                      <a:pt x="25929" y="6505"/>
                      <a:pt x="25685" y="6049"/>
                      <a:pt x="25381" y="5623"/>
                    </a:cubicBezTo>
                    <a:cubicBezTo>
                      <a:pt x="24591" y="4620"/>
                      <a:pt x="23375" y="4012"/>
                      <a:pt x="22099" y="4012"/>
                    </a:cubicBezTo>
                    <a:cubicBezTo>
                      <a:pt x="21643" y="4012"/>
                      <a:pt x="21156" y="4104"/>
                      <a:pt x="20700" y="4256"/>
                    </a:cubicBezTo>
                    <a:cubicBezTo>
                      <a:pt x="20609" y="4286"/>
                      <a:pt x="20518" y="4347"/>
                      <a:pt x="20396" y="4377"/>
                    </a:cubicBezTo>
                    <a:cubicBezTo>
                      <a:pt x="20305" y="2705"/>
                      <a:pt x="19606" y="1003"/>
                      <a:pt x="17661" y="274"/>
                    </a:cubicBezTo>
                    <a:cubicBezTo>
                      <a:pt x="17114" y="91"/>
                      <a:pt x="16536" y="0"/>
                      <a:pt x="15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" name="Google Shape;2837;p61"/>
          <p:cNvSpPr txBox="1">
            <a:spLocks noGrp="1"/>
          </p:cNvSpPr>
          <p:nvPr>
            <p:ph type="subTitle" idx="1"/>
          </p:nvPr>
        </p:nvSpPr>
        <p:spPr>
          <a:xfrm>
            <a:off x="1591088" y="2441525"/>
            <a:ext cx="2839800" cy="1280100"/>
          </a:xfrm>
          <a:prstGeom prst="rect">
            <a:avLst/>
          </a:prstGeom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The main page that users can manage his note such as add, delete or edit his note </a:t>
            </a:r>
          </a:p>
        </p:txBody>
      </p:sp>
      <p:grpSp>
        <p:nvGrpSpPr>
          <p:cNvPr id="114" name="Google Shape;2844;p61"/>
          <p:cNvGrpSpPr/>
          <p:nvPr/>
        </p:nvGrpSpPr>
        <p:grpSpPr>
          <a:xfrm rot="-5400000" flipH="1">
            <a:off x="1647860" y="1260228"/>
            <a:ext cx="1114668" cy="914429"/>
            <a:chOff x="904850" y="2929900"/>
            <a:chExt cx="732900" cy="593400"/>
          </a:xfrm>
        </p:grpSpPr>
        <p:sp>
          <p:nvSpPr>
            <p:cNvPr id="115" name="Google Shape;2845;p61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46;p61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2847;p61"/>
          <p:cNvGrpSpPr/>
          <p:nvPr/>
        </p:nvGrpSpPr>
        <p:grpSpPr>
          <a:xfrm>
            <a:off x="1923249" y="1443102"/>
            <a:ext cx="563881" cy="548654"/>
            <a:chOff x="7265447" y="2555131"/>
            <a:chExt cx="334528" cy="326094"/>
          </a:xfrm>
        </p:grpSpPr>
        <p:sp>
          <p:nvSpPr>
            <p:cNvPr id="118" name="Google Shape;2848;p61"/>
            <p:cNvSpPr/>
            <p:nvPr/>
          </p:nvSpPr>
          <p:spPr>
            <a:xfrm>
              <a:off x="7337247" y="2561994"/>
              <a:ext cx="194008" cy="313139"/>
            </a:xfrm>
            <a:custGeom>
              <a:avLst/>
              <a:gdLst/>
              <a:ahLst/>
              <a:cxnLst/>
              <a:rect l="l" t="t" r="r" b="b"/>
              <a:pathLst>
                <a:path w="6050" h="9765" extrusionOk="0">
                  <a:moveTo>
                    <a:pt x="596" y="1"/>
                  </a:moveTo>
                  <a:cubicBezTo>
                    <a:pt x="262" y="1"/>
                    <a:pt x="0" y="262"/>
                    <a:pt x="0" y="572"/>
                  </a:cubicBezTo>
                  <a:lnTo>
                    <a:pt x="0" y="9169"/>
                  </a:lnTo>
                  <a:cubicBezTo>
                    <a:pt x="0" y="9502"/>
                    <a:pt x="262" y="9764"/>
                    <a:pt x="596" y="9764"/>
                  </a:cubicBezTo>
                  <a:lnTo>
                    <a:pt x="5454" y="9764"/>
                  </a:lnTo>
                  <a:cubicBezTo>
                    <a:pt x="5787" y="9764"/>
                    <a:pt x="6049" y="9502"/>
                    <a:pt x="6049" y="9169"/>
                  </a:cubicBezTo>
                  <a:lnTo>
                    <a:pt x="6049" y="2025"/>
                  </a:lnTo>
                  <a:lnTo>
                    <a:pt x="6049" y="572"/>
                  </a:lnTo>
                  <a:cubicBezTo>
                    <a:pt x="6049" y="262"/>
                    <a:pt x="5787" y="1"/>
                    <a:pt x="5454" y="1"/>
                  </a:cubicBez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49;p61"/>
            <p:cNvSpPr/>
            <p:nvPr/>
          </p:nvSpPr>
          <p:spPr>
            <a:xfrm>
              <a:off x="7337247" y="2602463"/>
              <a:ext cx="194008" cy="225306"/>
            </a:xfrm>
            <a:custGeom>
              <a:avLst/>
              <a:gdLst/>
              <a:ahLst/>
              <a:cxnLst/>
              <a:rect l="l" t="t" r="r" b="b"/>
              <a:pathLst>
                <a:path w="6050" h="7026" extrusionOk="0">
                  <a:moveTo>
                    <a:pt x="0" y="1"/>
                  </a:moveTo>
                  <a:lnTo>
                    <a:pt x="0" y="7026"/>
                  </a:lnTo>
                  <a:lnTo>
                    <a:pt x="6049" y="7026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F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0;p61"/>
            <p:cNvSpPr/>
            <p:nvPr/>
          </p:nvSpPr>
          <p:spPr>
            <a:xfrm>
              <a:off x="7337247" y="2656689"/>
              <a:ext cx="193239" cy="171080"/>
            </a:xfrm>
            <a:custGeom>
              <a:avLst/>
              <a:gdLst/>
              <a:ahLst/>
              <a:cxnLst/>
              <a:rect l="l" t="t" r="r" b="b"/>
              <a:pathLst>
                <a:path w="6026" h="5335" extrusionOk="0">
                  <a:moveTo>
                    <a:pt x="5930" y="1"/>
                  </a:moveTo>
                  <a:lnTo>
                    <a:pt x="3096" y="2811"/>
                  </a:lnTo>
                  <a:lnTo>
                    <a:pt x="1929" y="1644"/>
                  </a:lnTo>
                  <a:lnTo>
                    <a:pt x="1191" y="2358"/>
                  </a:lnTo>
                  <a:lnTo>
                    <a:pt x="0" y="3549"/>
                  </a:lnTo>
                  <a:lnTo>
                    <a:pt x="0" y="5335"/>
                  </a:lnTo>
                  <a:lnTo>
                    <a:pt x="6025" y="5335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1;p61"/>
            <p:cNvSpPr/>
            <p:nvPr/>
          </p:nvSpPr>
          <p:spPr>
            <a:xfrm>
              <a:off x="7405198" y="2575751"/>
              <a:ext cx="58074" cy="13019"/>
            </a:xfrm>
            <a:custGeom>
              <a:avLst/>
              <a:gdLst/>
              <a:ahLst/>
              <a:cxnLst/>
              <a:rect l="l" t="t" r="r" b="b"/>
              <a:pathLst>
                <a:path w="1811" h="406" extrusionOk="0">
                  <a:moveTo>
                    <a:pt x="191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310"/>
                    <a:pt x="72" y="405"/>
                    <a:pt x="191" y="405"/>
                  </a:cubicBezTo>
                  <a:lnTo>
                    <a:pt x="1620" y="405"/>
                  </a:lnTo>
                  <a:cubicBezTo>
                    <a:pt x="1739" y="405"/>
                    <a:pt x="1811" y="310"/>
                    <a:pt x="1811" y="191"/>
                  </a:cubicBezTo>
                  <a:cubicBezTo>
                    <a:pt x="1811" y="95"/>
                    <a:pt x="1739" y="0"/>
                    <a:pt x="16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2;p61"/>
            <p:cNvSpPr/>
            <p:nvPr/>
          </p:nvSpPr>
          <p:spPr>
            <a:xfrm>
              <a:off x="7428126" y="2844541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cubicBezTo>
                    <a:pt x="143" y="1"/>
                    <a:pt x="95" y="1"/>
                    <a:pt x="48" y="48"/>
                  </a:cubicBezTo>
                  <a:cubicBezTo>
                    <a:pt x="24" y="96"/>
                    <a:pt x="0" y="144"/>
                    <a:pt x="0" y="191"/>
                  </a:cubicBezTo>
                  <a:cubicBezTo>
                    <a:pt x="0" y="239"/>
                    <a:pt x="24" y="287"/>
                    <a:pt x="48" y="334"/>
                  </a:cubicBezTo>
                  <a:cubicBezTo>
                    <a:pt x="95" y="358"/>
                    <a:pt x="143" y="382"/>
                    <a:pt x="191" y="382"/>
                  </a:cubicBezTo>
                  <a:cubicBezTo>
                    <a:pt x="238" y="382"/>
                    <a:pt x="286" y="358"/>
                    <a:pt x="334" y="334"/>
                  </a:cubicBezTo>
                  <a:cubicBezTo>
                    <a:pt x="357" y="287"/>
                    <a:pt x="381" y="239"/>
                    <a:pt x="381" y="191"/>
                  </a:cubicBezTo>
                  <a:cubicBezTo>
                    <a:pt x="381" y="144"/>
                    <a:pt x="381" y="96"/>
                    <a:pt x="334" y="48"/>
                  </a:cubicBezTo>
                  <a:cubicBezTo>
                    <a:pt x="286" y="1"/>
                    <a:pt x="238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3;p61"/>
            <p:cNvSpPr/>
            <p:nvPr/>
          </p:nvSpPr>
          <p:spPr>
            <a:xfrm>
              <a:off x="7265447" y="2555131"/>
              <a:ext cx="334528" cy="326094"/>
            </a:xfrm>
            <a:custGeom>
              <a:avLst/>
              <a:gdLst/>
              <a:ahLst/>
              <a:cxnLst/>
              <a:rect l="l" t="t" r="r" b="b"/>
              <a:pathLst>
                <a:path w="10432" h="10169" extrusionOk="0">
                  <a:moveTo>
                    <a:pt x="7693" y="405"/>
                  </a:moveTo>
                  <a:cubicBezTo>
                    <a:pt x="7907" y="405"/>
                    <a:pt x="8074" y="572"/>
                    <a:pt x="8074" y="786"/>
                  </a:cubicBezTo>
                  <a:lnTo>
                    <a:pt x="8074" y="1286"/>
                  </a:lnTo>
                  <a:lnTo>
                    <a:pt x="2454" y="1286"/>
                  </a:lnTo>
                  <a:lnTo>
                    <a:pt x="2454" y="786"/>
                  </a:lnTo>
                  <a:cubicBezTo>
                    <a:pt x="2454" y="572"/>
                    <a:pt x="2620" y="405"/>
                    <a:pt x="2835" y="405"/>
                  </a:cubicBezTo>
                  <a:close/>
                  <a:moveTo>
                    <a:pt x="7740" y="1667"/>
                  </a:moveTo>
                  <a:cubicBezTo>
                    <a:pt x="6645" y="1882"/>
                    <a:pt x="5359" y="2382"/>
                    <a:pt x="4121" y="3096"/>
                  </a:cubicBezTo>
                  <a:cubicBezTo>
                    <a:pt x="3501" y="3429"/>
                    <a:pt x="2954" y="3811"/>
                    <a:pt x="2454" y="4215"/>
                  </a:cubicBezTo>
                  <a:lnTo>
                    <a:pt x="2454" y="4144"/>
                  </a:lnTo>
                  <a:lnTo>
                    <a:pt x="2454" y="1667"/>
                  </a:lnTo>
                  <a:close/>
                  <a:moveTo>
                    <a:pt x="1822" y="1993"/>
                  </a:moveTo>
                  <a:cubicBezTo>
                    <a:pt x="1895" y="1993"/>
                    <a:pt x="1971" y="1995"/>
                    <a:pt x="2049" y="2001"/>
                  </a:cubicBezTo>
                  <a:lnTo>
                    <a:pt x="2049" y="4549"/>
                  </a:lnTo>
                  <a:cubicBezTo>
                    <a:pt x="1954" y="4620"/>
                    <a:pt x="1834" y="4715"/>
                    <a:pt x="1739" y="4811"/>
                  </a:cubicBezTo>
                  <a:cubicBezTo>
                    <a:pt x="1596" y="4644"/>
                    <a:pt x="1430" y="4477"/>
                    <a:pt x="1311" y="4311"/>
                  </a:cubicBezTo>
                  <a:cubicBezTo>
                    <a:pt x="668" y="3525"/>
                    <a:pt x="429" y="2858"/>
                    <a:pt x="668" y="2429"/>
                  </a:cubicBezTo>
                  <a:cubicBezTo>
                    <a:pt x="836" y="2155"/>
                    <a:pt x="1249" y="1993"/>
                    <a:pt x="1822" y="1993"/>
                  </a:cubicBezTo>
                  <a:close/>
                  <a:moveTo>
                    <a:pt x="8607" y="1975"/>
                  </a:moveTo>
                  <a:cubicBezTo>
                    <a:pt x="9231" y="1975"/>
                    <a:pt x="9681" y="2139"/>
                    <a:pt x="9860" y="2429"/>
                  </a:cubicBezTo>
                  <a:cubicBezTo>
                    <a:pt x="10170" y="3001"/>
                    <a:pt x="9622" y="4049"/>
                    <a:pt x="8479" y="5096"/>
                  </a:cubicBezTo>
                  <a:lnTo>
                    <a:pt x="8479" y="1977"/>
                  </a:lnTo>
                  <a:cubicBezTo>
                    <a:pt x="8522" y="1975"/>
                    <a:pt x="8565" y="1975"/>
                    <a:pt x="8607" y="1975"/>
                  </a:cubicBezTo>
                  <a:close/>
                  <a:moveTo>
                    <a:pt x="2049" y="5073"/>
                  </a:moveTo>
                  <a:lnTo>
                    <a:pt x="2049" y="5120"/>
                  </a:lnTo>
                  <a:cubicBezTo>
                    <a:pt x="2049" y="5096"/>
                    <a:pt x="2049" y="5096"/>
                    <a:pt x="2025" y="5096"/>
                  </a:cubicBezTo>
                  <a:cubicBezTo>
                    <a:pt x="2049" y="5096"/>
                    <a:pt x="2049" y="5073"/>
                    <a:pt x="2049" y="5073"/>
                  </a:cubicBezTo>
                  <a:close/>
                  <a:moveTo>
                    <a:pt x="8074" y="2024"/>
                  </a:moveTo>
                  <a:lnTo>
                    <a:pt x="8074" y="2977"/>
                  </a:lnTo>
                  <a:cubicBezTo>
                    <a:pt x="8074" y="3001"/>
                    <a:pt x="8050" y="3001"/>
                    <a:pt x="8050" y="3025"/>
                  </a:cubicBezTo>
                  <a:lnTo>
                    <a:pt x="7002" y="4072"/>
                  </a:lnTo>
                  <a:lnTo>
                    <a:pt x="6097" y="4072"/>
                  </a:lnTo>
                  <a:cubicBezTo>
                    <a:pt x="5978" y="4072"/>
                    <a:pt x="5883" y="4144"/>
                    <a:pt x="5883" y="4263"/>
                  </a:cubicBezTo>
                  <a:cubicBezTo>
                    <a:pt x="5883" y="4382"/>
                    <a:pt x="5978" y="4453"/>
                    <a:pt x="6097" y="4453"/>
                  </a:cubicBezTo>
                  <a:lnTo>
                    <a:pt x="6597" y="4453"/>
                  </a:lnTo>
                  <a:lnTo>
                    <a:pt x="5359" y="5716"/>
                  </a:lnTo>
                  <a:lnTo>
                    <a:pt x="4311" y="4668"/>
                  </a:lnTo>
                  <a:cubicBezTo>
                    <a:pt x="4264" y="4620"/>
                    <a:pt x="4216" y="4596"/>
                    <a:pt x="4168" y="4596"/>
                  </a:cubicBezTo>
                  <a:cubicBezTo>
                    <a:pt x="4121" y="4596"/>
                    <a:pt x="4073" y="4620"/>
                    <a:pt x="4025" y="4668"/>
                  </a:cubicBezTo>
                  <a:lnTo>
                    <a:pt x="2882" y="5811"/>
                  </a:lnTo>
                  <a:cubicBezTo>
                    <a:pt x="2739" y="5692"/>
                    <a:pt x="2597" y="5573"/>
                    <a:pt x="2454" y="5454"/>
                  </a:cubicBezTo>
                  <a:lnTo>
                    <a:pt x="2454" y="4739"/>
                  </a:lnTo>
                  <a:cubicBezTo>
                    <a:pt x="3001" y="4263"/>
                    <a:pt x="3621" y="3834"/>
                    <a:pt x="4311" y="3429"/>
                  </a:cubicBezTo>
                  <a:cubicBezTo>
                    <a:pt x="5573" y="2715"/>
                    <a:pt x="6835" y="2215"/>
                    <a:pt x="7931" y="2048"/>
                  </a:cubicBezTo>
                  <a:cubicBezTo>
                    <a:pt x="7979" y="2048"/>
                    <a:pt x="8026" y="2024"/>
                    <a:pt x="8074" y="2024"/>
                  </a:cubicBezTo>
                  <a:close/>
                  <a:moveTo>
                    <a:pt x="2454" y="5978"/>
                  </a:moveTo>
                  <a:cubicBezTo>
                    <a:pt x="2501" y="6001"/>
                    <a:pt x="2549" y="6049"/>
                    <a:pt x="2597" y="6097"/>
                  </a:cubicBezTo>
                  <a:lnTo>
                    <a:pt x="2454" y="6240"/>
                  </a:lnTo>
                  <a:lnTo>
                    <a:pt x="2454" y="5978"/>
                  </a:lnTo>
                  <a:close/>
                  <a:moveTo>
                    <a:pt x="8074" y="3525"/>
                  </a:moveTo>
                  <a:lnTo>
                    <a:pt x="8074" y="8169"/>
                  </a:lnTo>
                  <a:cubicBezTo>
                    <a:pt x="8026" y="8145"/>
                    <a:pt x="7979" y="8145"/>
                    <a:pt x="7931" y="8145"/>
                  </a:cubicBezTo>
                  <a:cubicBezTo>
                    <a:pt x="6835" y="7954"/>
                    <a:pt x="5573" y="7478"/>
                    <a:pt x="4311" y="6740"/>
                  </a:cubicBezTo>
                  <a:cubicBezTo>
                    <a:pt x="3930" y="6525"/>
                    <a:pt x="3549" y="6287"/>
                    <a:pt x="3216" y="6049"/>
                  </a:cubicBezTo>
                  <a:lnTo>
                    <a:pt x="4168" y="5073"/>
                  </a:lnTo>
                  <a:lnTo>
                    <a:pt x="5216" y="6121"/>
                  </a:lnTo>
                  <a:cubicBezTo>
                    <a:pt x="5252" y="6156"/>
                    <a:pt x="5299" y="6174"/>
                    <a:pt x="5347" y="6174"/>
                  </a:cubicBezTo>
                  <a:cubicBezTo>
                    <a:pt x="5395" y="6174"/>
                    <a:pt x="5442" y="6156"/>
                    <a:pt x="5478" y="6121"/>
                  </a:cubicBezTo>
                  <a:lnTo>
                    <a:pt x="6835" y="4763"/>
                  </a:lnTo>
                  <a:lnTo>
                    <a:pt x="6835" y="5216"/>
                  </a:lnTo>
                  <a:cubicBezTo>
                    <a:pt x="6835" y="5335"/>
                    <a:pt x="6931" y="5406"/>
                    <a:pt x="7050" y="5406"/>
                  </a:cubicBezTo>
                  <a:cubicBezTo>
                    <a:pt x="7145" y="5406"/>
                    <a:pt x="7240" y="5335"/>
                    <a:pt x="7240" y="5216"/>
                  </a:cubicBezTo>
                  <a:lnTo>
                    <a:pt x="7240" y="4382"/>
                  </a:lnTo>
                  <a:lnTo>
                    <a:pt x="8074" y="3525"/>
                  </a:lnTo>
                  <a:close/>
                  <a:moveTo>
                    <a:pt x="2930" y="6335"/>
                  </a:moveTo>
                  <a:cubicBezTo>
                    <a:pt x="3287" y="6597"/>
                    <a:pt x="3692" y="6859"/>
                    <a:pt x="4121" y="7097"/>
                  </a:cubicBezTo>
                  <a:cubicBezTo>
                    <a:pt x="5407" y="7835"/>
                    <a:pt x="6740" y="8359"/>
                    <a:pt x="7860" y="8526"/>
                  </a:cubicBezTo>
                  <a:cubicBezTo>
                    <a:pt x="7931" y="8550"/>
                    <a:pt x="8026" y="8550"/>
                    <a:pt x="8098" y="8550"/>
                  </a:cubicBezTo>
                  <a:lnTo>
                    <a:pt x="8098" y="9383"/>
                  </a:lnTo>
                  <a:lnTo>
                    <a:pt x="8074" y="9383"/>
                  </a:lnTo>
                  <a:cubicBezTo>
                    <a:pt x="8074" y="9597"/>
                    <a:pt x="7907" y="9764"/>
                    <a:pt x="7693" y="9764"/>
                  </a:cubicBezTo>
                  <a:lnTo>
                    <a:pt x="2835" y="9764"/>
                  </a:lnTo>
                  <a:cubicBezTo>
                    <a:pt x="2620" y="9764"/>
                    <a:pt x="2454" y="9597"/>
                    <a:pt x="2454" y="9383"/>
                  </a:cubicBezTo>
                  <a:lnTo>
                    <a:pt x="2454" y="8692"/>
                  </a:lnTo>
                  <a:lnTo>
                    <a:pt x="6026" y="8692"/>
                  </a:lnTo>
                  <a:cubicBezTo>
                    <a:pt x="6121" y="8692"/>
                    <a:pt x="6216" y="8621"/>
                    <a:pt x="6216" y="8502"/>
                  </a:cubicBezTo>
                  <a:cubicBezTo>
                    <a:pt x="6216" y="8383"/>
                    <a:pt x="6121" y="8311"/>
                    <a:pt x="6026" y="8311"/>
                  </a:cubicBezTo>
                  <a:lnTo>
                    <a:pt x="2454" y="8311"/>
                  </a:lnTo>
                  <a:lnTo>
                    <a:pt x="2454" y="6787"/>
                  </a:lnTo>
                  <a:lnTo>
                    <a:pt x="2930" y="6335"/>
                  </a:lnTo>
                  <a:close/>
                  <a:moveTo>
                    <a:pt x="2835" y="0"/>
                  </a:moveTo>
                  <a:cubicBezTo>
                    <a:pt x="2406" y="0"/>
                    <a:pt x="2049" y="357"/>
                    <a:pt x="2049" y="786"/>
                  </a:cubicBezTo>
                  <a:lnTo>
                    <a:pt x="2049" y="1596"/>
                  </a:lnTo>
                  <a:cubicBezTo>
                    <a:pt x="1971" y="1591"/>
                    <a:pt x="1895" y="1589"/>
                    <a:pt x="1822" y="1589"/>
                  </a:cubicBezTo>
                  <a:cubicBezTo>
                    <a:pt x="1086" y="1589"/>
                    <a:pt x="572" y="1806"/>
                    <a:pt x="334" y="2239"/>
                  </a:cubicBezTo>
                  <a:cubicBezTo>
                    <a:pt x="1" y="2810"/>
                    <a:pt x="239" y="3620"/>
                    <a:pt x="1001" y="4549"/>
                  </a:cubicBezTo>
                  <a:cubicBezTo>
                    <a:pt x="1144" y="4739"/>
                    <a:pt x="1311" y="4906"/>
                    <a:pt x="1477" y="5096"/>
                  </a:cubicBezTo>
                  <a:cubicBezTo>
                    <a:pt x="1287" y="5263"/>
                    <a:pt x="1144" y="5430"/>
                    <a:pt x="1001" y="5620"/>
                  </a:cubicBezTo>
                  <a:cubicBezTo>
                    <a:pt x="239" y="6549"/>
                    <a:pt x="1" y="7383"/>
                    <a:pt x="334" y="7930"/>
                  </a:cubicBezTo>
                  <a:cubicBezTo>
                    <a:pt x="382" y="8002"/>
                    <a:pt x="429" y="8073"/>
                    <a:pt x="477" y="8145"/>
                  </a:cubicBezTo>
                  <a:cubicBezTo>
                    <a:pt x="525" y="8169"/>
                    <a:pt x="572" y="8192"/>
                    <a:pt x="620" y="8192"/>
                  </a:cubicBezTo>
                  <a:cubicBezTo>
                    <a:pt x="668" y="8192"/>
                    <a:pt x="715" y="8169"/>
                    <a:pt x="763" y="8145"/>
                  </a:cubicBezTo>
                  <a:cubicBezTo>
                    <a:pt x="834" y="8073"/>
                    <a:pt x="834" y="7930"/>
                    <a:pt x="763" y="7859"/>
                  </a:cubicBezTo>
                  <a:cubicBezTo>
                    <a:pt x="739" y="7811"/>
                    <a:pt x="691" y="7788"/>
                    <a:pt x="668" y="7740"/>
                  </a:cubicBezTo>
                  <a:cubicBezTo>
                    <a:pt x="429" y="7335"/>
                    <a:pt x="668" y="6644"/>
                    <a:pt x="1311" y="5859"/>
                  </a:cubicBezTo>
                  <a:cubicBezTo>
                    <a:pt x="1430" y="5692"/>
                    <a:pt x="1596" y="5525"/>
                    <a:pt x="1763" y="5358"/>
                  </a:cubicBezTo>
                  <a:cubicBezTo>
                    <a:pt x="1858" y="5454"/>
                    <a:pt x="1954" y="5549"/>
                    <a:pt x="2049" y="5620"/>
                  </a:cubicBezTo>
                  <a:lnTo>
                    <a:pt x="2049" y="9383"/>
                  </a:lnTo>
                  <a:cubicBezTo>
                    <a:pt x="2049" y="9812"/>
                    <a:pt x="2406" y="10169"/>
                    <a:pt x="2835" y="10169"/>
                  </a:cubicBezTo>
                  <a:lnTo>
                    <a:pt x="7693" y="10169"/>
                  </a:lnTo>
                  <a:cubicBezTo>
                    <a:pt x="8121" y="10169"/>
                    <a:pt x="8479" y="9812"/>
                    <a:pt x="8479" y="9383"/>
                  </a:cubicBezTo>
                  <a:lnTo>
                    <a:pt x="8479" y="8573"/>
                  </a:lnTo>
                  <a:lnTo>
                    <a:pt x="8645" y="8573"/>
                  </a:lnTo>
                  <a:cubicBezTo>
                    <a:pt x="9407" y="8573"/>
                    <a:pt x="9955" y="8359"/>
                    <a:pt x="10217" y="7930"/>
                  </a:cubicBezTo>
                  <a:cubicBezTo>
                    <a:pt x="10431" y="7549"/>
                    <a:pt x="10384" y="7049"/>
                    <a:pt x="10098" y="6454"/>
                  </a:cubicBezTo>
                  <a:cubicBezTo>
                    <a:pt x="10064" y="6402"/>
                    <a:pt x="9992" y="6363"/>
                    <a:pt x="9919" y="6363"/>
                  </a:cubicBezTo>
                  <a:cubicBezTo>
                    <a:pt x="9891" y="6363"/>
                    <a:pt x="9863" y="6369"/>
                    <a:pt x="9836" y="6382"/>
                  </a:cubicBezTo>
                  <a:cubicBezTo>
                    <a:pt x="9741" y="6430"/>
                    <a:pt x="9693" y="6549"/>
                    <a:pt x="9741" y="6644"/>
                  </a:cubicBezTo>
                  <a:cubicBezTo>
                    <a:pt x="9908" y="6954"/>
                    <a:pt x="10050" y="7406"/>
                    <a:pt x="9860" y="7740"/>
                  </a:cubicBezTo>
                  <a:cubicBezTo>
                    <a:pt x="9683" y="8050"/>
                    <a:pt x="9239" y="8195"/>
                    <a:pt x="8623" y="8195"/>
                  </a:cubicBezTo>
                  <a:cubicBezTo>
                    <a:pt x="8576" y="8195"/>
                    <a:pt x="8528" y="8194"/>
                    <a:pt x="8479" y="8192"/>
                  </a:cubicBezTo>
                  <a:lnTo>
                    <a:pt x="8479" y="5644"/>
                  </a:lnTo>
                  <a:cubicBezTo>
                    <a:pt x="9169" y="5025"/>
                    <a:pt x="9717" y="4430"/>
                    <a:pt x="10027" y="3858"/>
                  </a:cubicBezTo>
                  <a:cubicBezTo>
                    <a:pt x="10384" y="3215"/>
                    <a:pt x="10431" y="2644"/>
                    <a:pt x="10193" y="2239"/>
                  </a:cubicBezTo>
                  <a:cubicBezTo>
                    <a:pt x="9955" y="1806"/>
                    <a:pt x="9441" y="1589"/>
                    <a:pt x="8706" y="1589"/>
                  </a:cubicBezTo>
                  <a:cubicBezTo>
                    <a:pt x="8632" y="1589"/>
                    <a:pt x="8557" y="1591"/>
                    <a:pt x="8479" y="1596"/>
                  </a:cubicBezTo>
                  <a:lnTo>
                    <a:pt x="8479" y="786"/>
                  </a:lnTo>
                  <a:cubicBezTo>
                    <a:pt x="8479" y="357"/>
                    <a:pt x="8145" y="0"/>
                    <a:pt x="769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54;p61"/>
            <p:cNvSpPr/>
            <p:nvPr/>
          </p:nvSpPr>
          <p:spPr>
            <a:xfrm>
              <a:off x="7559474" y="2733202"/>
              <a:ext cx="14527" cy="12859"/>
            </a:xfrm>
            <a:custGeom>
              <a:avLst/>
              <a:gdLst/>
              <a:ahLst/>
              <a:cxnLst/>
              <a:rect l="l" t="t" r="r" b="b"/>
              <a:pathLst>
                <a:path w="453" h="401" extrusionOk="0">
                  <a:moveTo>
                    <a:pt x="212" y="0"/>
                  </a:moveTo>
                  <a:cubicBezTo>
                    <a:pt x="168" y="0"/>
                    <a:pt x="125" y="14"/>
                    <a:pt x="96" y="44"/>
                  </a:cubicBezTo>
                  <a:cubicBezTo>
                    <a:pt x="0" y="115"/>
                    <a:pt x="0" y="234"/>
                    <a:pt x="72" y="329"/>
                  </a:cubicBezTo>
                  <a:cubicBezTo>
                    <a:pt x="96" y="377"/>
                    <a:pt x="167" y="401"/>
                    <a:pt x="215" y="401"/>
                  </a:cubicBezTo>
                  <a:cubicBezTo>
                    <a:pt x="262" y="401"/>
                    <a:pt x="310" y="377"/>
                    <a:pt x="334" y="353"/>
                  </a:cubicBezTo>
                  <a:cubicBezTo>
                    <a:pt x="429" y="282"/>
                    <a:pt x="453" y="163"/>
                    <a:pt x="381" y="67"/>
                  </a:cubicBezTo>
                  <a:cubicBezTo>
                    <a:pt x="340" y="26"/>
                    <a:pt x="274" y="0"/>
                    <a:pt x="21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55;p61"/>
            <p:cNvSpPr/>
            <p:nvPr/>
          </p:nvSpPr>
          <p:spPr>
            <a:xfrm>
              <a:off x="7299054" y="2815520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406"/>
                    <a:pt x="215" y="406"/>
                  </a:cubicBezTo>
                  <a:cubicBezTo>
                    <a:pt x="310" y="406"/>
                    <a:pt x="405" y="310"/>
                    <a:pt x="405" y="215"/>
                  </a:cubicBezTo>
                  <a:cubicBezTo>
                    <a:pt x="405" y="96"/>
                    <a:pt x="310" y="25"/>
                    <a:pt x="21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2839;p61"/>
          <p:cNvGrpSpPr/>
          <p:nvPr/>
        </p:nvGrpSpPr>
        <p:grpSpPr>
          <a:xfrm>
            <a:off x="6130726" y="907774"/>
            <a:ext cx="1780822" cy="3982278"/>
            <a:chOff x="4809750" y="968575"/>
            <a:chExt cx="2743165" cy="3909125"/>
          </a:xfrm>
        </p:grpSpPr>
        <p:grpSp>
          <p:nvGrpSpPr>
            <p:cNvPr id="128" name="Google Shape;2840;p61"/>
            <p:cNvGrpSpPr/>
            <p:nvPr/>
          </p:nvGrpSpPr>
          <p:grpSpPr>
            <a:xfrm>
              <a:off x="4809750" y="968575"/>
              <a:ext cx="2743165" cy="3909125"/>
              <a:chOff x="4909808" y="968575"/>
              <a:chExt cx="2730604" cy="3909125"/>
            </a:xfrm>
          </p:grpSpPr>
          <p:sp>
            <p:nvSpPr>
              <p:cNvPr id="130" name="Google Shape;2841;p61"/>
              <p:cNvSpPr/>
              <p:nvPr/>
            </p:nvSpPr>
            <p:spPr>
              <a:xfrm rot="10800000" flipH="1">
                <a:off x="4909808" y="4457400"/>
                <a:ext cx="2730600" cy="420300"/>
              </a:xfrm>
              <a:prstGeom prst="round2SameRect">
                <a:avLst>
                  <a:gd name="adj1" fmla="val 35758"/>
                  <a:gd name="adj2" fmla="val 0"/>
                </a:avLst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842;p61"/>
              <p:cNvSpPr/>
              <p:nvPr/>
            </p:nvSpPr>
            <p:spPr>
              <a:xfrm>
                <a:off x="4909812" y="968575"/>
                <a:ext cx="2730600" cy="274200"/>
              </a:xfrm>
              <a:prstGeom prst="round2SameRect">
                <a:avLst>
                  <a:gd name="adj1" fmla="val 35758"/>
                  <a:gd name="adj2" fmla="val 0"/>
                </a:avLst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" name="Google Shape;2843;p61"/>
            <p:cNvSpPr/>
            <p:nvPr/>
          </p:nvSpPr>
          <p:spPr>
            <a:xfrm>
              <a:off x="6063738" y="4541850"/>
              <a:ext cx="235200" cy="235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25" y="1154185"/>
            <a:ext cx="1783681" cy="33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61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</a:t>
            </a:r>
            <a:r>
              <a:rPr lang="en" dirty="0" smtClean="0"/>
              <a:t>dd note</a:t>
            </a:r>
            <a:endParaRPr dirty="0"/>
          </a:p>
        </p:txBody>
      </p:sp>
      <p:grpSp>
        <p:nvGrpSpPr>
          <p:cNvPr id="2817" name="Google Shape;2817;p61"/>
          <p:cNvGrpSpPr/>
          <p:nvPr/>
        </p:nvGrpSpPr>
        <p:grpSpPr>
          <a:xfrm>
            <a:off x="1591088" y="2018150"/>
            <a:ext cx="2839800" cy="1809974"/>
            <a:chOff x="1591088" y="2018150"/>
            <a:chExt cx="2839800" cy="1809974"/>
          </a:xfrm>
        </p:grpSpPr>
        <p:grpSp>
          <p:nvGrpSpPr>
            <p:cNvPr id="2818" name="Google Shape;2818;p61"/>
            <p:cNvGrpSpPr/>
            <p:nvPr/>
          </p:nvGrpSpPr>
          <p:grpSpPr>
            <a:xfrm>
              <a:off x="1591088" y="2018150"/>
              <a:ext cx="2839800" cy="1797900"/>
              <a:chOff x="5584025" y="425073"/>
              <a:chExt cx="2839800" cy="1797900"/>
            </a:xfrm>
          </p:grpSpPr>
          <p:sp>
            <p:nvSpPr>
              <p:cNvPr id="2819" name="Google Shape;2819;p61"/>
              <p:cNvSpPr/>
              <p:nvPr/>
            </p:nvSpPr>
            <p:spPr>
              <a:xfrm rot="10800000" flipH="1">
                <a:off x="5584025" y="737973"/>
                <a:ext cx="2839800" cy="1485000"/>
              </a:xfrm>
              <a:prstGeom prst="round2SameRect">
                <a:avLst>
                  <a:gd name="adj1" fmla="val 713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61"/>
              <p:cNvSpPr/>
              <p:nvPr/>
            </p:nvSpPr>
            <p:spPr>
              <a:xfrm>
                <a:off x="5584025" y="425073"/>
                <a:ext cx="2839800" cy="410400"/>
              </a:xfrm>
              <a:prstGeom prst="round2SameRect">
                <a:avLst>
                  <a:gd name="adj1" fmla="val 35758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61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extrusionOk="0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lnTo>
                      <a:pt x="1" y="6110"/>
                    </a:lnTo>
                    <a:cubicBezTo>
                      <a:pt x="1" y="6475"/>
                      <a:pt x="305" y="6779"/>
                      <a:pt x="700" y="6779"/>
                    </a:cubicBezTo>
                    <a:lnTo>
                      <a:pt x="6110" y="6779"/>
                    </a:lnTo>
                    <a:cubicBezTo>
                      <a:pt x="6475" y="6779"/>
                      <a:pt x="6779" y="6475"/>
                      <a:pt x="6779" y="6110"/>
                    </a:cubicBezTo>
                    <a:lnTo>
                      <a:pt x="6779" y="670"/>
                    </a:lnTo>
                    <a:cubicBezTo>
                      <a:pt x="6779" y="305"/>
                      <a:pt x="6506" y="1"/>
                      <a:pt x="6110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61"/>
              <p:cNvSpPr/>
              <p:nvPr/>
            </p:nvSpPr>
            <p:spPr>
              <a:xfrm>
                <a:off x="7522125" y="633288"/>
                <a:ext cx="85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" fill="none" extrusionOk="0">
                    <a:moveTo>
                      <a:pt x="3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28875" cap="rnd" cmpd="sng">
                <a:solidFill>
                  <a:srgbClr val="4237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61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extrusionOk="0">
                    <a:moveTo>
                      <a:pt x="669" y="1"/>
                    </a:moveTo>
                    <a:cubicBezTo>
                      <a:pt x="274" y="1"/>
                      <a:pt x="0" y="305"/>
                      <a:pt x="0" y="670"/>
                    </a:cubicBezTo>
                    <a:lnTo>
                      <a:pt x="0" y="6110"/>
                    </a:lnTo>
                    <a:cubicBezTo>
                      <a:pt x="0" y="6475"/>
                      <a:pt x="274" y="6779"/>
                      <a:pt x="669" y="6779"/>
                    </a:cubicBezTo>
                    <a:lnTo>
                      <a:pt x="6079" y="6779"/>
                    </a:lnTo>
                    <a:cubicBezTo>
                      <a:pt x="6475" y="6779"/>
                      <a:pt x="6778" y="6475"/>
                      <a:pt x="6778" y="6110"/>
                    </a:cubicBezTo>
                    <a:lnTo>
                      <a:pt x="6778" y="670"/>
                    </a:lnTo>
                    <a:cubicBezTo>
                      <a:pt x="6778" y="305"/>
                      <a:pt x="6475" y="1"/>
                      <a:pt x="6079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079" y="6779"/>
                    </a:moveTo>
                    <a:lnTo>
                      <a:pt x="669" y="6779"/>
                    </a:lnTo>
                    <a:cubicBezTo>
                      <a:pt x="274" y="6779"/>
                      <a:pt x="0" y="6475"/>
                      <a:pt x="0" y="6110"/>
                    </a:cubicBezTo>
                    <a:lnTo>
                      <a:pt x="0" y="670"/>
                    </a:lnTo>
                    <a:cubicBezTo>
                      <a:pt x="0" y="305"/>
                      <a:pt x="274" y="1"/>
                      <a:pt x="669" y="1"/>
                    </a:cubicBezTo>
                    <a:lnTo>
                      <a:pt x="6079" y="1"/>
                    </a:lnTo>
                    <a:cubicBezTo>
                      <a:pt x="6475" y="1"/>
                      <a:pt x="6778" y="305"/>
                      <a:pt x="6778" y="670"/>
                    </a:cubicBezTo>
                    <a:lnTo>
                      <a:pt x="6778" y="6110"/>
                    </a:lnTo>
                    <a:cubicBezTo>
                      <a:pt x="6778" y="6475"/>
                      <a:pt x="6475" y="6779"/>
                      <a:pt x="6079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8029725" y="549325"/>
                <a:ext cx="158850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415" fill="none" extrusionOk="0">
                    <a:moveTo>
                      <a:pt x="1" y="1"/>
                    </a:moveTo>
                    <a:lnTo>
                      <a:pt x="6354" y="6414"/>
                    </a:lnTo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61"/>
              <p:cNvSpPr/>
              <p:nvPr/>
            </p:nvSpPr>
            <p:spPr>
              <a:xfrm>
                <a:off x="8028975" y="549325"/>
                <a:ext cx="158850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415" fill="none" extrusionOk="0">
                    <a:moveTo>
                      <a:pt x="6353" y="1"/>
                    </a:moveTo>
                    <a:lnTo>
                      <a:pt x="1" y="6414"/>
                    </a:lnTo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61"/>
              <p:cNvSpPr/>
              <p:nvPr/>
            </p:nvSpPr>
            <p:spPr>
              <a:xfrm>
                <a:off x="802442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079" y="6779"/>
                    </a:moveTo>
                    <a:lnTo>
                      <a:pt x="669" y="6779"/>
                    </a:lnTo>
                    <a:cubicBezTo>
                      <a:pt x="274" y="6779"/>
                      <a:pt x="0" y="6475"/>
                      <a:pt x="0" y="6110"/>
                    </a:cubicBezTo>
                    <a:lnTo>
                      <a:pt x="0" y="670"/>
                    </a:lnTo>
                    <a:cubicBezTo>
                      <a:pt x="0" y="305"/>
                      <a:pt x="274" y="1"/>
                      <a:pt x="669" y="1"/>
                    </a:cubicBezTo>
                    <a:lnTo>
                      <a:pt x="6079" y="1"/>
                    </a:lnTo>
                    <a:cubicBezTo>
                      <a:pt x="6475" y="1"/>
                      <a:pt x="6778" y="305"/>
                      <a:pt x="6778" y="670"/>
                    </a:cubicBezTo>
                    <a:lnTo>
                      <a:pt x="6778" y="6110"/>
                    </a:lnTo>
                    <a:cubicBezTo>
                      <a:pt x="6778" y="6475"/>
                      <a:pt x="6475" y="6779"/>
                      <a:pt x="6079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61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extrusionOk="0">
                    <a:moveTo>
                      <a:pt x="669" y="1"/>
                    </a:moveTo>
                    <a:cubicBezTo>
                      <a:pt x="305" y="1"/>
                      <a:pt x="1" y="305"/>
                      <a:pt x="1" y="670"/>
                    </a:cubicBezTo>
                    <a:lnTo>
                      <a:pt x="1" y="6110"/>
                    </a:lnTo>
                    <a:cubicBezTo>
                      <a:pt x="1" y="6475"/>
                      <a:pt x="305" y="6779"/>
                      <a:pt x="669" y="6779"/>
                    </a:cubicBezTo>
                    <a:lnTo>
                      <a:pt x="6110" y="6779"/>
                    </a:lnTo>
                    <a:cubicBezTo>
                      <a:pt x="6475" y="6779"/>
                      <a:pt x="6779" y="6475"/>
                      <a:pt x="6779" y="6110"/>
                    </a:cubicBezTo>
                    <a:lnTo>
                      <a:pt x="6779" y="670"/>
                    </a:lnTo>
                    <a:cubicBezTo>
                      <a:pt x="6779" y="305"/>
                      <a:pt x="6475" y="1"/>
                      <a:pt x="6110" y="1"/>
                    </a:cubicBezTo>
                    <a:close/>
                  </a:path>
                </a:pathLst>
              </a:custGeom>
              <a:solidFill>
                <a:srgbClr val="FE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61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110" y="6779"/>
                    </a:moveTo>
                    <a:lnTo>
                      <a:pt x="669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669" y="1"/>
                    </a:cubicBezTo>
                    <a:lnTo>
                      <a:pt x="6110" y="1"/>
                    </a:lnTo>
                    <a:cubicBezTo>
                      <a:pt x="6475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61"/>
              <p:cNvSpPr/>
              <p:nvPr/>
            </p:nvSpPr>
            <p:spPr>
              <a:xfrm>
                <a:off x="7752375" y="545525"/>
                <a:ext cx="169475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80" fill="none" extrusionOk="0">
                    <a:moveTo>
                      <a:pt x="6110" y="6779"/>
                    </a:moveTo>
                    <a:lnTo>
                      <a:pt x="669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669" y="1"/>
                    </a:cubicBezTo>
                    <a:lnTo>
                      <a:pt x="6110" y="1"/>
                    </a:lnTo>
                    <a:cubicBezTo>
                      <a:pt x="6475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61"/>
              <p:cNvSpPr/>
              <p:nvPr/>
            </p:nvSpPr>
            <p:spPr>
              <a:xfrm>
                <a:off x="7794175" y="601000"/>
                <a:ext cx="859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585" fill="none" extrusionOk="0">
                    <a:moveTo>
                      <a:pt x="0" y="1"/>
                    </a:moveTo>
                    <a:lnTo>
                      <a:pt x="3435" y="1"/>
                    </a:lnTo>
                    <a:lnTo>
                      <a:pt x="3435" y="2584"/>
                    </a:lnTo>
                    <a:lnTo>
                      <a:pt x="0" y="2584"/>
                    </a:lnTo>
                    <a:close/>
                  </a:path>
                </a:pathLst>
              </a:custGeom>
              <a:noFill/>
              <a:ln w="23550" cap="rnd" cmpd="sng">
                <a:solidFill>
                  <a:srgbClr val="4237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61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fill="none" extrusionOk="0">
                    <a:moveTo>
                      <a:pt x="6110" y="6779"/>
                    </a:moveTo>
                    <a:lnTo>
                      <a:pt x="700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700" y="1"/>
                    </a:cubicBezTo>
                    <a:lnTo>
                      <a:pt x="6110" y="1"/>
                    </a:lnTo>
                    <a:cubicBezTo>
                      <a:pt x="6506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61"/>
              <p:cNvSpPr/>
              <p:nvPr/>
            </p:nvSpPr>
            <p:spPr>
              <a:xfrm>
                <a:off x="7480325" y="545525"/>
                <a:ext cx="16950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6780" fill="none" extrusionOk="0">
                    <a:moveTo>
                      <a:pt x="6110" y="6779"/>
                    </a:moveTo>
                    <a:lnTo>
                      <a:pt x="700" y="6779"/>
                    </a:lnTo>
                    <a:cubicBezTo>
                      <a:pt x="305" y="6779"/>
                      <a:pt x="1" y="6475"/>
                      <a:pt x="1" y="6110"/>
                    </a:cubicBezTo>
                    <a:lnTo>
                      <a:pt x="1" y="670"/>
                    </a:lnTo>
                    <a:cubicBezTo>
                      <a:pt x="1" y="305"/>
                      <a:pt x="305" y="1"/>
                      <a:pt x="700" y="1"/>
                    </a:cubicBezTo>
                    <a:lnTo>
                      <a:pt x="6110" y="1"/>
                    </a:lnTo>
                    <a:cubicBezTo>
                      <a:pt x="6506" y="1"/>
                      <a:pt x="6779" y="305"/>
                      <a:pt x="6779" y="670"/>
                    </a:cubicBezTo>
                    <a:lnTo>
                      <a:pt x="6779" y="6110"/>
                    </a:lnTo>
                    <a:cubicBezTo>
                      <a:pt x="6779" y="6475"/>
                      <a:pt x="6475" y="6779"/>
                      <a:pt x="6110" y="6779"/>
                    </a:cubicBezTo>
                    <a:close/>
                  </a:path>
                </a:pathLst>
              </a:custGeom>
              <a:noFill/>
              <a:ln w="28875" cap="flat" cmpd="sng">
                <a:solidFill>
                  <a:srgbClr val="42375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4" name="Google Shape;2834;p61"/>
            <p:cNvGrpSpPr/>
            <p:nvPr/>
          </p:nvGrpSpPr>
          <p:grpSpPr>
            <a:xfrm flipH="1">
              <a:off x="3523881" y="3529987"/>
              <a:ext cx="815291" cy="298136"/>
              <a:chOff x="7613525" y="0"/>
              <a:chExt cx="939275" cy="343475"/>
            </a:xfrm>
          </p:grpSpPr>
          <p:sp>
            <p:nvSpPr>
              <p:cNvPr id="2835" name="Google Shape;2835;p61"/>
              <p:cNvSpPr/>
              <p:nvPr/>
            </p:nvSpPr>
            <p:spPr>
              <a:xfrm>
                <a:off x="7652300" y="24300"/>
                <a:ext cx="876175" cy="291075"/>
              </a:xfrm>
              <a:custGeom>
                <a:avLst/>
                <a:gdLst/>
                <a:ahLst/>
                <a:cxnLst/>
                <a:rect l="l" t="t" r="r" b="b"/>
                <a:pathLst>
                  <a:path w="35047" h="11643" extrusionOk="0">
                    <a:moveTo>
                      <a:pt x="0" y="11642"/>
                    </a:moveTo>
                    <a:lnTo>
                      <a:pt x="34803" y="11642"/>
                    </a:lnTo>
                    <a:cubicBezTo>
                      <a:pt x="34803" y="11642"/>
                      <a:pt x="35046" y="8481"/>
                      <a:pt x="31156" y="8967"/>
                    </a:cubicBezTo>
                    <a:cubicBezTo>
                      <a:pt x="31156" y="8967"/>
                      <a:pt x="33192" y="6809"/>
                      <a:pt x="31946" y="4530"/>
                    </a:cubicBezTo>
                    <a:cubicBezTo>
                      <a:pt x="31308" y="3314"/>
                      <a:pt x="29970" y="2645"/>
                      <a:pt x="28603" y="2736"/>
                    </a:cubicBezTo>
                    <a:cubicBezTo>
                      <a:pt x="26992" y="2858"/>
                      <a:pt x="25046" y="3861"/>
                      <a:pt x="25837" y="8208"/>
                    </a:cubicBezTo>
                    <a:cubicBezTo>
                      <a:pt x="25837" y="8208"/>
                      <a:pt x="24712" y="7387"/>
                      <a:pt x="23435" y="8177"/>
                    </a:cubicBezTo>
                    <a:cubicBezTo>
                      <a:pt x="23435" y="8177"/>
                      <a:pt x="23466" y="8116"/>
                      <a:pt x="23496" y="8025"/>
                    </a:cubicBezTo>
                    <a:cubicBezTo>
                      <a:pt x="24074" y="5654"/>
                      <a:pt x="21824" y="3527"/>
                      <a:pt x="19545" y="4347"/>
                    </a:cubicBezTo>
                    <a:cubicBezTo>
                      <a:pt x="18845" y="4621"/>
                      <a:pt x="18086" y="5138"/>
                      <a:pt x="17386" y="6141"/>
                    </a:cubicBezTo>
                    <a:cubicBezTo>
                      <a:pt x="17386" y="6141"/>
                      <a:pt x="18845" y="1521"/>
                      <a:pt x="15715" y="396"/>
                    </a:cubicBezTo>
                    <a:cubicBezTo>
                      <a:pt x="14681" y="1"/>
                      <a:pt x="13526" y="92"/>
                      <a:pt x="12554" y="609"/>
                    </a:cubicBezTo>
                    <a:cubicBezTo>
                      <a:pt x="11277" y="1308"/>
                      <a:pt x="9666" y="2919"/>
                      <a:pt x="9848" y="6718"/>
                    </a:cubicBezTo>
                    <a:cubicBezTo>
                      <a:pt x="9848" y="6718"/>
                      <a:pt x="9727" y="3435"/>
                      <a:pt x="6900" y="3284"/>
                    </a:cubicBezTo>
                    <a:cubicBezTo>
                      <a:pt x="5532" y="3192"/>
                      <a:pt x="4225" y="3983"/>
                      <a:pt x="3678" y="5259"/>
                    </a:cubicBezTo>
                    <a:cubicBezTo>
                      <a:pt x="3222" y="6293"/>
                      <a:pt x="3161" y="7812"/>
                      <a:pt x="4803" y="9575"/>
                    </a:cubicBezTo>
                    <a:cubicBezTo>
                      <a:pt x="4803" y="9606"/>
                      <a:pt x="1003" y="8542"/>
                      <a:pt x="0" y="1164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61"/>
              <p:cNvSpPr/>
              <p:nvPr/>
            </p:nvSpPr>
            <p:spPr>
              <a:xfrm>
                <a:off x="7613525" y="0"/>
                <a:ext cx="939275" cy="343475"/>
              </a:xfrm>
              <a:custGeom>
                <a:avLst/>
                <a:gdLst/>
                <a:ahLst/>
                <a:cxnLst/>
                <a:rect l="l" t="t" r="r" b="b"/>
                <a:pathLst>
                  <a:path w="37571" h="13739" extrusionOk="0">
                    <a:moveTo>
                      <a:pt x="11396" y="7624"/>
                    </a:moveTo>
                    <a:cubicBezTo>
                      <a:pt x="11397" y="7646"/>
                      <a:pt x="11398" y="7668"/>
                      <a:pt x="11399" y="7690"/>
                    </a:cubicBezTo>
                    <a:cubicBezTo>
                      <a:pt x="11399" y="7679"/>
                      <a:pt x="11399" y="7656"/>
                      <a:pt x="11396" y="7624"/>
                    </a:cubicBezTo>
                    <a:close/>
                    <a:moveTo>
                      <a:pt x="15959" y="1125"/>
                    </a:moveTo>
                    <a:cubicBezTo>
                      <a:pt x="16384" y="1125"/>
                      <a:pt x="16840" y="1216"/>
                      <a:pt x="17266" y="1368"/>
                    </a:cubicBezTo>
                    <a:cubicBezTo>
                      <a:pt x="20396" y="2493"/>
                      <a:pt x="18968" y="7113"/>
                      <a:pt x="18968" y="7113"/>
                    </a:cubicBezTo>
                    <a:cubicBezTo>
                      <a:pt x="19667" y="6110"/>
                      <a:pt x="20396" y="5593"/>
                      <a:pt x="21096" y="5319"/>
                    </a:cubicBezTo>
                    <a:cubicBezTo>
                      <a:pt x="21430" y="5198"/>
                      <a:pt x="21764" y="5137"/>
                      <a:pt x="22099" y="5137"/>
                    </a:cubicBezTo>
                    <a:cubicBezTo>
                      <a:pt x="23983" y="5137"/>
                      <a:pt x="25533" y="6991"/>
                      <a:pt x="25047" y="8997"/>
                    </a:cubicBezTo>
                    <a:cubicBezTo>
                      <a:pt x="25017" y="9088"/>
                      <a:pt x="25017" y="9149"/>
                      <a:pt x="25017" y="9149"/>
                    </a:cubicBezTo>
                    <a:cubicBezTo>
                      <a:pt x="25412" y="8876"/>
                      <a:pt x="25807" y="8815"/>
                      <a:pt x="26141" y="8815"/>
                    </a:cubicBezTo>
                    <a:cubicBezTo>
                      <a:pt x="26871" y="8815"/>
                      <a:pt x="27388" y="9180"/>
                      <a:pt x="27388" y="9180"/>
                    </a:cubicBezTo>
                    <a:cubicBezTo>
                      <a:pt x="26597" y="4833"/>
                      <a:pt x="28543" y="3830"/>
                      <a:pt x="30154" y="3708"/>
                    </a:cubicBezTo>
                    <a:lnTo>
                      <a:pt x="30427" y="3708"/>
                    </a:lnTo>
                    <a:cubicBezTo>
                      <a:pt x="31704" y="3708"/>
                      <a:pt x="32889" y="4377"/>
                      <a:pt x="33497" y="5502"/>
                    </a:cubicBezTo>
                    <a:cubicBezTo>
                      <a:pt x="34743" y="7781"/>
                      <a:pt x="32707" y="9939"/>
                      <a:pt x="32707" y="9939"/>
                    </a:cubicBezTo>
                    <a:cubicBezTo>
                      <a:pt x="32980" y="9909"/>
                      <a:pt x="33223" y="9879"/>
                      <a:pt x="33467" y="9879"/>
                    </a:cubicBezTo>
                    <a:cubicBezTo>
                      <a:pt x="36567" y="9879"/>
                      <a:pt x="36354" y="12614"/>
                      <a:pt x="36354" y="12614"/>
                    </a:cubicBezTo>
                    <a:lnTo>
                      <a:pt x="1551" y="12614"/>
                    </a:lnTo>
                    <a:cubicBezTo>
                      <a:pt x="2129" y="10760"/>
                      <a:pt x="3709" y="10395"/>
                      <a:pt x="4895" y="10395"/>
                    </a:cubicBezTo>
                    <a:cubicBezTo>
                      <a:pt x="5715" y="10395"/>
                      <a:pt x="6354" y="10578"/>
                      <a:pt x="6354" y="10578"/>
                    </a:cubicBezTo>
                    <a:cubicBezTo>
                      <a:pt x="4712" y="8784"/>
                      <a:pt x="4773" y="7265"/>
                      <a:pt x="5229" y="6231"/>
                    </a:cubicBezTo>
                    <a:cubicBezTo>
                      <a:pt x="5746" y="5015"/>
                      <a:pt x="6962" y="4256"/>
                      <a:pt x="8269" y="4256"/>
                    </a:cubicBezTo>
                    <a:lnTo>
                      <a:pt x="8451" y="4256"/>
                    </a:lnTo>
                    <a:cubicBezTo>
                      <a:pt x="11017" y="4398"/>
                      <a:pt x="11363" y="7135"/>
                      <a:pt x="11396" y="7624"/>
                    </a:cubicBezTo>
                    <a:lnTo>
                      <a:pt x="11396" y="7624"/>
                    </a:lnTo>
                    <a:cubicBezTo>
                      <a:pt x="11236" y="3872"/>
                      <a:pt x="12835" y="2276"/>
                      <a:pt x="14105" y="1581"/>
                    </a:cubicBezTo>
                    <a:cubicBezTo>
                      <a:pt x="14682" y="1277"/>
                      <a:pt x="15320" y="1125"/>
                      <a:pt x="15959" y="1125"/>
                    </a:cubicBezTo>
                    <a:close/>
                    <a:moveTo>
                      <a:pt x="15959" y="0"/>
                    </a:moveTo>
                    <a:cubicBezTo>
                      <a:pt x="15138" y="0"/>
                      <a:pt x="14317" y="183"/>
                      <a:pt x="13588" y="578"/>
                    </a:cubicBezTo>
                    <a:cubicBezTo>
                      <a:pt x="12706" y="1034"/>
                      <a:pt x="11460" y="2006"/>
                      <a:pt x="10761" y="3921"/>
                    </a:cubicBezTo>
                    <a:cubicBezTo>
                      <a:pt x="10184" y="3465"/>
                      <a:pt x="9454" y="3161"/>
                      <a:pt x="8512" y="3100"/>
                    </a:cubicBezTo>
                    <a:lnTo>
                      <a:pt x="8299" y="3100"/>
                    </a:lnTo>
                    <a:cubicBezTo>
                      <a:pt x="6506" y="3100"/>
                      <a:pt x="4895" y="4164"/>
                      <a:pt x="4196" y="5775"/>
                    </a:cubicBezTo>
                    <a:cubicBezTo>
                      <a:pt x="3800" y="6657"/>
                      <a:pt x="3588" y="7873"/>
                      <a:pt x="4165" y="9301"/>
                    </a:cubicBezTo>
                    <a:cubicBezTo>
                      <a:pt x="2341" y="9514"/>
                      <a:pt x="1004" y="10578"/>
                      <a:pt x="487" y="12250"/>
                    </a:cubicBezTo>
                    <a:lnTo>
                      <a:pt x="1" y="13739"/>
                    </a:lnTo>
                    <a:lnTo>
                      <a:pt x="37418" y="13739"/>
                    </a:lnTo>
                    <a:lnTo>
                      <a:pt x="37479" y="12675"/>
                    </a:lnTo>
                    <a:cubicBezTo>
                      <a:pt x="37509" y="12523"/>
                      <a:pt x="37570" y="11064"/>
                      <a:pt x="36537" y="9909"/>
                    </a:cubicBezTo>
                    <a:cubicBezTo>
                      <a:pt x="36050" y="9392"/>
                      <a:pt x="35412" y="9058"/>
                      <a:pt x="34682" y="8876"/>
                    </a:cubicBezTo>
                    <a:cubicBezTo>
                      <a:pt x="35108" y="7842"/>
                      <a:pt x="35321" y="6444"/>
                      <a:pt x="34530" y="4955"/>
                    </a:cubicBezTo>
                    <a:cubicBezTo>
                      <a:pt x="33740" y="3496"/>
                      <a:pt x="32160" y="2584"/>
                      <a:pt x="30427" y="2584"/>
                    </a:cubicBezTo>
                    <a:lnTo>
                      <a:pt x="30093" y="2584"/>
                    </a:lnTo>
                    <a:cubicBezTo>
                      <a:pt x="28786" y="2675"/>
                      <a:pt x="27722" y="3192"/>
                      <a:pt x="27023" y="4104"/>
                    </a:cubicBezTo>
                    <a:cubicBezTo>
                      <a:pt x="26445" y="4833"/>
                      <a:pt x="26141" y="5806"/>
                      <a:pt x="26080" y="6961"/>
                    </a:cubicBezTo>
                    <a:cubicBezTo>
                      <a:pt x="25929" y="6505"/>
                      <a:pt x="25685" y="6049"/>
                      <a:pt x="25381" y="5623"/>
                    </a:cubicBezTo>
                    <a:cubicBezTo>
                      <a:pt x="24591" y="4620"/>
                      <a:pt x="23375" y="4012"/>
                      <a:pt x="22099" y="4012"/>
                    </a:cubicBezTo>
                    <a:cubicBezTo>
                      <a:pt x="21643" y="4012"/>
                      <a:pt x="21156" y="4104"/>
                      <a:pt x="20700" y="4256"/>
                    </a:cubicBezTo>
                    <a:cubicBezTo>
                      <a:pt x="20609" y="4286"/>
                      <a:pt x="20518" y="4347"/>
                      <a:pt x="20396" y="4377"/>
                    </a:cubicBezTo>
                    <a:cubicBezTo>
                      <a:pt x="20305" y="2705"/>
                      <a:pt x="19606" y="1003"/>
                      <a:pt x="17661" y="274"/>
                    </a:cubicBezTo>
                    <a:cubicBezTo>
                      <a:pt x="17114" y="91"/>
                      <a:pt x="16536" y="0"/>
                      <a:pt x="15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7" name="Google Shape;2837;p61"/>
          <p:cNvSpPr txBox="1">
            <a:spLocks noGrp="1"/>
          </p:cNvSpPr>
          <p:nvPr>
            <p:ph type="subTitle" idx="1"/>
          </p:nvPr>
        </p:nvSpPr>
        <p:spPr>
          <a:xfrm>
            <a:off x="1591088" y="2441525"/>
            <a:ext cx="2839800" cy="1280100"/>
          </a:xfrm>
          <a:prstGeom prst="rect">
            <a:avLst/>
          </a:prstGeom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If the user wants to add a note he can click on the button and then move to that page</a:t>
            </a:r>
          </a:p>
        </p:txBody>
      </p:sp>
      <p:grpSp>
        <p:nvGrpSpPr>
          <p:cNvPr id="2844" name="Google Shape;2844;p61"/>
          <p:cNvGrpSpPr/>
          <p:nvPr/>
        </p:nvGrpSpPr>
        <p:grpSpPr>
          <a:xfrm rot="-5400000" flipH="1">
            <a:off x="1647860" y="1260228"/>
            <a:ext cx="1114668" cy="914429"/>
            <a:chOff x="904850" y="2929900"/>
            <a:chExt cx="732900" cy="593400"/>
          </a:xfrm>
        </p:grpSpPr>
        <p:sp>
          <p:nvSpPr>
            <p:cNvPr id="2845" name="Google Shape;2845;p61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1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7" name="Google Shape;2847;p61"/>
          <p:cNvGrpSpPr/>
          <p:nvPr/>
        </p:nvGrpSpPr>
        <p:grpSpPr>
          <a:xfrm>
            <a:off x="1923249" y="1443102"/>
            <a:ext cx="563881" cy="548654"/>
            <a:chOff x="7265447" y="2555131"/>
            <a:chExt cx="334528" cy="326094"/>
          </a:xfrm>
        </p:grpSpPr>
        <p:sp>
          <p:nvSpPr>
            <p:cNvPr id="2848" name="Google Shape;2848;p61"/>
            <p:cNvSpPr/>
            <p:nvPr/>
          </p:nvSpPr>
          <p:spPr>
            <a:xfrm>
              <a:off x="7337247" y="2561994"/>
              <a:ext cx="194008" cy="313139"/>
            </a:xfrm>
            <a:custGeom>
              <a:avLst/>
              <a:gdLst/>
              <a:ahLst/>
              <a:cxnLst/>
              <a:rect l="l" t="t" r="r" b="b"/>
              <a:pathLst>
                <a:path w="6050" h="9765" extrusionOk="0">
                  <a:moveTo>
                    <a:pt x="596" y="1"/>
                  </a:moveTo>
                  <a:cubicBezTo>
                    <a:pt x="262" y="1"/>
                    <a:pt x="0" y="262"/>
                    <a:pt x="0" y="572"/>
                  </a:cubicBezTo>
                  <a:lnTo>
                    <a:pt x="0" y="9169"/>
                  </a:lnTo>
                  <a:cubicBezTo>
                    <a:pt x="0" y="9502"/>
                    <a:pt x="262" y="9764"/>
                    <a:pt x="596" y="9764"/>
                  </a:cubicBezTo>
                  <a:lnTo>
                    <a:pt x="5454" y="9764"/>
                  </a:lnTo>
                  <a:cubicBezTo>
                    <a:pt x="5787" y="9764"/>
                    <a:pt x="6049" y="9502"/>
                    <a:pt x="6049" y="9169"/>
                  </a:cubicBezTo>
                  <a:lnTo>
                    <a:pt x="6049" y="2025"/>
                  </a:lnTo>
                  <a:lnTo>
                    <a:pt x="6049" y="572"/>
                  </a:lnTo>
                  <a:cubicBezTo>
                    <a:pt x="6049" y="262"/>
                    <a:pt x="5787" y="1"/>
                    <a:pt x="5454" y="1"/>
                  </a:cubicBez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1"/>
            <p:cNvSpPr/>
            <p:nvPr/>
          </p:nvSpPr>
          <p:spPr>
            <a:xfrm>
              <a:off x="7337247" y="2602463"/>
              <a:ext cx="194008" cy="225306"/>
            </a:xfrm>
            <a:custGeom>
              <a:avLst/>
              <a:gdLst/>
              <a:ahLst/>
              <a:cxnLst/>
              <a:rect l="l" t="t" r="r" b="b"/>
              <a:pathLst>
                <a:path w="6050" h="7026" extrusionOk="0">
                  <a:moveTo>
                    <a:pt x="0" y="1"/>
                  </a:moveTo>
                  <a:lnTo>
                    <a:pt x="0" y="7026"/>
                  </a:lnTo>
                  <a:lnTo>
                    <a:pt x="6049" y="7026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F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1"/>
            <p:cNvSpPr/>
            <p:nvPr/>
          </p:nvSpPr>
          <p:spPr>
            <a:xfrm>
              <a:off x="7337247" y="2656689"/>
              <a:ext cx="193239" cy="171080"/>
            </a:xfrm>
            <a:custGeom>
              <a:avLst/>
              <a:gdLst/>
              <a:ahLst/>
              <a:cxnLst/>
              <a:rect l="l" t="t" r="r" b="b"/>
              <a:pathLst>
                <a:path w="6026" h="5335" extrusionOk="0">
                  <a:moveTo>
                    <a:pt x="5930" y="1"/>
                  </a:moveTo>
                  <a:lnTo>
                    <a:pt x="3096" y="2811"/>
                  </a:lnTo>
                  <a:lnTo>
                    <a:pt x="1929" y="1644"/>
                  </a:lnTo>
                  <a:lnTo>
                    <a:pt x="1191" y="2358"/>
                  </a:lnTo>
                  <a:lnTo>
                    <a:pt x="0" y="3549"/>
                  </a:lnTo>
                  <a:lnTo>
                    <a:pt x="0" y="5335"/>
                  </a:lnTo>
                  <a:lnTo>
                    <a:pt x="6025" y="5335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1"/>
            <p:cNvSpPr/>
            <p:nvPr/>
          </p:nvSpPr>
          <p:spPr>
            <a:xfrm>
              <a:off x="7405198" y="2575751"/>
              <a:ext cx="58074" cy="13019"/>
            </a:xfrm>
            <a:custGeom>
              <a:avLst/>
              <a:gdLst/>
              <a:ahLst/>
              <a:cxnLst/>
              <a:rect l="l" t="t" r="r" b="b"/>
              <a:pathLst>
                <a:path w="1811" h="406" extrusionOk="0">
                  <a:moveTo>
                    <a:pt x="191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310"/>
                    <a:pt x="72" y="405"/>
                    <a:pt x="191" y="405"/>
                  </a:cubicBezTo>
                  <a:lnTo>
                    <a:pt x="1620" y="405"/>
                  </a:lnTo>
                  <a:cubicBezTo>
                    <a:pt x="1739" y="405"/>
                    <a:pt x="1811" y="310"/>
                    <a:pt x="1811" y="191"/>
                  </a:cubicBezTo>
                  <a:cubicBezTo>
                    <a:pt x="1811" y="95"/>
                    <a:pt x="1739" y="0"/>
                    <a:pt x="16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1"/>
            <p:cNvSpPr/>
            <p:nvPr/>
          </p:nvSpPr>
          <p:spPr>
            <a:xfrm>
              <a:off x="7428126" y="2844541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cubicBezTo>
                    <a:pt x="143" y="1"/>
                    <a:pt x="95" y="1"/>
                    <a:pt x="48" y="48"/>
                  </a:cubicBezTo>
                  <a:cubicBezTo>
                    <a:pt x="24" y="96"/>
                    <a:pt x="0" y="144"/>
                    <a:pt x="0" y="191"/>
                  </a:cubicBezTo>
                  <a:cubicBezTo>
                    <a:pt x="0" y="239"/>
                    <a:pt x="24" y="287"/>
                    <a:pt x="48" y="334"/>
                  </a:cubicBezTo>
                  <a:cubicBezTo>
                    <a:pt x="95" y="358"/>
                    <a:pt x="143" y="382"/>
                    <a:pt x="191" y="382"/>
                  </a:cubicBezTo>
                  <a:cubicBezTo>
                    <a:pt x="238" y="382"/>
                    <a:pt x="286" y="358"/>
                    <a:pt x="334" y="334"/>
                  </a:cubicBezTo>
                  <a:cubicBezTo>
                    <a:pt x="357" y="287"/>
                    <a:pt x="381" y="239"/>
                    <a:pt x="381" y="191"/>
                  </a:cubicBezTo>
                  <a:cubicBezTo>
                    <a:pt x="381" y="144"/>
                    <a:pt x="381" y="96"/>
                    <a:pt x="334" y="48"/>
                  </a:cubicBezTo>
                  <a:cubicBezTo>
                    <a:pt x="286" y="1"/>
                    <a:pt x="238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1"/>
            <p:cNvSpPr/>
            <p:nvPr/>
          </p:nvSpPr>
          <p:spPr>
            <a:xfrm>
              <a:off x="7265447" y="2555131"/>
              <a:ext cx="334528" cy="326094"/>
            </a:xfrm>
            <a:custGeom>
              <a:avLst/>
              <a:gdLst/>
              <a:ahLst/>
              <a:cxnLst/>
              <a:rect l="l" t="t" r="r" b="b"/>
              <a:pathLst>
                <a:path w="10432" h="10169" extrusionOk="0">
                  <a:moveTo>
                    <a:pt x="7693" y="405"/>
                  </a:moveTo>
                  <a:cubicBezTo>
                    <a:pt x="7907" y="405"/>
                    <a:pt x="8074" y="572"/>
                    <a:pt x="8074" y="786"/>
                  </a:cubicBezTo>
                  <a:lnTo>
                    <a:pt x="8074" y="1286"/>
                  </a:lnTo>
                  <a:lnTo>
                    <a:pt x="2454" y="1286"/>
                  </a:lnTo>
                  <a:lnTo>
                    <a:pt x="2454" y="786"/>
                  </a:lnTo>
                  <a:cubicBezTo>
                    <a:pt x="2454" y="572"/>
                    <a:pt x="2620" y="405"/>
                    <a:pt x="2835" y="405"/>
                  </a:cubicBezTo>
                  <a:close/>
                  <a:moveTo>
                    <a:pt x="7740" y="1667"/>
                  </a:moveTo>
                  <a:cubicBezTo>
                    <a:pt x="6645" y="1882"/>
                    <a:pt x="5359" y="2382"/>
                    <a:pt x="4121" y="3096"/>
                  </a:cubicBezTo>
                  <a:cubicBezTo>
                    <a:pt x="3501" y="3429"/>
                    <a:pt x="2954" y="3811"/>
                    <a:pt x="2454" y="4215"/>
                  </a:cubicBezTo>
                  <a:lnTo>
                    <a:pt x="2454" y="4144"/>
                  </a:lnTo>
                  <a:lnTo>
                    <a:pt x="2454" y="1667"/>
                  </a:lnTo>
                  <a:close/>
                  <a:moveTo>
                    <a:pt x="1822" y="1993"/>
                  </a:moveTo>
                  <a:cubicBezTo>
                    <a:pt x="1895" y="1993"/>
                    <a:pt x="1971" y="1995"/>
                    <a:pt x="2049" y="2001"/>
                  </a:cubicBezTo>
                  <a:lnTo>
                    <a:pt x="2049" y="4549"/>
                  </a:lnTo>
                  <a:cubicBezTo>
                    <a:pt x="1954" y="4620"/>
                    <a:pt x="1834" y="4715"/>
                    <a:pt x="1739" y="4811"/>
                  </a:cubicBezTo>
                  <a:cubicBezTo>
                    <a:pt x="1596" y="4644"/>
                    <a:pt x="1430" y="4477"/>
                    <a:pt x="1311" y="4311"/>
                  </a:cubicBezTo>
                  <a:cubicBezTo>
                    <a:pt x="668" y="3525"/>
                    <a:pt x="429" y="2858"/>
                    <a:pt x="668" y="2429"/>
                  </a:cubicBezTo>
                  <a:cubicBezTo>
                    <a:pt x="836" y="2155"/>
                    <a:pt x="1249" y="1993"/>
                    <a:pt x="1822" y="1993"/>
                  </a:cubicBezTo>
                  <a:close/>
                  <a:moveTo>
                    <a:pt x="8607" y="1975"/>
                  </a:moveTo>
                  <a:cubicBezTo>
                    <a:pt x="9231" y="1975"/>
                    <a:pt x="9681" y="2139"/>
                    <a:pt x="9860" y="2429"/>
                  </a:cubicBezTo>
                  <a:cubicBezTo>
                    <a:pt x="10170" y="3001"/>
                    <a:pt x="9622" y="4049"/>
                    <a:pt x="8479" y="5096"/>
                  </a:cubicBezTo>
                  <a:lnTo>
                    <a:pt x="8479" y="1977"/>
                  </a:lnTo>
                  <a:cubicBezTo>
                    <a:pt x="8522" y="1975"/>
                    <a:pt x="8565" y="1975"/>
                    <a:pt x="8607" y="1975"/>
                  </a:cubicBezTo>
                  <a:close/>
                  <a:moveTo>
                    <a:pt x="2049" y="5073"/>
                  </a:moveTo>
                  <a:lnTo>
                    <a:pt x="2049" y="5120"/>
                  </a:lnTo>
                  <a:cubicBezTo>
                    <a:pt x="2049" y="5096"/>
                    <a:pt x="2049" y="5096"/>
                    <a:pt x="2025" y="5096"/>
                  </a:cubicBezTo>
                  <a:cubicBezTo>
                    <a:pt x="2049" y="5096"/>
                    <a:pt x="2049" y="5073"/>
                    <a:pt x="2049" y="5073"/>
                  </a:cubicBezTo>
                  <a:close/>
                  <a:moveTo>
                    <a:pt x="8074" y="2024"/>
                  </a:moveTo>
                  <a:lnTo>
                    <a:pt x="8074" y="2977"/>
                  </a:lnTo>
                  <a:cubicBezTo>
                    <a:pt x="8074" y="3001"/>
                    <a:pt x="8050" y="3001"/>
                    <a:pt x="8050" y="3025"/>
                  </a:cubicBezTo>
                  <a:lnTo>
                    <a:pt x="7002" y="4072"/>
                  </a:lnTo>
                  <a:lnTo>
                    <a:pt x="6097" y="4072"/>
                  </a:lnTo>
                  <a:cubicBezTo>
                    <a:pt x="5978" y="4072"/>
                    <a:pt x="5883" y="4144"/>
                    <a:pt x="5883" y="4263"/>
                  </a:cubicBezTo>
                  <a:cubicBezTo>
                    <a:pt x="5883" y="4382"/>
                    <a:pt x="5978" y="4453"/>
                    <a:pt x="6097" y="4453"/>
                  </a:cubicBezTo>
                  <a:lnTo>
                    <a:pt x="6597" y="4453"/>
                  </a:lnTo>
                  <a:lnTo>
                    <a:pt x="5359" y="5716"/>
                  </a:lnTo>
                  <a:lnTo>
                    <a:pt x="4311" y="4668"/>
                  </a:lnTo>
                  <a:cubicBezTo>
                    <a:pt x="4264" y="4620"/>
                    <a:pt x="4216" y="4596"/>
                    <a:pt x="4168" y="4596"/>
                  </a:cubicBezTo>
                  <a:cubicBezTo>
                    <a:pt x="4121" y="4596"/>
                    <a:pt x="4073" y="4620"/>
                    <a:pt x="4025" y="4668"/>
                  </a:cubicBezTo>
                  <a:lnTo>
                    <a:pt x="2882" y="5811"/>
                  </a:lnTo>
                  <a:cubicBezTo>
                    <a:pt x="2739" y="5692"/>
                    <a:pt x="2597" y="5573"/>
                    <a:pt x="2454" y="5454"/>
                  </a:cubicBezTo>
                  <a:lnTo>
                    <a:pt x="2454" y="4739"/>
                  </a:lnTo>
                  <a:cubicBezTo>
                    <a:pt x="3001" y="4263"/>
                    <a:pt x="3621" y="3834"/>
                    <a:pt x="4311" y="3429"/>
                  </a:cubicBezTo>
                  <a:cubicBezTo>
                    <a:pt x="5573" y="2715"/>
                    <a:pt x="6835" y="2215"/>
                    <a:pt x="7931" y="2048"/>
                  </a:cubicBezTo>
                  <a:cubicBezTo>
                    <a:pt x="7979" y="2048"/>
                    <a:pt x="8026" y="2024"/>
                    <a:pt x="8074" y="2024"/>
                  </a:cubicBezTo>
                  <a:close/>
                  <a:moveTo>
                    <a:pt x="2454" y="5978"/>
                  </a:moveTo>
                  <a:cubicBezTo>
                    <a:pt x="2501" y="6001"/>
                    <a:pt x="2549" y="6049"/>
                    <a:pt x="2597" y="6097"/>
                  </a:cubicBezTo>
                  <a:lnTo>
                    <a:pt x="2454" y="6240"/>
                  </a:lnTo>
                  <a:lnTo>
                    <a:pt x="2454" y="5978"/>
                  </a:lnTo>
                  <a:close/>
                  <a:moveTo>
                    <a:pt x="8074" y="3525"/>
                  </a:moveTo>
                  <a:lnTo>
                    <a:pt x="8074" y="8169"/>
                  </a:lnTo>
                  <a:cubicBezTo>
                    <a:pt x="8026" y="8145"/>
                    <a:pt x="7979" y="8145"/>
                    <a:pt x="7931" y="8145"/>
                  </a:cubicBezTo>
                  <a:cubicBezTo>
                    <a:pt x="6835" y="7954"/>
                    <a:pt x="5573" y="7478"/>
                    <a:pt x="4311" y="6740"/>
                  </a:cubicBezTo>
                  <a:cubicBezTo>
                    <a:pt x="3930" y="6525"/>
                    <a:pt x="3549" y="6287"/>
                    <a:pt x="3216" y="6049"/>
                  </a:cubicBezTo>
                  <a:lnTo>
                    <a:pt x="4168" y="5073"/>
                  </a:lnTo>
                  <a:lnTo>
                    <a:pt x="5216" y="6121"/>
                  </a:lnTo>
                  <a:cubicBezTo>
                    <a:pt x="5252" y="6156"/>
                    <a:pt x="5299" y="6174"/>
                    <a:pt x="5347" y="6174"/>
                  </a:cubicBezTo>
                  <a:cubicBezTo>
                    <a:pt x="5395" y="6174"/>
                    <a:pt x="5442" y="6156"/>
                    <a:pt x="5478" y="6121"/>
                  </a:cubicBezTo>
                  <a:lnTo>
                    <a:pt x="6835" y="4763"/>
                  </a:lnTo>
                  <a:lnTo>
                    <a:pt x="6835" y="5216"/>
                  </a:lnTo>
                  <a:cubicBezTo>
                    <a:pt x="6835" y="5335"/>
                    <a:pt x="6931" y="5406"/>
                    <a:pt x="7050" y="5406"/>
                  </a:cubicBezTo>
                  <a:cubicBezTo>
                    <a:pt x="7145" y="5406"/>
                    <a:pt x="7240" y="5335"/>
                    <a:pt x="7240" y="5216"/>
                  </a:cubicBezTo>
                  <a:lnTo>
                    <a:pt x="7240" y="4382"/>
                  </a:lnTo>
                  <a:lnTo>
                    <a:pt x="8074" y="3525"/>
                  </a:lnTo>
                  <a:close/>
                  <a:moveTo>
                    <a:pt x="2930" y="6335"/>
                  </a:moveTo>
                  <a:cubicBezTo>
                    <a:pt x="3287" y="6597"/>
                    <a:pt x="3692" y="6859"/>
                    <a:pt x="4121" y="7097"/>
                  </a:cubicBezTo>
                  <a:cubicBezTo>
                    <a:pt x="5407" y="7835"/>
                    <a:pt x="6740" y="8359"/>
                    <a:pt x="7860" y="8526"/>
                  </a:cubicBezTo>
                  <a:cubicBezTo>
                    <a:pt x="7931" y="8550"/>
                    <a:pt x="8026" y="8550"/>
                    <a:pt x="8098" y="8550"/>
                  </a:cubicBezTo>
                  <a:lnTo>
                    <a:pt x="8098" y="9383"/>
                  </a:lnTo>
                  <a:lnTo>
                    <a:pt x="8074" y="9383"/>
                  </a:lnTo>
                  <a:cubicBezTo>
                    <a:pt x="8074" y="9597"/>
                    <a:pt x="7907" y="9764"/>
                    <a:pt x="7693" y="9764"/>
                  </a:cubicBezTo>
                  <a:lnTo>
                    <a:pt x="2835" y="9764"/>
                  </a:lnTo>
                  <a:cubicBezTo>
                    <a:pt x="2620" y="9764"/>
                    <a:pt x="2454" y="9597"/>
                    <a:pt x="2454" y="9383"/>
                  </a:cubicBezTo>
                  <a:lnTo>
                    <a:pt x="2454" y="8692"/>
                  </a:lnTo>
                  <a:lnTo>
                    <a:pt x="6026" y="8692"/>
                  </a:lnTo>
                  <a:cubicBezTo>
                    <a:pt x="6121" y="8692"/>
                    <a:pt x="6216" y="8621"/>
                    <a:pt x="6216" y="8502"/>
                  </a:cubicBezTo>
                  <a:cubicBezTo>
                    <a:pt x="6216" y="8383"/>
                    <a:pt x="6121" y="8311"/>
                    <a:pt x="6026" y="8311"/>
                  </a:cubicBezTo>
                  <a:lnTo>
                    <a:pt x="2454" y="8311"/>
                  </a:lnTo>
                  <a:lnTo>
                    <a:pt x="2454" y="6787"/>
                  </a:lnTo>
                  <a:lnTo>
                    <a:pt x="2930" y="6335"/>
                  </a:lnTo>
                  <a:close/>
                  <a:moveTo>
                    <a:pt x="2835" y="0"/>
                  </a:moveTo>
                  <a:cubicBezTo>
                    <a:pt x="2406" y="0"/>
                    <a:pt x="2049" y="357"/>
                    <a:pt x="2049" y="786"/>
                  </a:cubicBezTo>
                  <a:lnTo>
                    <a:pt x="2049" y="1596"/>
                  </a:lnTo>
                  <a:cubicBezTo>
                    <a:pt x="1971" y="1591"/>
                    <a:pt x="1895" y="1589"/>
                    <a:pt x="1822" y="1589"/>
                  </a:cubicBezTo>
                  <a:cubicBezTo>
                    <a:pt x="1086" y="1589"/>
                    <a:pt x="572" y="1806"/>
                    <a:pt x="334" y="2239"/>
                  </a:cubicBezTo>
                  <a:cubicBezTo>
                    <a:pt x="1" y="2810"/>
                    <a:pt x="239" y="3620"/>
                    <a:pt x="1001" y="4549"/>
                  </a:cubicBezTo>
                  <a:cubicBezTo>
                    <a:pt x="1144" y="4739"/>
                    <a:pt x="1311" y="4906"/>
                    <a:pt x="1477" y="5096"/>
                  </a:cubicBezTo>
                  <a:cubicBezTo>
                    <a:pt x="1287" y="5263"/>
                    <a:pt x="1144" y="5430"/>
                    <a:pt x="1001" y="5620"/>
                  </a:cubicBezTo>
                  <a:cubicBezTo>
                    <a:pt x="239" y="6549"/>
                    <a:pt x="1" y="7383"/>
                    <a:pt x="334" y="7930"/>
                  </a:cubicBezTo>
                  <a:cubicBezTo>
                    <a:pt x="382" y="8002"/>
                    <a:pt x="429" y="8073"/>
                    <a:pt x="477" y="8145"/>
                  </a:cubicBezTo>
                  <a:cubicBezTo>
                    <a:pt x="525" y="8169"/>
                    <a:pt x="572" y="8192"/>
                    <a:pt x="620" y="8192"/>
                  </a:cubicBezTo>
                  <a:cubicBezTo>
                    <a:pt x="668" y="8192"/>
                    <a:pt x="715" y="8169"/>
                    <a:pt x="763" y="8145"/>
                  </a:cubicBezTo>
                  <a:cubicBezTo>
                    <a:pt x="834" y="8073"/>
                    <a:pt x="834" y="7930"/>
                    <a:pt x="763" y="7859"/>
                  </a:cubicBezTo>
                  <a:cubicBezTo>
                    <a:pt x="739" y="7811"/>
                    <a:pt x="691" y="7788"/>
                    <a:pt x="668" y="7740"/>
                  </a:cubicBezTo>
                  <a:cubicBezTo>
                    <a:pt x="429" y="7335"/>
                    <a:pt x="668" y="6644"/>
                    <a:pt x="1311" y="5859"/>
                  </a:cubicBezTo>
                  <a:cubicBezTo>
                    <a:pt x="1430" y="5692"/>
                    <a:pt x="1596" y="5525"/>
                    <a:pt x="1763" y="5358"/>
                  </a:cubicBezTo>
                  <a:cubicBezTo>
                    <a:pt x="1858" y="5454"/>
                    <a:pt x="1954" y="5549"/>
                    <a:pt x="2049" y="5620"/>
                  </a:cubicBezTo>
                  <a:lnTo>
                    <a:pt x="2049" y="9383"/>
                  </a:lnTo>
                  <a:cubicBezTo>
                    <a:pt x="2049" y="9812"/>
                    <a:pt x="2406" y="10169"/>
                    <a:pt x="2835" y="10169"/>
                  </a:cubicBezTo>
                  <a:lnTo>
                    <a:pt x="7693" y="10169"/>
                  </a:lnTo>
                  <a:cubicBezTo>
                    <a:pt x="8121" y="10169"/>
                    <a:pt x="8479" y="9812"/>
                    <a:pt x="8479" y="9383"/>
                  </a:cubicBezTo>
                  <a:lnTo>
                    <a:pt x="8479" y="8573"/>
                  </a:lnTo>
                  <a:lnTo>
                    <a:pt x="8645" y="8573"/>
                  </a:lnTo>
                  <a:cubicBezTo>
                    <a:pt x="9407" y="8573"/>
                    <a:pt x="9955" y="8359"/>
                    <a:pt x="10217" y="7930"/>
                  </a:cubicBezTo>
                  <a:cubicBezTo>
                    <a:pt x="10431" y="7549"/>
                    <a:pt x="10384" y="7049"/>
                    <a:pt x="10098" y="6454"/>
                  </a:cubicBezTo>
                  <a:cubicBezTo>
                    <a:pt x="10064" y="6402"/>
                    <a:pt x="9992" y="6363"/>
                    <a:pt x="9919" y="6363"/>
                  </a:cubicBezTo>
                  <a:cubicBezTo>
                    <a:pt x="9891" y="6363"/>
                    <a:pt x="9863" y="6369"/>
                    <a:pt x="9836" y="6382"/>
                  </a:cubicBezTo>
                  <a:cubicBezTo>
                    <a:pt x="9741" y="6430"/>
                    <a:pt x="9693" y="6549"/>
                    <a:pt x="9741" y="6644"/>
                  </a:cubicBezTo>
                  <a:cubicBezTo>
                    <a:pt x="9908" y="6954"/>
                    <a:pt x="10050" y="7406"/>
                    <a:pt x="9860" y="7740"/>
                  </a:cubicBezTo>
                  <a:cubicBezTo>
                    <a:pt x="9683" y="8050"/>
                    <a:pt x="9239" y="8195"/>
                    <a:pt x="8623" y="8195"/>
                  </a:cubicBezTo>
                  <a:cubicBezTo>
                    <a:pt x="8576" y="8195"/>
                    <a:pt x="8528" y="8194"/>
                    <a:pt x="8479" y="8192"/>
                  </a:cubicBezTo>
                  <a:lnTo>
                    <a:pt x="8479" y="5644"/>
                  </a:lnTo>
                  <a:cubicBezTo>
                    <a:pt x="9169" y="5025"/>
                    <a:pt x="9717" y="4430"/>
                    <a:pt x="10027" y="3858"/>
                  </a:cubicBezTo>
                  <a:cubicBezTo>
                    <a:pt x="10384" y="3215"/>
                    <a:pt x="10431" y="2644"/>
                    <a:pt x="10193" y="2239"/>
                  </a:cubicBezTo>
                  <a:cubicBezTo>
                    <a:pt x="9955" y="1806"/>
                    <a:pt x="9441" y="1589"/>
                    <a:pt x="8706" y="1589"/>
                  </a:cubicBezTo>
                  <a:cubicBezTo>
                    <a:pt x="8632" y="1589"/>
                    <a:pt x="8557" y="1591"/>
                    <a:pt x="8479" y="1596"/>
                  </a:cubicBezTo>
                  <a:lnTo>
                    <a:pt x="8479" y="786"/>
                  </a:lnTo>
                  <a:cubicBezTo>
                    <a:pt x="8479" y="357"/>
                    <a:pt x="8145" y="0"/>
                    <a:pt x="769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1"/>
            <p:cNvSpPr/>
            <p:nvPr/>
          </p:nvSpPr>
          <p:spPr>
            <a:xfrm>
              <a:off x="7559474" y="2733202"/>
              <a:ext cx="14527" cy="12859"/>
            </a:xfrm>
            <a:custGeom>
              <a:avLst/>
              <a:gdLst/>
              <a:ahLst/>
              <a:cxnLst/>
              <a:rect l="l" t="t" r="r" b="b"/>
              <a:pathLst>
                <a:path w="453" h="401" extrusionOk="0">
                  <a:moveTo>
                    <a:pt x="212" y="0"/>
                  </a:moveTo>
                  <a:cubicBezTo>
                    <a:pt x="168" y="0"/>
                    <a:pt x="125" y="14"/>
                    <a:pt x="96" y="44"/>
                  </a:cubicBezTo>
                  <a:cubicBezTo>
                    <a:pt x="0" y="115"/>
                    <a:pt x="0" y="234"/>
                    <a:pt x="72" y="329"/>
                  </a:cubicBezTo>
                  <a:cubicBezTo>
                    <a:pt x="96" y="377"/>
                    <a:pt x="167" y="401"/>
                    <a:pt x="215" y="401"/>
                  </a:cubicBezTo>
                  <a:cubicBezTo>
                    <a:pt x="262" y="401"/>
                    <a:pt x="310" y="377"/>
                    <a:pt x="334" y="353"/>
                  </a:cubicBezTo>
                  <a:cubicBezTo>
                    <a:pt x="429" y="282"/>
                    <a:pt x="453" y="163"/>
                    <a:pt x="381" y="67"/>
                  </a:cubicBezTo>
                  <a:cubicBezTo>
                    <a:pt x="340" y="26"/>
                    <a:pt x="274" y="0"/>
                    <a:pt x="21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1"/>
            <p:cNvSpPr/>
            <p:nvPr/>
          </p:nvSpPr>
          <p:spPr>
            <a:xfrm>
              <a:off x="7299054" y="2815520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406"/>
                    <a:pt x="215" y="406"/>
                  </a:cubicBezTo>
                  <a:cubicBezTo>
                    <a:pt x="310" y="406"/>
                    <a:pt x="405" y="310"/>
                    <a:pt x="405" y="215"/>
                  </a:cubicBezTo>
                  <a:cubicBezTo>
                    <a:pt x="405" y="96"/>
                    <a:pt x="310" y="25"/>
                    <a:pt x="21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25" y="1189396"/>
            <a:ext cx="1848854" cy="3257022"/>
          </a:xfrm>
          <a:prstGeom prst="rect">
            <a:avLst/>
          </a:prstGeom>
        </p:spPr>
      </p:pic>
      <p:grpSp>
        <p:nvGrpSpPr>
          <p:cNvPr id="48" name="Google Shape;2839;p61"/>
          <p:cNvGrpSpPr/>
          <p:nvPr/>
        </p:nvGrpSpPr>
        <p:grpSpPr>
          <a:xfrm>
            <a:off x="6130726" y="921026"/>
            <a:ext cx="1848853" cy="3929269"/>
            <a:chOff x="4809750" y="968575"/>
            <a:chExt cx="2743165" cy="3909125"/>
          </a:xfrm>
        </p:grpSpPr>
        <p:grpSp>
          <p:nvGrpSpPr>
            <p:cNvPr id="49" name="Google Shape;2840;p61"/>
            <p:cNvGrpSpPr/>
            <p:nvPr/>
          </p:nvGrpSpPr>
          <p:grpSpPr>
            <a:xfrm>
              <a:off x="4809750" y="968575"/>
              <a:ext cx="2743165" cy="3909125"/>
              <a:chOff x="4909808" y="968575"/>
              <a:chExt cx="2730604" cy="3909125"/>
            </a:xfrm>
          </p:grpSpPr>
          <p:sp>
            <p:nvSpPr>
              <p:cNvPr id="51" name="Google Shape;2841;p61"/>
              <p:cNvSpPr/>
              <p:nvPr/>
            </p:nvSpPr>
            <p:spPr>
              <a:xfrm rot="10800000" flipH="1">
                <a:off x="4909808" y="4457400"/>
                <a:ext cx="2730600" cy="420300"/>
              </a:xfrm>
              <a:prstGeom prst="round2SameRect">
                <a:avLst>
                  <a:gd name="adj1" fmla="val 35758"/>
                  <a:gd name="adj2" fmla="val 0"/>
                </a:avLst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42;p61"/>
              <p:cNvSpPr/>
              <p:nvPr/>
            </p:nvSpPr>
            <p:spPr>
              <a:xfrm>
                <a:off x="4909812" y="968575"/>
                <a:ext cx="2730600" cy="274200"/>
              </a:xfrm>
              <a:prstGeom prst="round2SameRect">
                <a:avLst>
                  <a:gd name="adj1" fmla="val 35758"/>
                  <a:gd name="adj2" fmla="val 0"/>
                </a:avLst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2843;p61"/>
            <p:cNvSpPr/>
            <p:nvPr/>
          </p:nvSpPr>
          <p:spPr>
            <a:xfrm>
              <a:off x="6063738" y="4541850"/>
              <a:ext cx="235200" cy="235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758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42"/>
          <p:cNvGrpSpPr/>
          <p:nvPr/>
        </p:nvGrpSpPr>
        <p:grpSpPr>
          <a:xfrm>
            <a:off x="2412000" y="1515945"/>
            <a:ext cx="6012000" cy="1637020"/>
            <a:chOff x="2411775" y="425075"/>
            <a:chExt cx="6012000" cy="1548302"/>
          </a:xfrm>
        </p:grpSpPr>
        <p:sp>
          <p:nvSpPr>
            <p:cNvPr id="1888" name="Google Shape;1888;p42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42"/>
          <p:cNvGrpSpPr/>
          <p:nvPr/>
        </p:nvGrpSpPr>
        <p:grpSpPr>
          <a:xfrm>
            <a:off x="6978055" y="1217811"/>
            <a:ext cx="815291" cy="298136"/>
            <a:chOff x="7613525" y="0"/>
            <a:chExt cx="939275" cy="343475"/>
          </a:xfrm>
        </p:grpSpPr>
        <p:sp>
          <p:nvSpPr>
            <p:cNvPr id="1904" name="Google Shape;1904;p42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6" name="Google Shape;1906;p42"/>
          <p:cNvGrpSpPr/>
          <p:nvPr/>
        </p:nvGrpSpPr>
        <p:grpSpPr>
          <a:xfrm>
            <a:off x="703752" y="1823119"/>
            <a:ext cx="1828805" cy="1481304"/>
            <a:chOff x="904850" y="2929900"/>
            <a:chExt cx="732900" cy="593400"/>
          </a:xfrm>
        </p:grpSpPr>
        <p:sp>
          <p:nvSpPr>
            <p:cNvPr id="1907" name="Google Shape;1907;p42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2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2"/>
          <p:cNvGrpSpPr/>
          <p:nvPr/>
        </p:nvGrpSpPr>
        <p:grpSpPr>
          <a:xfrm>
            <a:off x="3152950" y="2894197"/>
            <a:ext cx="4530000" cy="1015075"/>
            <a:chOff x="3893800" y="425071"/>
            <a:chExt cx="4530000" cy="1015075"/>
          </a:xfrm>
        </p:grpSpPr>
        <p:sp>
          <p:nvSpPr>
            <p:cNvPr id="1910" name="Google Shape;1910;p42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2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2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42"/>
          <p:cNvGrpSpPr/>
          <p:nvPr/>
        </p:nvGrpSpPr>
        <p:grpSpPr>
          <a:xfrm>
            <a:off x="2747680" y="3627546"/>
            <a:ext cx="815291" cy="298136"/>
            <a:chOff x="7613525" y="0"/>
            <a:chExt cx="939275" cy="343475"/>
          </a:xfrm>
        </p:grpSpPr>
        <p:sp>
          <p:nvSpPr>
            <p:cNvPr id="1926" name="Google Shape;1926;p42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8" name="Google Shape;1928;p42"/>
          <p:cNvSpPr txBox="1">
            <a:spLocks noGrp="1"/>
          </p:cNvSpPr>
          <p:nvPr>
            <p:ph type="title"/>
          </p:nvPr>
        </p:nvSpPr>
        <p:spPr>
          <a:xfrm>
            <a:off x="2903350" y="1963282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Code snippet</a:t>
            </a:r>
            <a:endParaRPr dirty="0"/>
          </a:p>
        </p:txBody>
      </p:sp>
      <p:sp>
        <p:nvSpPr>
          <p:cNvPr id="1929" name="Google Shape;1929;p42"/>
          <p:cNvSpPr txBox="1">
            <a:spLocks noGrp="1"/>
          </p:cNvSpPr>
          <p:nvPr>
            <p:ph type="subTitle" idx="1"/>
          </p:nvPr>
        </p:nvSpPr>
        <p:spPr>
          <a:xfrm>
            <a:off x="3448188" y="3366035"/>
            <a:ext cx="41148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en-US" dirty="0"/>
              <a:t>an abstract of the functions and classes</a:t>
            </a:r>
            <a:endParaRPr dirty="0"/>
          </a:p>
        </p:txBody>
      </p:sp>
      <p:sp>
        <p:nvSpPr>
          <p:cNvPr id="1930" name="Google Shape;1930;p42"/>
          <p:cNvSpPr txBox="1">
            <a:spLocks noGrp="1"/>
          </p:cNvSpPr>
          <p:nvPr>
            <p:ph type="title" idx="2"/>
          </p:nvPr>
        </p:nvSpPr>
        <p:spPr>
          <a:xfrm>
            <a:off x="932800" y="2114541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waii Interface Newsletter by Slidesgo">
  <a:themeElements>
    <a:clrScheme name="Simple Light">
      <a:dk1>
        <a:srgbClr val="423752"/>
      </a:dk1>
      <a:lt1>
        <a:srgbClr val="423B7A"/>
      </a:lt1>
      <a:dk2>
        <a:srgbClr val="8175D4"/>
      </a:dk2>
      <a:lt2>
        <a:srgbClr val="F7AAAC"/>
      </a:lt2>
      <a:accent1>
        <a:srgbClr val="A89DEE"/>
      </a:accent1>
      <a:accent2>
        <a:srgbClr val="D78DDD"/>
      </a:accent2>
      <a:accent3>
        <a:srgbClr val="4BA5B1"/>
      </a:accent3>
      <a:accent4>
        <a:srgbClr val="B0DAC6"/>
      </a:accent4>
      <a:accent5>
        <a:srgbClr val="FFE4D8"/>
      </a:accent5>
      <a:accent6>
        <a:srgbClr val="FFFFFF"/>
      </a:accent6>
      <a:hlink>
        <a:srgbClr val="4237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274</Words>
  <Application>Microsoft Office PowerPoint</Application>
  <PresentationFormat>On-screen Show (16:9)</PresentationFormat>
  <Paragraphs>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Patrick Hand SC</vt:lpstr>
      <vt:lpstr>Zilla Slab</vt:lpstr>
      <vt:lpstr>Arial</vt:lpstr>
      <vt:lpstr>Open Sans</vt:lpstr>
      <vt:lpstr>Kawaii Interface Newsletter by Slidesgo</vt:lpstr>
      <vt:lpstr>Note app</vt:lpstr>
      <vt:lpstr>intro</vt:lpstr>
      <vt:lpstr>abstract</vt:lpstr>
      <vt:lpstr>Project definition</vt:lpstr>
      <vt:lpstr>Splash</vt:lpstr>
      <vt:lpstr>Login &amp; SignUp</vt:lpstr>
      <vt:lpstr>Main</vt:lpstr>
      <vt:lpstr>Add note</vt:lpstr>
      <vt:lpstr>Code snippet</vt:lpstr>
      <vt:lpstr>edit</vt:lpstr>
      <vt:lpstr>delete</vt:lpstr>
      <vt:lpstr>Get note</vt:lpstr>
      <vt:lpstr>Features</vt:lpstr>
      <vt:lpstr>attachments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app</dc:title>
  <cp:lastModifiedBy>ahmed</cp:lastModifiedBy>
  <cp:revision>9</cp:revision>
  <dcterms:modified xsi:type="dcterms:W3CDTF">2022-05-25T04:33:58Z</dcterms:modified>
</cp:coreProperties>
</file>