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4634-BC2F-4C47-AB11-D33557C4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498E9-3C95-4B29-8F1B-C83B744B0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2507-3A03-45DF-B527-7D28E390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9CEE-2EF7-4618-A70B-434ED26E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D4BF-2657-4B9F-9A5D-3F21938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3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0129-D8E7-48AB-9F9B-408575D9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494C0-C05A-4763-A371-0D853776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1B39-0A0E-4492-B561-ECD7C654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D375-9532-441B-A927-1F9FAE39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D564-B4F4-413E-B92A-BCCD78F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06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DF2C9-C02B-439B-AFBC-7B7CB8D5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2D460-C07A-406B-B9C9-8E820F1B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0BC5-B489-414B-806A-A0308A72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F8074-8351-4B33-98EC-460A2DF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55D15-3E46-4BAD-B041-9BC9666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9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3680-AAD4-418B-9F39-8E917FBF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E8F8-8E0C-49BA-9657-64803101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6405-C544-417F-855C-EB33E936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070E-46E9-4EF6-BA44-749E666F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918A-3763-4E93-BD86-97080B75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728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9255-B1E4-4E85-A606-0E57F03E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030D-6430-41A4-8994-17C30C69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BFCC-B0A9-4A6F-A8C8-FEE91777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3CD1-7A9A-48C5-BD6C-59DB580A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DA87D-3E2D-474C-BC82-B7BFE75C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49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82B2-28AF-4CBA-A53D-04CB898A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B345-CBAB-4201-BED2-44300B83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A3358-F697-43BC-A198-9A5B1D34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4F96C-1775-47BC-85CA-F2EB1F77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0712-FFF8-49F7-9E18-46221BF2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FF046-A238-445C-89B6-66B9074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02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4A07-2A68-4BD1-AD36-C79795F3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EB3E-4A4F-4B20-BD0E-672D3174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5724-F362-47E4-B399-15DB625C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AE178-B68F-479D-8BEF-004B30FDD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697B5-9774-4C12-BDE7-776EACA0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5B138-2508-4DD0-AAC8-A2DA7A82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96D1C-FE58-426F-90D9-1A53EAD7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F5EDD-E0A3-4345-848A-23A7C092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0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500D-68E4-4E66-A30F-B60C7DB8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725E8-1BCF-494E-B247-044E46A8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2A11C-A16D-43EF-AAF8-3294CF3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CC51-B364-4E04-AF6C-709D1B82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97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2464B-752F-4E2E-BCE5-70B8D2ED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02C7-7E92-4E22-9D9F-B248D11A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47935-884C-449C-9649-C06F660C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37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13BA-012E-49A9-AFE4-12624DE9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2A95-C988-4F7E-92DB-025CB942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0623-AAAF-4087-9687-903A9B55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08183-30ED-474C-BC58-9921AD62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8BDF9-24B7-46A7-98A0-4A5BC87C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6483-5018-4BDC-967A-35042BB0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22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C94E-D924-4CAD-AAB4-5EADBFD0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3F8B4-D941-4B9A-882E-AFC36E221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88EC1-3DBA-41F8-81C4-FBD71EB58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9C3C-7F01-4A9E-A6B0-77372183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C68D-3FE0-455C-8B37-14F7831D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B68D1-309A-4CC3-9A8B-D3DEE816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488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7442C-D61C-4D15-AB9F-87F8DD6E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805D3-D5CE-440B-A0C5-1C8C53FCE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0CA7-D834-427C-908B-D04E9E30C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B566-606D-4D31-8D08-6AE89DF38FC8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BE74-3E44-4AFE-A88B-78EC6836D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6BD0-EF84-41F9-9F64-2BEF965F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B731-C803-4CD0-B21B-BF274167AD0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14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723A6F-B122-43E9-9A54-912A926436B1}"/>
                  </a:ext>
                </a:extLst>
              </p:cNvPr>
              <p:cNvSpPr/>
              <p:nvPr/>
            </p:nvSpPr>
            <p:spPr>
              <a:xfrm>
                <a:off x="1391478" y="1789045"/>
                <a:ext cx="901148" cy="927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B723A6F-B122-43E9-9A54-912A92643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78" y="1789045"/>
                <a:ext cx="901148" cy="92765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A106B2A-9743-433B-ACF2-466FC988FE10}"/>
              </a:ext>
            </a:extLst>
          </p:cNvPr>
          <p:cNvSpPr/>
          <p:nvPr/>
        </p:nvSpPr>
        <p:spPr>
          <a:xfrm>
            <a:off x="1736035" y="4147933"/>
            <a:ext cx="18553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56413F-F447-4299-A299-A23CE3A050CA}"/>
              </a:ext>
            </a:extLst>
          </p:cNvPr>
          <p:cNvSpPr/>
          <p:nvPr/>
        </p:nvSpPr>
        <p:spPr>
          <a:xfrm>
            <a:off x="1729411" y="4366593"/>
            <a:ext cx="18553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48AA3B-5101-482C-98E1-E8CB3548BFE1}"/>
              </a:ext>
            </a:extLst>
          </p:cNvPr>
          <p:cNvSpPr/>
          <p:nvPr/>
        </p:nvSpPr>
        <p:spPr>
          <a:xfrm>
            <a:off x="1736035" y="4585252"/>
            <a:ext cx="18553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C9BFD9-9E86-4C13-9040-4E674606EFC0}"/>
              </a:ext>
            </a:extLst>
          </p:cNvPr>
          <p:cNvCxnSpPr>
            <a:cxnSpLocks/>
            <a:stCxn id="4" idx="6"/>
            <a:endCxn id="33" idx="1"/>
          </p:cNvCxnSpPr>
          <p:nvPr/>
        </p:nvCxnSpPr>
        <p:spPr>
          <a:xfrm>
            <a:off x="2292626" y="2252871"/>
            <a:ext cx="2239340" cy="130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84D3A0-1BB0-4164-BFF7-B920D05153C1}"/>
              </a:ext>
            </a:extLst>
          </p:cNvPr>
          <p:cNvCxnSpPr>
            <a:cxnSpLocks/>
            <a:stCxn id="51" idx="6"/>
            <a:endCxn id="33" idx="1"/>
          </p:cNvCxnSpPr>
          <p:nvPr/>
        </p:nvCxnSpPr>
        <p:spPr>
          <a:xfrm>
            <a:off x="2250113" y="3505203"/>
            <a:ext cx="2281853" cy="52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C9F7A8-0A0F-4023-8EF4-D9E3D7E56C2B}"/>
              </a:ext>
            </a:extLst>
          </p:cNvPr>
          <p:cNvCxnSpPr>
            <a:cxnSpLocks/>
            <a:stCxn id="54" idx="6"/>
            <a:endCxn id="33" idx="1"/>
          </p:cNvCxnSpPr>
          <p:nvPr/>
        </p:nvCxnSpPr>
        <p:spPr>
          <a:xfrm flipV="1">
            <a:off x="2250113" y="3557889"/>
            <a:ext cx="2281853" cy="1810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4254E8-11A1-4E87-9760-1B7CF685F21F}"/>
              </a:ext>
            </a:extLst>
          </p:cNvPr>
          <p:cNvCxnSpPr>
            <a:cxnSpLocks/>
            <a:stCxn id="33" idx="3"/>
            <a:endCxn id="56" idx="2"/>
          </p:cNvCxnSpPr>
          <p:nvPr/>
        </p:nvCxnSpPr>
        <p:spPr>
          <a:xfrm flipV="1">
            <a:off x="9004854" y="3531546"/>
            <a:ext cx="649354" cy="2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594FC0-73A1-44FD-B663-D589BD299FA2}"/>
              </a:ext>
            </a:extLst>
          </p:cNvPr>
          <p:cNvSpPr txBox="1"/>
          <p:nvPr/>
        </p:nvSpPr>
        <p:spPr>
          <a:xfrm>
            <a:off x="1391478" y="1272210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Entradas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AD337F-013C-4560-A4EB-717C8C06A409}"/>
              </a:ext>
            </a:extLst>
          </p:cNvPr>
          <p:cNvSpPr txBox="1"/>
          <p:nvPr/>
        </p:nvSpPr>
        <p:spPr>
          <a:xfrm>
            <a:off x="9812828" y="234563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38041-5ABA-4B13-97BE-7D48C6F82949}"/>
              </a:ext>
            </a:extLst>
          </p:cNvPr>
          <p:cNvSpPr/>
          <p:nvPr/>
        </p:nvSpPr>
        <p:spPr>
          <a:xfrm>
            <a:off x="887896" y="1176997"/>
            <a:ext cx="1961321" cy="4879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77375-F303-4C40-8FC2-6C12FE3FC833}"/>
              </a:ext>
            </a:extLst>
          </p:cNvPr>
          <p:cNvSpPr/>
          <p:nvPr/>
        </p:nvSpPr>
        <p:spPr>
          <a:xfrm>
            <a:off x="9369288" y="2164284"/>
            <a:ext cx="1795668" cy="23547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FBF531A-AAC8-4D4D-AC7B-198F1D089220}"/>
                  </a:ext>
                </a:extLst>
              </p:cNvPr>
              <p:cNvSpPr/>
              <p:nvPr/>
            </p:nvSpPr>
            <p:spPr>
              <a:xfrm>
                <a:off x="4531966" y="3243471"/>
                <a:ext cx="4472888" cy="6288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/>
                  <a:t>Sumatoria(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dirty="0"/>
                  <a:t>)</a:t>
                </a:r>
              </a:p>
            </p:txBody>
          </p:sp>
        </mc:Choice>
        <mc:Fallback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FBF531A-AAC8-4D4D-AC7B-198F1D089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66" y="3243471"/>
                <a:ext cx="4472888" cy="628836"/>
              </a:xfrm>
              <a:prstGeom prst="roundRect">
                <a:avLst/>
              </a:prstGeom>
              <a:blipFill>
                <a:blip r:embed="rId3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21F4039-8CC9-4C6B-B97A-D6B4E4A70E19}"/>
              </a:ext>
            </a:extLst>
          </p:cNvPr>
          <p:cNvSpPr txBox="1"/>
          <p:nvPr/>
        </p:nvSpPr>
        <p:spPr>
          <a:xfrm>
            <a:off x="5062330" y="250061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err="1"/>
              <a:t>Adaline</a:t>
            </a:r>
            <a:endParaRPr lang="es-CO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15762E-1A4E-4B62-A7EB-F0264668DA23}"/>
                  </a:ext>
                </a:extLst>
              </p:cNvPr>
              <p:cNvSpPr txBox="1"/>
              <p:nvPr/>
            </p:nvSpPr>
            <p:spPr>
              <a:xfrm>
                <a:off x="3154017" y="242752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15762E-1A4E-4B62-A7EB-F0264668D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7" y="242752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CE6C1EC-9E64-40E8-93DA-CA448935CCA0}"/>
                  </a:ext>
                </a:extLst>
              </p:cNvPr>
              <p:cNvSpPr/>
              <p:nvPr/>
            </p:nvSpPr>
            <p:spPr>
              <a:xfrm>
                <a:off x="1348965" y="3041377"/>
                <a:ext cx="901148" cy="927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CE6C1EC-9E64-40E8-93DA-CA448935C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65" y="3041377"/>
                <a:ext cx="901148" cy="9276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AC9B57-5E47-4F45-862A-31C225BFD49B}"/>
                  </a:ext>
                </a:extLst>
              </p:cNvPr>
              <p:cNvSpPr/>
              <p:nvPr/>
            </p:nvSpPr>
            <p:spPr>
              <a:xfrm>
                <a:off x="1348965" y="4905038"/>
                <a:ext cx="901148" cy="927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FAC9B57-5E47-4F45-862A-31C225BFD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965" y="4905038"/>
                <a:ext cx="901148" cy="9276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EE456D-D56C-4090-9845-90D3EE4A9FD4}"/>
                  </a:ext>
                </a:extLst>
              </p:cNvPr>
              <p:cNvSpPr/>
              <p:nvPr/>
            </p:nvSpPr>
            <p:spPr>
              <a:xfrm>
                <a:off x="9654208" y="3067720"/>
                <a:ext cx="901148" cy="9276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EE456D-D56C-4090-9845-90D3EE4A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08" y="3067720"/>
                <a:ext cx="901148" cy="9276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row: Notched Right 57">
            <a:extLst>
              <a:ext uri="{FF2B5EF4-FFF2-40B4-BE49-F238E27FC236}">
                <a16:creationId xmlns:a16="http://schemas.microsoft.com/office/drawing/2014/main" id="{DF06E41B-47E7-4C70-AF39-9854EA57DFF5}"/>
              </a:ext>
            </a:extLst>
          </p:cNvPr>
          <p:cNvSpPr/>
          <p:nvPr/>
        </p:nvSpPr>
        <p:spPr>
          <a:xfrm rot="5400000">
            <a:off x="6080109" y="2998982"/>
            <a:ext cx="1027202" cy="30199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9E4130-3845-456C-9577-9534F896E889}"/>
                  </a:ext>
                </a:extLst>
              </p:cNvPr>
              <p:cNvSpPr txBox="1"/>
              <p:nvPr/>
            </p:nvSpPr>
            <p:spPr>
              <a:xfrm>
                <a:off x="5355233" y="5062047"/>
                <a:ext cx="1698927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19E4130-3845-456C-9577-9534F896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33" y="5062047"/>
                <a:ext cx="1698927" cy="1043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B6B2FB-E7BB-42EB-9395-8B0EE7245C41}"/>
                  </a:ext>
                </a:extLst>
              </p:cNvPr>
              <p:cNvSpPr/>
              <p:nvPr/>
            </p:nvSpPr>
            <p:spPr>
              <a:xfrm>
                <a:off x="6096000" y="5186359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𝑎𝑟𝑎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𝑐𝑎𝑑𝑎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𝑒𝑛𝑡𝑟𝑎𝑑𝑎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 smtClean="0">
                          <a:latin typeface="Cambria Math" panose="02040503050406030204" pitchFamily="18" charset="0"/>
                        </a:rPr>
                        <m:t>𝑚𝑢𝑙𝑡𝑖𝑝𝑙𝑖𝑐𝑎𝑟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𝑚𝑒𝑡𝑟𝑜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𝑎𝑗𝑢𝑠𝑡𝑎𝑏𝑙𝑒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9B6B2FB-E7BB-42EB-9395-8B0EE7245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86359"/>
                <a:ext cx="609600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34259E1-79D4-4327-9B2E-81D90DB96DA2}"/>
                  </a:ext>
                </a:extLst>
              </p:cNvPr>
              <p:cNvSpPr txBox="1"/>
              <p:nvPr/>
            </p:nvSpPr>
            <p:spPr>
              <a:xfrm>
                <a:off x="3109040" y="3083052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34259E1-79D4-4327-9B2E-81D90DB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40" y="3083052"/>
                <a:ext cx="61363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48E495-E9B7-481E-95E8-421681E18737}"/>
                  </a:ext>
                </a:extLst>
              </p:cNvPr>
              <p:cNvSpPr txBox="1"/>
              <p:nvPr/>
            </p:nvSpPr>
            <p:spPr>
              <a:xfrm>
                <a:off x="3103143" y="3794126"/>
                <a:ext cx="6241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48E495-E9B7-481E-95E8-421681E1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143" y="3794126"/>
                <a:ext cx="62414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0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José Maussa Caballero</dc:creator>
  <cp:lastModifiedBy>Alfredo José Maussa Caballero</cp:lastModifiedBy>
  <cp:revision>7</cp:revision>
  <dcterms:created xsi:type="dcterms:W3CDTF">2020-04-06T14:04:50Z</dcterms:created>
  <dcterms:modified xsi:type="dcterms:W3CDTF">2020-04-06T14:43:38Z</dcterms:modified>
</cp:coreProperties>
</file>