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19"/>
  </p:notesMasterIdLst>
  <p:sldIdLst>
    <p:sldId id="320" r:id="rId3"/>
    <p:sldId id="288" r:id="rId4"/>
    <p:sldId id="290" r:id="rId5"/>
    <p:sldId id="291" r:id="rId6"/>
    <p:sldId id="321" r:id="rId7"/>
    <p:sldId id="322" r:id="rId8"/>
    <p:sldId id="323" r:id="rId9"/>
    <p:sldId id="292" r:id="rId10"/>
    <p:sldId id="300" r:id="rId11"/>
    <p:sldId id="304" r:id="rId12"/>
    <p:sldId id="305" r:id="rId13"/>
    <p:sldId id="311" r:id="rId14"/>
    <p:sldId id="315" r:id="rId15"/>
    <p:sldId id="318" r:id="rId16"/>
    <p:sldId id="319" r:id="rId17"/>
    <p:sldId id="31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291"/>
          </p14:sldIdLst>
        </p14:section>
        <p14:section name="Инструменты 15 мин" id="{C6EBDC35-48E1-4501-A578-C56B84B83357}">
          <p14:sldIdLst>
            <p14:sldId id="321"/>
            <p14:sldId id="322"/>
            <p14:sldId id="323"/>
            <p14:sldId id="292"/>
          </p14:sldIdLst>
        </p14:section>
        <p14:section name="Стратегия 5 мин" id="{69023471-A3A5-464D-A881-BFFFFC94CC14}">
          <p14:sldIdLst>
            <p14:sldId id="300"/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82136" autoAdjust="0"/>
  </p:normalViewPr>
  <p:slideViewPr>
    <p:cSldViewPr>
      <p:cViewPr varScale="1">
        <p:scale>
          <a:sx n="71" d="100"/>
          <a:sy n="71" d="100"/>
        </p:scale>
        <p:origin x="2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13.03.2017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</a:p>
          <a:p>
            <a:pPr marL="0" indent="0">
              <a:buNone/>
            </a:pPr>
            <a:r>
              <a:rPr lang="ru-RU" sz="1200" dirty="0"/>
              <a:t>Петя начал писать тест по этому сценарию.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Покройте </a:t>
            </a:r>
            <a:r>
              <a:rPr lang="ru-RU" dirty="0" err="1"/>
              <a:t>характеризационными</a:t>
            </a:r>
            <a:r>
              <a:rPr lang="ru-RU" dirty="0"/>
              <a:t> тестами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Проведите </a:t>
            </a:r>
            <a:r>
              <a:rPr lang="ru-RU" dirty="0" err="1"/>
              <a:t>рефакторинг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Сделайте сообщение </a:t>
            </a:r>
            <a:r>
              <a:rPr lang="en-US" dirty="0"/>
              <a:t>Html</a:t>
            </a:r>
            <a:r>
              <a:rPr lang="ru-RU" dirty="0"/>
              <a:t>-документом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Попробуйте при этом </a:t>
            </a:r>
            <a:r>
              <a:rPr lang="en-US" dirty="0"/>
              <a:t>Approval</a:t>
            </a:r>
            <a:r>
              <a:rPr lang="ru-RU" dirty="0"/>
              <a:t>-тесты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20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Реализуйте</a:t>
            </a:r>
            <a:r>
              <a:rPr lang="en-US" sz="2400" dirty="0" smtClean="0"/>
              <a:t> </a:t>
            </a:r>
            <a:r>
              <a:rPr lang="en-US" sz="2400" dirty="0" err="1"/>
              <a:t>ProductValidator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Напишите </a:t>
            </a:r>
            <a:r>
              <a:rPr lang="ru-RU" sz="2400" dirty="0" smtClean="0"/>
              <a:t>на него тесты (</a:t>
            </a:r>
            <a:r>
              <a:rPr lang="en-US" sz="2400" dirty="0" smtClean="0"/>
              <a:t>TDD</a:t>
            </a:r>
            <a:r>
              <a:rPr lang="ru-RU" sz="2400" dirty="0" smtClean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Переведите на него </a:t>
            </a:r>
            <a:r>
              <a:rPr lang="en-US" sz="2400" dirty="0" err="1" smtClean="0"/>
              <a:t>ProviderProcessor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Откройте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допишите и почините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 smtClean="0"/>
              <a:t>Рефакторить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</a:t>
            </a:r>
            <a:r>
              <a:rPr lang="ru-RU" sz="2800" dirty="0" smtClean="0"/>
              <a:t>возможно</a:t>
            </a:r>
            <a:r>
              <a:rPr lang="ru-RU" sz="2800" dirty="0"/>
              <a:t>,</a:t>
            </a:r>
            <a:r>
              <a:rPr lang="ru-RU" sz="2800" dirty="0" smtClean="0"/>
              <a:t> </a:t>
            </a:r>
            <a:r>
              <a:rPr lang="ru-RU" sz="2800" dirty="0"/>
              <a:t>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ApprovalsDemo.cs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PairwiseDemo.cs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 + Pairwise problem</a:t>
            </a:r>
          </a:p>
        </p:txBody>
      </p:sp>
    </p:spTree>
    <p:extLst>
      <p:ext uri="{BB962C8B-B14F-4D97-AF65-F5344CB8AC3E}">
        <p14:creationId xmlns:p14="http://schemas.microsoft.com/office/powerpoint/2010/main" val="42820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18007</TotalTime>
  <Words>325</Words>
  <Application>Microsoft Office PowerPoint</Application>
  <PresentationFormat>Широкоэкранный</PresentationFormat>
  <Paragraphs>65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Характеризационный тест</vt:lpstr>
      <vt:lpstr>Samples / ApprovalsDemo.cs</vt:lpstr>
      <vt:lpstr>Samples / PairwiseDemo.cs</vt:lpstr>
      <vt:lpstr>Approvals + Pairwise problem</vt:lpstr>
      <vt:lpstr>Прочие грязные штучки</vt:lpstr>
      <vt:lpstr>Избавиться от зависимостей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199</cp:revision>
  <dcterms:created xsi:type="dcterms:W3CDTF">2013-06-28T10:07:11Z</dcterms:created>
  <dcterms:modified xsi:type="dcterms:W3CDTF">2017-03-13T20:25:33Z</dcterms:modified>
</cp:coreProperties>
</file>