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0"/>
  </p:notesMasterIdLst>
  <p:sldIdLst>
    <p:sldId id="320" r:id="rId3"/>
    <p:sldId id="288" r:id="rId4"/>
    <p:sldId id="290" r:id="rId5"/>
    <p:sldId id="324" r:id="rId6"/>
    <p:sldId id="300" r:id="rId7"/>
    <p:sldId id="291" r:id="rId8"/>
    <p:sldId id="321" r:id="rId9"/>
    <p:sldId id="325" r:id="rId10"/>
    <p:sldId id="322" r:id="rId11"/>
    <p:sldId id="292" r:id="rId12"/>
    <p:sldId id="304" r:id="rId13"/>
    <p:sldId id="305" r:id="rId14"/>
    <p:sldId id="311" r:id="rId15"/>
    <p:sldId id="315" r:id="rId16"/>
    <p:sldId id="318" r:id="rId17"/>
    <p:sldId id="319" r:id="rId18"/>
    <p:sldId id="31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5 мин" id="{8A62835E-9882-4E25-A32D-38CC3D47D71D}">
          <p14:sldIdLst>
            <p14:sldId id="320"/>
            <p14:sldId id="288"/>
            <p14:sldId id="290"/>
            <p14:sldId id="324"/>
          </p14:sldIdLst>
        </p14:section>
        <p14:section name="Инструменты 30 мин" id="{C6EBDC35-48E1-4501-A578-C56B84B83357}">
          <p14:sldIdLst>
            <p14:sldId id="300"/>
            <p14:sldId id="291"/>
            <p14:sldId id="321"/>
            <p14:sldId id="325"/>
            <p14:sldId id="322"/>
            <p14:sldId id="292"/>
          </p14:sldIdLst>
        </p14:section>
        <p14:section name="Стратегия 5 мин" id="{69023471-A3A5-464D-A881-BFFFFC94CC14}">
          <p14:sldIdLst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</p14:sldIdLst>
        </p14:section>
        <p14:section name="ProviderProcessing 90 мин" id="{65A24CB9-B551-40D6-B57C-0ED913B0AA64}">
          <p14:sldIdLst>
            <p14:sldId id="318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 autoAdjust="0"/>
    <p:restoredTop sz="82120" autoAdjust="0"/>
  </p:normalViewPr>
  <p:slideViewPr>
    <p:cSldViewPr>
      <p:cViewPr varScale="1">
        <p:scale>
          <a:sx n="82" d="100"/>
          <a:sy n="82" d="100"/>
        </p:scale>
        <p:origin x="3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0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25.09.2017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17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Вместе с тестировщиком Петя написал тест по этому сценарию. Он в папке </a:t>
            </a:r>
            <a:r>
              <a:rPr lang="en-US" sz="1200" dirty="0" err="1"/>
              <a:t>DoNotOpen</a:t>
            </a:r>
            <a:r>
              <a:rPr lang="en-US" sz="1200" dirty="0"/>
              <a:t>.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001868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5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74158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61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08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5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5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986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81830315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19921423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50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7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5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46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62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940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9069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00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677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legac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604285/how-do-i-automatically-approve-approval-tests-when-i-run-them" TargetMode="External"/><Relationship Id="rId2" Type="http://schemas.openxmlformats.org/officeDocument/2006/relationships/hyperlink" Target="http://blog.approvaltests.com/2011/12/using-reporters-in-approval-tes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legacy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2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</a:t>
            </a:r>
            <a:r>
              <a:rPr lang="ru-RU" dirty="0" err="1"/>
              <a:t>логгирования</a:t>
            </a:r>
            <a:r>
              <a:rPr lang="ru-RU" dirty="0"/>
              <a:t> и запомнить лог</a:t>
            </a:r>
          </a:p>
          <a:p>
            <a:r>
              <a:rPr lang="ru-RU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грязные штучки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306888" y="911225"/>
            <a:ext cx="357822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Покрой</a:t>
            </a:r>
            <a:r>
              <a:rPr lang="en-US" sz="2400" dirty="0"/>
              <a:t> </a:t>
            </a:r>
            <a:r>
              <a:rPr lang="en-US" sz="2400" dirty="0" err="1"/>
              <a:t>NewRateEmailMessager</a:t>
            </a:r>
            <a:r>
              <a:rPr lang="en-US" sz="2400" dirty="0"/>
              <a:t> </a:t>
            </a:r>
            <a:r>
              <a:rPr lang="ru-RU" sz="2400" dirty="0" err="1"/>
              <a:t>характеризационными</a:t>
            </a:r>
            <a:r>
              <a:rPr lang="ru-RU" sz="2400" dirty="0"/>
              <a:t> тестами</a:t>
            </a:r>
            <a:endParaRPr lang="en-US" sz="2400" dirty="0"/>
          </a:p>
          <a:p>
            <a:pPr marL="1200095" lvl="1" indent="-457200"/>
            <a:r>
              <a:rPr lang="ru-RU" sz="2400" dirty="0"/>
              <a:t>Используй </a:t>
            </a:r>
            <a:r>
              <a:rPr lang="en-US" sz="2400" dirty="0"/>
              <a:t>Approval</a:t>
            </a:r>
            <a:r>
              <a:rPr lang="ru-RU" sz="2400" dirty="0"/>
              <a:t>-тесты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Проведи рефакторинг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сообщение </a:t>
            </a:r>
            <a:r>
              <a:rPr lang="en-US" sz="2400" dirty="0"/>
              <a:t>Html</a:t>
            </a:r>
            <a:r>
              <a:rPr lang="ru-RU" sz="2400" dirty="0"/>
              <a:t>-документом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Подсказки: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</a:t>
            </a:r>
            <a:r>
              <a:rPr lang="en-US" sz="2400" dirty="0" err="1"/>
              <a:t>StringBuilder</a:t>
            </a:r>
            <a:r>
              <a:rPr lang="en-US" sz="2400" dirty="0"/>
              <a:t> </a:t>
            </a:r>
            <a:r>
              <a:rPr lang="ru-RU" sz="2400" dirty="0"/>
              <a:t>нужно реализовать </a:t>
            </a:r>
            <a:r>
              <a:rPr lang="en-US" sz="2400" dirty="0" err="1"/>
              <a:t>IValueConverter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Массово </a:t>
            </a:r>
            <a:r>
              <a:rPr lang="ru-RU" sz="2400" dirty="0" err="1"/>
              <a:t>заапрувить</a:t>
            </a:r>
            <a:r>
              <a:rPr lang="ru-RU" sz="2400" dirty="0"/>
              <a:t> тесты можно, используя</a:t>
            </a:r>
            <a:r>
              <a:rPr lang="en-US" sz="2400" dirty="0"/>
              <a:t> </a:t>
            </a:r>
            <a:r>
              <a:rPr lang="en-US" sz="2400" dirty="0" err="1">
                <a:hlinkClick r:id="rId2"/>
              </a:rPr>
              <a:t>ClipboardReporter</a:t>
            </a:r>
            <a:r>
              <a:rPr lang="ru-RU" sz="2400" dirty="0"/>
              <a:t> или написав свой</a:t>
            </a:r>
            <a:r>
              <a:rPr lang="en-US" sz="2400" dirty="0"/>
              <a:t> </a:t>
            </a:r>
            <a:r>
              <a:rPr lang="en-US" sz="2400" dirty="0" err="1">
                <a:hlinkClick r:id="rId3"/>
              </a:rPr>
              <a:t>AutoApprover</a:t>
            </a: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/>
              <a:t>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Approvals</a:t>
            </a:r>
            <a:endParaRPr lang="ru-RU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быстро фиксировать поведение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тестировать методом черного ящика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подходят, если</a:t>
            </a:r>
          </a:p>
          <a:p>
            <a:pPr marL="1200095" lvl="1" indent="-457200"/>
            <a:r>
              <a:rPr lang="ru-RU" sz="3000" dirty="0"/>
              <a:t>Чистые функции</a:t>
            </a:r>
          </a:p>
          <a:p>
            <a:pPr marL="1200095" lvl="1" indent="-457200"/>
            <a:r>
              <a:rPr lang="ru-RU" sz="3000" dirty="0"/>
              <a:t>Большие </a:t>
            </a:r>
            <a:r>
              <a:rPr lang="en-US" sz="3000" dirty="0"/>
              <a:t>txt </a:t>
            </a:r>
            <a:r>
              <a:rPr lang="ru-RU" sz="3000" dirty="0"/>
              <a:t>/</a:t>
            </a:r>
            <a:r>
              <a:rPr lang="en-US" sz="3000" dirty="0"/>
              <a:t> </a:t>
            </a:r>
            <a:r>
              <a:rPr lang="en-US" sz="3000" dirty="0" err="1"/>
              <a:t>json</a:t>
            </a:r>
            <a:r>
              <a:rPr lang="en-US" sz="3000" dirty="0"/>
              <a:t> / xml</a:t>
            </a:r>
            <a:endParaRPr lang="ru-RU" sz="3000" dirty="0"/>
          </a:p>
          <a:p>
            <a:pPr marL="1200095" lvl="1" indent="-457200"/>
            <a:r>
              <a:rPr lang="ru-RU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Интеграционные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ProductValidator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ProductValidationResult</a:t>
            </a:r>
            <a:r>
              <a:rPr lang="en-US" sz="1800" dirty="0">
                <a:solidFill>
                  <a:srgbClr val="00007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ValidateProduct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ProductData</a:t>
            </a:r>
            <a:r>
              <a:rPr lang="en-US" sz="18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Реализуй</a:t>
            </a:r>
            <a:r>
              <a:rPr lang="en-US" sz="2400" dirty="0"/>
              <a:t> </a:t>
            </a:r>
            <a:r>
              <a:rPr lang="en-US" sz="2400" dirty="0" err="1"/>
              <a:t>ProductValidator</a:t>
            </a:r>
            <a:r>
              <a:rPr lang="ru-RU" sz="2400" dirty="0"/>
              <a:t>, посмотрев код из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1200095" lvl="1" indent="-457200"/>
            <a:r>
              <a:rPr lang="ru-RU" sz="2000" dirty="0"/>
              <a:t>Возьми логику проверки из </a:t>
            </a:r>
            <a:r>
              <a:rPr lang="en-US" sz="2000" dirty="0" err="1"/>
              <a:t>ProviderProcessor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</a:t>
            </a:r>
            <a:r>
              <a:rPr lang="ru-RU" sz="2400" b="1" dirty="0"/>
              <a:t>минимальный</a:t>
            </a:r>
            <a:r>
              <a:rPr lang="ru-RU" sz="2400" dirty="0"/>
              <a:t> подготовительный рефакторинг</a:t>
            </a:r>
            <a:endParaRPr lang="en-US" sz="2400" dirty="0"/>
          </a:p>
          <a:p>
            <a:pPr marL="1200095" lvl="1" indent="-457200"/>
            <a:r>
              <a:rPr lang="ru-RU" sz="2000" dirty="0"/>
              <a:t>Виртуальные методы + </a:t>
            </a:r>
            <a:r>
              <a:rPr lang="en-US" sz="2000" dirty="0" err="1"/>
              <a:t>FakeItEasy</a:t>
            </a:r>
            <a:endParaRPr lang="en-US" sz="2000" dirty="0"/>
          </a:p>
          <a:p>
            <a:pPr marL="1200095" lvl="1" indent="-457200"/>
            <a:r>
              <a:rPr lang="en-US" sz="2000" dirty="0" err="1"/>
              <a:t>MemoryAppender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/>
              <a:t>Log4Net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 на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Переведи </a:t>
            </a:r>
            <a:r>
              <a:rPr lang="en-US" sz="2400" dirty="0" err="1"/>
              <a:t>ProviderProcessor</a:t>
            </a:r>
            <a:r>
              <a:rPr lang="ru-RU" sz="2400" dirty="0"/>
              <a:t> на </a:t>
            </a:r>
            <a:r>
              <a:rPr lang="en-US" sz="2400" dirty="0" err="1"/>
              <a:t>ProductValidator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Открой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 и почини тест!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Подсказки: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Тесту нужен конструктор </a:t>
            </a:r>
            <a:r>
              <a:rPr lang="en-US" sz="2400" dirty="0" err="1">
                <a:latin typeface="+mn-lt"/>
              </a:rPr>
              <a:t>ProviderProcessor</a:t>
            </a:r>
            <a:r>
              <a:rPr lang="ru-RU" sz="2400" dirty="0">
                <a:latin typeface="+mn-lt"/>
              </a:rPr>
              <a:t>, принимающий </a:t>
            </a:r>
            <a:r>
              <a:rPr lang="en-US" sz="2400" dirty="0" err="1">
                <a:latin typeface="+mn-lt"/>
              </a:rPr>
              <a:t>ProviderRepository</a:t>
            </a:r>
            <a:r>
              <a:rPr lang="ru-RU" sz="2400" dirty="0">
                <a:latin typeface="+mn-lt"/>
              </a:rPr>
              <a:t> и </a:t>
            </a:r>
            <a:r>
              <a:rPr lang="en-US" sz="2400" dirty="0" err="1">
                <a:latin typeface="+mn-lt"/>
              </a:rPr>
              <a:t>ProductValidator</a:t>
            </a:r>
            <a:endParaRPr lang="ru-RU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Динамические методы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ProviderRepository</a:t>
            </a:r>
            <a:r>
              <a:rPr lang="en-US" sz="2400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и </a:t>
            </a:r>
            <a:r>
              <a:rPr lang="en-US" sz="2400" dirty="0" err="1">
                <a:latin typeface="+mn-lt"/>
              </a:rPr>
              <a:t>ProductValidator</a:t>
            </a:r>
            <a:r>
              <a:rPr lang="en-US" sz="2400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надо сделать виртуальными</a:t>
            </a:r>
            <a:endParaRPr lang="en-US" sz="2400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Краткое пособие «Как добавить новую фичу»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DRY</a:t>
            </a:r>
          </a:p>
          <a:p>
            <a:pPr marL="1257245" lvl="1" indent="-514350"/>
            <a:r>
              <a:rPr lang="ru-RU" sz="2400" dirty="0"/>
              <a:t>Найди код, решающий похожую задачу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Правило Бойскаута</a:t>
            </a:r>
            <a:endParaRPr lang="en-US" sz="2400" dirty="0"/>
          </a:p>
          <a:p>
            <a:pPr marL="1257245" lvl="1" indent="-514350"/>
            <a:r>
              <a:rPr lang="ru-RU" sz="2400" dirty="0"/>
              <a:t>Не только добавляй фичи, но и улучшай код рядом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на код не было тестов – его сложно тестировать</a:t>
            </a:r>
          </a:p>
          <a:p>
            <a:pPr marL="1257245" lvl="1" indent="-514350"/>
            <a:r>
              <a:rPr lang="ru-RU" sz="2400" dirty="0"/>
              <a:t>Сделай подготовительный рефакторинг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Рефакторинг не всегда безопасен</a:t>
            </a:r>
          </a:p>
          <a:p>
            <a:pPr marL="1257245" lvl="1" indent="-514350"/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Разбор задачи</a:t>
            </a:r>
            <a:r>
              <a:rPr lang="ru-RU" sz="4000" dirty="0"/>
              <a:t>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131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5629275" y="4833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Написать </a:t>
            </a:r>
            <a:r>
              <a:rPr lang="ru-RU" sz="2800" dirty="0" err="1"/>
              <a:t>характеризационные</a:t>
            </a:r>
            <a:r>
              <a:rPr lang="ru-RU" sz="2800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Написать </a:t>
            </a:r>
            <a:r>
              <a:rPr lang="ru-RU" sz="2800" b="1" dirty="0" err="1"/>
              <a:t>характеризационные</a:t>
            </a:r>
            <a:r>
              <a:rPr lang="ru-RU" sz="2800" b="1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9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Extract Method (FP)</a:t>
            </a:r>
            <a:endParaRPr lang="ru-RU" sz="4400" dirty="0"/>
          </a:p>
          <a:p>
            <a:pPr marL="514350" indent="-514350">
              <a:buAutoNum type="arabicPeriod"/>
            </a:pPr>
            <a:r>
              <a:rPr lang="en-US" sz="3600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возможно, 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ApprovalsDemo.cs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71664" y="52292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http://approvaltests.sourceforge.net/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5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ru-RU" sz="3200" cap="none" dirty="0"/>
            </a:br>
            <a:br>
              <a:rPr lang="ru-RU" sz="3200" cap="none" dirty="0"/>
            </a:br>
            <a:r>
              <a:rPr lang="en-US" sz="3200" cap="none" dirty="0"/>
              <a:t>Samples /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TortoiseGitDiffReporter.cs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TeamCityVerboseReporter.cs</a:t>
            </a:r>
            <a:endParaRPr lang="en-US" sz="3200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PairwiseDemo.cs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8908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18543</TotalTime>
  <Words>494</Words>
  <Application>Microsoft Office PowerPoint</Application>
  <PresentationFormat>Широкоэкранный</PresentationFormat>
  <Paragraphs>106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Legacy</vt:lpstr>
      <vt:lpstr>Дилемма</vt:lpstr>
      <vt:lpstr>Алгоритм работы с легаси</vt:lpstr>
      <vt:lpstr>Алгоритм работы с легаси</vt:lpstr>
      <vt:lpstr>Избавиться от зависимостей</vt:lpstr>
      <vt:lpstr>Характеризационный тест</vt:lpstr>
      <vt:lpstr>Samples / ApprovalsDemo.cs</vt:lpstr>
      <vt:lpstr>  Samples /   TortoiseGitDiffReporter.cs   TeamCityVerboseReporter.cs</vt:lpstr>
      <vt:lpstr>Samples / PairwiseDemo.cs</vt:lpstr>
      <vt:lpstr>Прочие грязные штучки</vt:lpstr>
      <vt:lpstr>Глобальная стратегия</vt:lpstr>
      <vt:lpstr>Презентация PowerPoint</vt:lpstr>
      <vt:lpstr>Задача Emails</vt:lpstr>
      <vt:lpstr>Разбор задачи Emails</vt:lpstr>
      <vt:lpstr>Задача ProviderProcessing</vt:lpstr>
      <vt:lpstr>Задача ProviderProcessing</vt:lpstr>
      <vt:lpstr>Разбор задачи ProviderProcessing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226</cp:revision>
  <dcterms:created xsi:type="dcterms:W3CDTF">2013-06-28T10:07:11Z</dcterms:created>
  <dcterms:modified xsi:type="dcterms:W3CDTF">2017-09-25T13:53:34Z</dcterms:modified>
</cp:coreProperties>
</file>