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26.09.2017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r>
              <a:rPr lang="en-US" sz="2400"/>
              <a:t> Reporter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+ </a:t>
            </a:r>
            <a:r>
              <a:rPr lang="en-US" sz="2000" dirty="0" err="1"/>
              <a:t>FakeItEasy</a:t>
            </a:r>
            <a:endParaRPr lang="en-US" sz="2000" dirty="0"/>
          </a:p>
          <a:p>
            <a:pPr marL="1200095" lvl="1" indent="-457200"/>
            <a:r>
              <a:rPr lang="en-US" sz="2000" dirty="0" err="1"/>
              <a:t>MemoryAppender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Log4Net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Подсказки: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Тесту нужен конструктор </a:t>
            </a:r>
            <a:r>
              <a:rPr lang="en-US" sz="2400" dirty="0" err="1">
                <a:latin typeface="+mn-lt"/>
              </a:rPr>
              <a:t>ProviderProcessor</a:t>
            </a:r>
            <a:r>
              <a:rPr lang="ru-RU" sz="2400" dirty="0">
                <a:latin typeface="+mn-lt"/>
              </a:rPr>
              <a:t>, принимающий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ru-RU" sz="2400" dirty="0">
                <a:latin typeface="+mn-lt"/>
              </a:rPr>
              <a:t> и </a:t>
            </a:r>
            <a:r>
              <a:rPr lang="en-US" sz="2400" dirty="0" err="1">
                <a:latin typeface="+mn-lt"/>
              </a:rPr>
              <a:t>ProductValidator</a:t>
            </a:r>
            <a:endParaRPr lang="ru-RU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Динамические методы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ProductValidator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надо сделать виртуальными</a:t>
            </a:r>
            <a:endParaRPr lang="en-US" sz="2400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18619</TotalTime>
  <Words>495</Words>
  <Application>Microsoft Office PowerPoint</Application>
  <PresentationFormat>Широкоэкранный</PresentationFormat>
  <Paragraphs>106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227</cp:revision>
  <dcterms:created xsi:type="dcterms:W3CDTF">2013-06-28T10:07:11Z</dcterms:created>
  <dcterms:modified xsi:type="dcterms:W3CDTF">2017-09-26T06:42:57Z</dcterms:modified>
</cp:coreProperties>
</file>