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1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6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  <p:sldId id="32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6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2120" autoAdjust="0"/>
  </p:normalViewPr>
  <p:slideViewPr>
    <p:cSldViewPr>
      <p:cViewPr varScale="1">
        <p:scale>
          <a:sx n="94" d="100"/>
          <a:sy n="94" d="100"/>
        </p:scale>
        <p:origin x="108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1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</a:t>
            </a:r>
            <a:r>
              <a:rPr lang="en-US">
                <a:hlinkClick r:id="rId2"/>
              </a:rPr>
              <a:t>com/</a:t>
            </a:r>
            <a:r>
              <a:rPr lang="en-US">
                <a:hlinkClick r:id="rId3"/>
              </a:rPr>
              <a:t>kontur-courses</a:t>
            </a:r>
            <a:r>
              <a:rPr lang="en-US" dirty="0">
                <a:hlinkClick r:id="rId2"/>
              </a:rPr>
              <a:t>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логирования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</a:t>
            </a:r>
            <a:r>
              <a:rPr lang="ru-RU" sz="2400" b="1" dirty="0"/>
              <a:t>минимальный</a:t>
            </a:r>
            <a:r>
              <a:rPr lang="ru-RU" sz="2400" dirty="0"/>
              <a:t> подготовительный рефакторинг</a:t>
            </a:r>
            <a:endParaRPr lang="en-US" sz="2400" dirty="0"/>
          </a:p>
          <a:p>
            <a:pPr marL="1200095" lvl="1" indent="-457200"/>
            <a:r>
              <a:rPr lang="ru-RU" sz="2000" dirty="0"/>
              <a:t>Виртуальные методы + </a:t>
            </a:r>
            <a:r>
              <a:rPr lang="en-US" sz="2000" dirty="0" err="1"/>
              <a:t>FakeItEasy</a:t>
            </a:r>
            <a:endParaRPr lang="en-US" sz="2000" dirty="0"/>
          </a:p>
          <a:p>
            <a:pPr marL="1200095" lvl="1" indent="-457200"/>
            <a:r>
              <a:rPr lang="en-US" sz="2000" dirty="0" err="1"/>
              <a:t>MemoryAppender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Log4Net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112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Подсказки: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Тесту нужен конструктор </a:t>
            </a:r>
            <a:r>
              <a:rPr lang="en-US" sz="2400" dirty="0" err="1">
                <a:latin typeface="+mn-lt"/>
              </a:rPr>
              <a:t>ProviderProcessor</a:t>
            </a:r>
            <a:r>
              <a:rPr lang="ru-RU" sz="2400" dirty="0">
                <a:latin typeface="+mn-lt"/>
              </a:rPr>
              <a:t>, принимающий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ru-RU" sz="2400" dirty="0">
                <a:latin typeface="+mn-lt"/>
              </a:rPr>
              <a:t> и </a:t>
            </a:r>
            <a:r>
              <a:rPr lang="en-US" sz="2400" dirty="0" err="1">
                <a:latin typeface="+mn-lt"/>
              </a:rPr>
              <a:t>ProductValidator</a:t>
            </a:r>
            <a:endParaRPr lang="ru-RU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Динамические методы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</a:t>
            </a:r>
            <a:r>
              <a:rPr lang="en-US" sz="2400" dirty="0" err="1">
                <a:latin typeface="+mn-lt"/>
              </a:rPr>
              <a:t>ProductValidator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надо сделать виртуальными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Заполните </a:t>
            </a:r>
            <a:r>
              <a:rPr lang="en-US" sz="2400" dirty="0">
                <a:latin typeface="+mn-lt"/>
              </a:rPr>
              <a:t>Authors</a:t>
            </a:r>
            <a:r>
              <a:rPr lang="ru-RU" sz="2400" dirty="0">
                <a:latin typeface="+mn-lt"/>
              </a:rPr>
              <a:t> в классе </a:t>
            </a:r>
            <a:r>
              <a:rPr lang="en-US" sz="2400" dirty="0">
                <a:latin typeface="+mn-lt"/>
              </a:rPr>
              <a:t>YourName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ApprovalsDemo.cs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Reporters</a:t>
            </a:r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PairwiseDemo.cs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18680</TotalTime>
  <Words>509</Words>
  <Application>Microsoft Office PowerPoint</Application>
  <PresentationFormat>Широкоэкранный</PresentationFormat>
  <Paragraphs>115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Samples / Reporters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238</cp:revision>
  <dcterms:created xsi:type="dcterms:W3CDTF">2013-06-28T10:07:11Z</dcterms:created>
  <dcterms:modified xsi:type="dcterms:W3CDTF">2018-04-16T14:04:30Z</dcterms:modified>
</cp:coreProperties>
</file>