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4"/>
  </p:notesMasterIdLst>
  <p:sldIdLst>
    <p:sldId id="320" r:id="rId3"/>
    <p:sldId id="288" r:id="rId4"/>
    <p:sldId id="290" r:id="rId5"/>
    <p:sldId id="324" r:id="rId6"/>
    <p:sldId id="300" r:id="rId7"/>
    <p:sldId id="291" r:id="rId8"/>
    <p:sldId id="321" r:id="rId9"/>
    <p:sldId id="326" r:id="rId10"/>
    <p:sldId id="322" r:id="rId11"/>
    <p:sldId id="292" r:id="rId12"/>
    <p:sldId id="304" r:id="rId13"/>
    <p:sldId id="305" r:id="rId14"/>
    <p:sldId id="311" r:id="rId15"/>
    <p:sldId id="315" r:id="rId16"/>
    <p:sldId id="331" r:id="rId17"/>
    <p:sldId id="328" r:id="rId18"/>
    <p:sldId id="329" r:id="rId19"/>
    <p:sldId id="318" r:id="rId20"/>
    <p:sldId id="319" r:id="rId21"/>
    <p:sldId id="317" r:id="rId22"/>
    <p:sldId id="32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324"/>
          </p14:sldIdLst>
        </p14:section>
        <p14:section name="Инструменты 30 мин" id="{C6EBDC35-48E1-4501-A578-C56B84B83357}">
          <p14:sldIdLst>
            <p14:sldId id="300"/>
            <p14:sldId id="291"/>
            <p14:sldId id="321"/>
            <p14:sldId id="326"/>
            <p14:sldId id="322"/>
            <p14:sldId id="292"/>
          </p14:sldIdLst>
        </p14:section>
        <p14:section name="Стратегия 5 мин" id="{69023471-A3A5-464D-A881-BFFFFC94CC14}">
          <p14:sldIdLst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  <p14:sldId id="331"/>
          </p14:sldIdLst>
        </p14:section>
        <p14:section name="ProviderProcessing 90 мин" id="{65A24CB9-B551-40D6-B57C-0ED913B0AA64}">
          <p14:sldIdLst>
            <p14:sldId id="328"/>
            <p14:sldId id="329"/>
            <p14:sldId id="318"/>
            <p14:sldId id="319"/>
            <p14:sldId id="317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2" autoAdjust="0"/>
    <p:restoredTop sz="82120" autoAdjust="0"/>
  </p:normalViewPr>
  <p:slideViewPr>
    <p:cSldViewPr>
      <p:cViewPr varScale="1">
        <p:scale>
          <a:sx n="61" d="100"/>
          <a:sy n="61" d="100"/>
        </p:scale>
        <p:origin x="55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16.11.2018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17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7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Вместе с тестировщиком Петя написал тест по этому сценарию. Он в папке </a:t>
            </a:r>
            <a:r>
              <a:rPr lang="en-US" sz="1200" dirty="0" err="1"/>
              <a:t>DoNotOpen</a:t>
            </a:r>
            <a:r>
              <a:rPr lang="en-US" sz="1200" dirty="0"/>
              <a:t>.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ourses/di" TargetMode="External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</a:t>
            </a:r>
            <a:r>
              <a:rPr lang="en-US">
                <a:hlinkClick r:id="rId2"/>
              </a:rPr>
              <a:t>com/</a:t>
            </a:r>
            <a:r>
              <a:rPr lang="en-US">
                <a:hlinkClick r:id="rId3"/>
              </a:rPr>
              <a:t>kontur-courses</a:t>
            </a:r>
            <a:r>
              <a:rPr lang="en-US" dirty="0">
                <a:hlinkClick r:id="rId2"/>
              </a:rPr>
              <a:t>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логирования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Покрой</a:t>
            </a:r>
            <a:r>
              <a:rPr lang="en-US" sz="2400" dirty="0"/>
              <a:t> </a:t>
            </a:r>
            <a:r>
              <a:rPr lang="en-US" sz="2400" dirty="0" err="1"/>
              <a:t>NewRateEmailMessager</a:t>
            </a:r>
            <a:r>
              <a:rPr lang="en-US" sz="2400" dirty="0"/>
              <a:t> </a:t>
            </a:r>
            <a:r>
              <a:rPr lang="ru-RU" sz="2400" dirty="0" err="1"/>
              <a:t>характеризационными</a:t>
            </a:r>
            <a:r>
              <a:rPr lang="ru-RU" sz="2400" dirty="0"/>
              <a:t> тестами</a:t>
            </a:r>
            <a:endParaRPr lang="en-US" sz="2400" dirty="0"/>
          </a:p>
          <a:p>
            <a:pPr marL="1200095" lvl="1" indent="-457200"/>
            <a:r>
              <a:rPr lang="ru-RU" sz="2400" dirty="0"/>
              <a:t>Используй </a:t>
            </a:r>
            <a:r>
              <a:rPr lang="en-US" sz="2400" dirty="0"/>
              <a:t>Approval</a:t>
            </a:r>
            <a:r>
              <a:rPr lang="ru-RU" sz="2400" dirty="0"/>
              <a:t>-тесты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Проведи рефакторинг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сообщение </a:t>
            </a:r>
            <a:r>
              <a:rPr lang="en-US" sz="2400" dirty="0"/>
              <a:t>Html</a:t>
            </a:r>
            <a:r>
              <a:rPr lang="ru-RU" sz="2400" dirty="0"/>
              <a:t>-документом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Подсказки: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ru-RU" sz="2400" dirty="0"/>
              <a:t>нужно реализовать </a:t>
            </a:r>
            <a:r>
              <a:rPr lang="en-US" sz="2400" dirty="0" err="1"/>
              <a:t>IValueConverter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Approvals</a:t>
            </a:r>
            <a:endParaRPr lang="ru-R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быстро фиксировать поведение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тестировать методом черного ящика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подходят, если</a:t>
            </a:r>
          </a:p>
          <a:p>
            <a:pPr marL="1200095" lvl="1" indent="-457200"/>
            <a:r>
              <a:rPr lang="ru-RU" sz="3000" dirty="0"/>
              <a:t>Чистые функции</a:t>
            </a:r>
          </a:p>
          <a:p>
            <a:pPr marL="1200095" lvl="1" indent="-457200"/>
            <a:r>
              <a:rPr lang="ru-RU" sz="3000" dirty="0"/>
              <a:t>Большие </a:t>
            </a:r>
            <a:r>
              <a:rPr lang="en-US" sz="3000" dirty="0"/>
              <a:t>txt </a:t>
            </a:r>
            <a:r>
              <a:rPr lang="ru-RU" sz="3000" dirty="0"/>
              <a:t>/</a:t>
            </a:r>
            <a:r>
              <a:rPr lang="en-US" sz="3000" dirty="0"/>
              <a:t> </a:t>
            </a:r>
            <a:r>
              <a:rPr lang="en-US" sz="3000" dirty="0" err="1"/>
              <a:t>json</a:t>
            </a:r>
            <a:r>
              <a:rPr lang="en-US" sz="3000" dirty="0"/>
              <a:t> / xml</a:t>
            </a:r>
            <a:endParaRPr lang="ru-RU" sz="3000" dirty="0"/>
          </a:p>
          <a:p>
            <a:pPr marL="1200095" lvl="1" indent="-457200"/>
            <a:r>
              <a:rPr lang="ru-R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Интеграционные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Трюки для </a:t>
            </a:r>
            <a:r>
              <a:rPr lang="ru-RU" sz="4800" dirty="0" err="1" smtClean="0"/>
              <a:t>характеризационных</a:t>
            </a:r>
            <a:r>
              <a:rPr lang="ru-RU" sz="4800" dirty="0" smtClean="0"/>
              <a:t> тестов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701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fake = </a:t>
            </a:r>
            <a:r>
              <a:rPr lang="en-US" dirty="0" err="1" smtClean="0">
                <a:latin typeface="Consolas" panose="020B0609020204030204" pitchFamily="49" charset="0"/>
              </a:rPr>
              <a:t>A.Fake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ConcreteClass</a:t>
            </a:r>
            <a:r>
              <a:rPr lang="en-US" dirty="0" smtClean="0">
                <a:latin typeface="Consolas" panose="020B0609020204030204" pitchFamily="49" charset="0"/>
              </a:rPr>
              <a:t>&gt;()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A.CallTo</a:t>
            </a:r>
            <a:r>
              <a:rPr lang="en-US" dirty="0" smtClean="0">
                <a:latin typeface="Consolas" panose="020B0609020204030204" pitchFamily="49" charset="0"/>
              </a:rPr>
              <a:t>(() =&gt; </a:t>
            </a:r>
            <a:r>
              <a:rPr lang="en-US" dirty="0" err="1" smtClean="0">
                <a:latin typeface="Consolas" panose="020B0609020204030204" pitchFamily="49" charset="0"/>
              </a:rPr>
              <a:t>fake.SomeVirtualMethod</a:t>
            </a:r>
            <a:r>
              <a:rPr lang="en-US" dirty="0" smtClean="0"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.Returns(42);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</a:t>
            </a:r>
            <a:r>
              <a:rPr lang="ru-RU" dirty="0" smtClean="0"/>
              <a:t>конкретного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0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10129192" cy="4679951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memoryAppender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</a:rPr>
              <a:t>MemoryAppender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BasicConfigurator.Configure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memoryAppender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log.Info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ru-RU" dirty="0" smtClean="0">
                <a:latin typeface="Consolas" panose="020B0609020204030204" pitchFamily="49" charset="0"/>
              </a:rPr>
              <a:t>Запись в логе</a:t>
            </a:r>
            <a:r>
              <a:rPr lang="en-US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memoryAppender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 err="1">
                <a:latin typeface="Consolas" panose="020B0609020204030204" pitchFamily="49" charset="0"/>
              </a:rPr>
              <a:t>GetEvents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.</a:t>
            </a:r>
            <a:r>
              <a:rPr lang="en-US" dirty="0">
                <a:latin typeface="Consolas" panose="020B0609020204030204" pitchFamily="49" charset="0"/>
              </a:rPr>
              <a:t>Select(e =&gt; </a:t>
            </a:r>
            <a:r>
              <a:rPr lang="en-US" dirty="0" err="1">
                <a:latin typeface="Consolas" panose="020B0609020204030204" pitchFamily="49" charset="0"/>
              </a:rPr>
              <a:t>e.RenderedMessage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Log4net </a:t>
            </a:r>
            <a:r>
              <a:rPr lang="en-US" dirty="0" err="1" smtClean="0"/>
              <a:t>MemoryAppender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6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1800" dirty="0">
                <a:solidFill>
                  <a:srgbClr val="00007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18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Реализуй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r>
              <a:rPr lang="ru-RU" sz="2400" dirty="0"/>
              <a:t>, посмотрев код из </a:t>
            </a:r>
            <a:r>
              <a:rPr lang="en-US" sz="2400" dirty="0" err="1"/>
              <a:t>ProviderProcessor</a:t>
            </a:r>
            <a:endParaRPr lang="ru-RU" sz="2400" dirty="0"/>
          </a:p>
          <a:p>
            <a:pPr marL="1200095" lvl="1" indent="-457200"/>
            <a:r>
              <a:rPr lang="ru-RU" sz="2000" dirty="0"/>
              <a:t>Возьми логику проверки из </a:t>
            </a:r>
            <a:r>
              <a:rPr lang="en-US" sz="2000" dirty="0" err="1"/>
              <a:t>ProviderProcessor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</a:t>
            </a:r>
            <a:r>
              <a:rPr lang="ru-RU" sz="2400" b="1" dirty="0"/>
              <a:t>минимальный</a:t>
            </a:r>
            <a:r>
              <a:rPr lang="ru-RU" sz="2400" dirty="0"/>
              <a:t> подготовительный рефакторинг</a:t>
            </a:r>
            <a:endParaRPr lang="en-US" sz="2400" dirty="0"/>
          </a:p>
          <a:p>
            <a:pPr marL="1200095" lvl="1" indent="-457200"/>
            <a:r>
              <a:rPr lang="ru-RU" sz="2000" dirty="0" smtClean="0"/>
              <a:t>Виртуальные методы для </a:t>
            </a:r>
            <a:r>
              <a:rPr lang="en-US" sz="2000" dirty="0" err="1" smtClean="0"/>
              <a:t>FakeItEasy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 на </a:t>
            </a:r>
            <a:r>
              <a:rPr lang="en-US" sz="2400" dirty="0" err="1"/>
              <a:t>ProviderProcessor</a:t>
            </a:r>
            <a:endParaRPr lang="en-US" sz="2400" dirty="0"/>
          </a:p>
          <a:p>
            <a:pPr marL="1200095" lvl="1" indent="-457200"/>
            <a:r>
              <a:rPr lang="ru-RU" sz="2000" dirty="0"/>
              <a:t>Виртуальные методы для </a:t>
            </a:r>
            <a:r>
              <a:rPr lang="en-US" sz="2000" dirty="0" err="1" smtClean="0"/>
              <a:t>FakeItEasy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Переведи </a:t>
            </a:r>
            <a:r>
              <a:rPr lang="en-US" sz="2400" dirty="0" err="1"/>
              <a:t>ProviderProcessor</a:t>
            </a:r>
            <a:r>
              <a:rPr lang="ru-RU" sz="2400" dirty="0"/>
              <a:t> на </a:t>
            </a:r>
            <a:r>
              <a:rPr lang="en-US" sz="2400" dirty="0" err="1"/>
              <a:t>ProductValidator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5112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Открой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 и почини тест!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Два продукта, у одного неверная цена, а у другого неизвестное название, то ошибка должна быть про название!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Подсказки: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Тесту нужен конструктор </a:t>
            </a:r>
            <a:r>
              <a:rPr lang="en-US" sz="2400" dirty="0" err="1">
                <a:latin typeface="+mn-lt"/>
              </a:rPr>
              <a:t>ProviderProcessor</a:t>
            </a:r>
            <a:r>
              <a:rPr lang="ru-RU" sz="2400" dirty="0">
                <a:latin typeface="+mn-lt"/>
              </a:rPr>
              <a:t>, принимающий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ru-RU" sz="2400" dirty="0">
                <a:latin typeface="+mn-lt"/>
              </a:rPr>
              <a:t> и </a:t>
            </a:r>
            <a:r>
              <a:rPr lang="en-US" sz="2400" dirty="0" err="1">
                <a:latin typeface="+mn-lt"/>
              </a:rPr>
              <a:t>ProductValidator</a:t>
            </a:r>
            <a:endParaRPr lang="ru-RU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Динамические методы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ProviderRepository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и </a:t>
            </a:r>
            <a:r>
              <a:rPr lang="en-US" sz="2400" dirty="0" err="1">
                <a:latin typeface="+mn-lt"/>
              </a:rPr>
              <a:t>ProductValidator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надо сделать виртуальными</a:t>
            </a:r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Заполните </a:t>
            </a:r>
            <a:r>
              <a:rPr lang="en-US" sz="2400" dirty="0">
                <a:latin typeface="+mn-lt"/>
              </a:rPr>
              <a:t>Authors</a:t>
            </a:r>
            <a:r>
              <a:rPr lang="ru-RU" sz="2400" dirty="0">
                <a:latin typeface="+mn-lt"/>
              </a:rPr>
              <a:t> в классе </a:t>
            </a:r>
            <a:r>
              <a:rPr lang="en-US" sz="2400" dirty="0">
                <a:latin typeface="+mn-lt"/>
              </a:rPr>
              <a:t>YourName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Краткое пособие «Как добавить новую фичу»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DRY</a:t>
            </a:r>
          </a:p>
          <a:p>
            <a:pPr marL="1257245" lvl="1" indent="-514350"/>
            <a:r>
              <a:rPr lang="ru-RU" sz="2400" dirty="0"/>
              <a:t>Найди код, решающий похожую задачу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Правило Бойскаута</a:t>
            </a:r>
            <a:endParaRPr lang="en-US" sz="2400" dirty="0"/>
          </a:p>
          <a:p>
            <a:pPr marL="1257245" lvl="1" indent="-514350"/>
            <a:r>
              <a:rPr lang="ru-RU" sz="2400" dirty="0"/>
              <a:t>Не только добавляй фичи, но и улучшай код рядом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Если на код не было тестов – его сложно тестировать</a:t>
            </a:r>
          </a:p>
          <a:p>
            <a:pPr marL="1257245" lvl="1" indent="-514350"/>
            <a:r>
              <a:rPr lang="ru-RU" sz="2400" dirty="0"/>
              <a:t>Сделай подготовительный рефакторинг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Рефакторинг не всегда безопасен</a:t>
            </a:r>
          </a:p>
          <a:p>
            <a:pPr marL="1257245" lvl="1" indent="-514350"/>
            <a:r>
              <a:rPr lang="ru-RU" sz="2400" dirty="0"/>
              <a:t>Напиши </a:t>
            </a:r>
            <a:r>
              <a:rPr lang="ru-RU" sz="2400" dirty="0" err="1"/>
              <a:t>характеризационные</a:t>
            </a:r>
            <a:r>
              <a:rPr lang="ru-RU" sz="2400" dirty="0"/>
              <a:t>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ru-RU" sz="2800" dirty="0" err="1"/>
              <a:t>характеризационные</a:t>
            </a:r>
            <a:r>
              <a:rPr lang="ru-RU" sz="2800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Написать </a:t>
            </a:r>
            <a:r>
              <a:rPr lang="ru-RU" sz="2800" b="1" dirty="0" err="1"/>
              <a:t>характеризационные</a:t>
            </a:r>
            <a:r>
              <a:rPr lang="ru-RU" sz="2800" b="1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возможно,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ApprovalsDemo.cs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Reporters</a:t>
            </a:r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5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PairwiseDemo.cs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18710</TotalTime>
  <Words>521</Words>
  <Application>Microsoft Office PowerPoint</Application>
  <PresentationFormat>Широкоэкранный</PresentationFormat>
  <Paragraphs>127</Paragraphs>
  <Slides>21</Slides>
  <Notes>5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Алгоритм работы с легаси</vt:lpstr>
      <vt:lpstr>Избавиться от зависимостей</vt:lpstr>
      <vt:lpstr>Характеризационный тест</vt:lpstr>
      <vt:lpstr>Samples / ApprovalsDemo.cs</vt:lpstr>
      <vt:lpstr>Samples / Reporters</vt:lpstr>
      <vt:lpstr>Samples / PairwiseDemo.cs</vt:lpstr>
      <vt:lpstr>Прочие грязные штучки</vt:lpstr>
      <vt:lpstr>Глобальная стратегия</vt:lpstr>
      <vt:lpstr>Презентация PowerPoint</vt:lpstr>
      <vt:lpstr>Задача Emails</vt:lpstr>
      <vt:lpstr>Разбор задачи Emails</vt:lpstr>
      <vt:lpstr>Трюки для характеризационных тестов</vt:lpstr>
      <vt:lpstr>Fake конкретного класса</vt:lpstr>
      <vt:lpstr>Log4net MemoryAppender</vt:lpstr>
      <vt:lpstr>Задача ProviderProcessing</vt:lpstr>
      <vt:lpstr>Задача ProviderProcessing</vt:lpstr>
      <vt:lpstr>Разбор задачи ProviderProcessing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242</cp:revision>
  <dcterms:created xsi:type="dcterms:W3CDTF">2013-06-28T10:07:11Z</dcterms:created>
  <dcterms:modified xsi:type="dcterms:W3CDTF">2018-11-16T19:16:55Z</dcterms:modified>
</cp:coreProperties>
</file>