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63" r:id="rId2"/>
    <p:sldId id="288" r:id="rId3"/>
    <p:sldId id="290" r:id="rId4"/>
    <p:sldId id="291" r:id="rId5"/>
    <p:sldId id="312" r:id="rId6"/>
    <p:sldId id="313" r:id="rId7"/>
    <p:sldId id="314" r:id="rId8"/>
    <p:sldId id="292" r:id="rId9"/>
    <p:sldId id="300" r:id="rId10"/>
    <p:sldId id="304" r:id="rId11"/>
    <p:sldId id="305" r:id="rId12"/>
    <p:sldId id="311" r:id="rId13"/>
    <p:sldId id="315" r:id="rId14"/>
    <p:sldId id="318" r:id="rId15"/>
    <p:sldId id="319" r:id="rId16"/>
    <p:sldId id="31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 5 мин" id="{8A62835E-9882-4E25-A32D-38CC3D47D71D}">
          <p14:sldIdLst>
            <p14:sldId id="263"/>
            <p14:sldId id="288"/>
            <p14:sldId id="290"/>
            <p14:sldId id="291"/>
          </p14:sldIdLst>
        </p14:section>
        <p14:section name="Инструменты 15 мин" id="{C6EBDC35-48E1-4501-A578-C56B84B83357}">
          <p14:sldIdLst>
            <p14:sldId id="312"/>
            <p14:sldId id="313"/>
            <p14:sldId id="314"/>
            <p14:sldId id="292"/>
          </p14:sldIdLst>
        </p14:section>
        <p14:section name="Стратегия 5 мин" id="{69023471-A3A5-464D-A881-BFFFFC94CC14}">
          <p14:sldIdLst>
            <p14:sldId id="300"/>
            <p14:sldId id="304"/>
            <p14:sldId id="305"/>
          </p14:sldIdLst>
        </p14:section>
        <p14:section name="Emails 45 мин" id="{AD7F52C3-79FF-4AF3-A5D9-1711A106F3E1}">
          <p14:sldIdLst>
            <p14:sldId id="311"/>
            <p14:sldId id="315"/>
          </p14:sldIdLst>
        </p14:section>
        <p14:section name="ProviderProcessing 1.5 ч" id="{65A24CB9-B551-40D6-B57C-0ED913B0AA64}">
          <p14:sldIdLst>
            <p14:sldId id="318"/>
            <p14:sldId id="319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82136" autoAdjust="0"/>
  </p:normalViewPr>
  <p:slideViewPr>
    <p:cSldViewPr>
      <p:cViewPr varScale="1">
        <p:scale>
          <a:sx n="82" d="100"/>
          <a:sy n="82" d="100"/>
        </p:scale>
        <p:origin x="11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29.07.2016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Пете для решения задачи надо написать класс </a:t>
            </a:r>
            <a:r>
              <a:rPr lang="en-US" sz="1200" dirty="0" err="1">
                <a:latin typeface="Consolas" panose="020B0609020204030204" pitchFamily="49" charset="0"/>
              </a:rPr>
              <a:t>ProductValidator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Он не поленился и нашел код, решающий похожую проблему в классе </a:t>
            </a:r>
            <a:r>
              <a:rPr lang="en-US" sz="1200" dirty="0" err="1"/>
              <a:t>ProviderProcessor</a:t>
            </a:r>
            <a:r>
              <a:rPr lang="ru-RU" sz="1200" dirty="0"/>
              <a:t>, но это </a:t>
            </a:r>
            <a:r>
              <a:rPr lang="en-US" sz="1200" dirty="0"/>
              <a:t>legacy…</a:t>
            </a:r>
          </a:p>
          <a:p>
            <a:pPr marL="0" indent="0">
              <a:buNone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Петя знал про Правило Бойскаута и поэтому решил не просто решить свою задачу, но и написать тесты на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ProviderProcessor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18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Петя отдал задачу на ручное тестирование,</a:t>
            </a:r>
            <a:br>
              <a:rPr lang="ru-RU" sz="1200" dirty="0"/>
            </a:br>
            <a:r>
              <a:rPr lang="ru-RU" sz="1200" dirty="0"/>
              <a:t>не забыв предупредить о своем </a:t>
            </a:r>
            <a:r>
              <a:rPr lang="ru-RU" sz="1200" dirty="0" err="1"/>
              <a:t>рефакторинге</a:t>
            </a:r>
            <a:r>
              <a:rPr lang="ru-RU" sz="1200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sz="1200" dirty="0"/>
              <a:t>Но вскоре в его решении нашли баг и описали сценарий.</a:t>
            </a:r>
          </a:p>
          <a:p>
            <a:pPr marL="0" indent="0">
              <a:buNone/>
            </a:pPr>
            <a:r>
              <a:rPr lang="ru-RU" sz="1200" dirty="0"/>
              <a:t>Петя начал писать тест по этому сценарию.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09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Эта задача более</a:t>
            </a:r>
            <a:r>
              <a:rPr lang="ru-RU" baseline="0" dirty="0"/>
              <a:t> приближена к реальности – надо просто добавить </a:t>
            </a:r>
            <a:r>
              <a:rPr lang="ru-RU" baseline="0" dirty="0" err="1"/>
              <a:t>фичу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При этом важно не только делать новые </a:t>
            </a:r>
            <a:r>
              <a:rPr lang="ru-RU" baseline="0" dirty="0" err="1"/>
              <a:t>фичи</a:t>
            </a:r>
            <a:r>
              <a:rPr lang="ru-RU" baseline="0" dirty="0"/>
              <a:t>, но еще и код рядом улучшать.</a:t>
            </a:r>
          </a:p>
          <a:p>
            <a:r>
              <a:rPr lang="ru-RU" baseline="0" dirty="0"/>
              <a:t>Если на код не было тестов, то его сложно тестировать.</a:t>
            </a:r>
          </a:p>
          <a:p>
            <a:r>
              <a:rPr lang="ru-RU" baseline="0" dirty="0"/>
              <a:t>Приходится сначала делать некоторый </a:t>
            </a:r>
            <a:r>
              <a:rPr lang="ru-RU" baseline="0" dirty="0" err="1"/>
              <a:t>рефакторинг</a:t>
            </a:r>
            <a:r>
              <a:rPr lang="ru-RU" baseline="0" dirty="0"/>
              <a:t>. Да, не по книжке, но прагматично.</a:t>
            </a:r>
          </a:p>
          <a:p>
            <a:r>
              <a:rPr lang="ru-RU" baseline="0" dirty="0" err="1"/>
              <a:t>Рефакторинг</a:t>
            </a:r>
            <a:r>
              <a:rPr lang="ru-RU" baseline="0" dirty="0"/>
              <a:t> не всегда безопасен – надо быть очень внимательным!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33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5400" b="1" cap="all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29.07.2016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29.07.2016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29.07.2016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29.07.2016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29.07.2016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29.07.2016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29.07.2016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pprovaltests.sourceforge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74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Глобальная стратегия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трогаете, покрываете тестами и улучшаете там, где приходится что-то менять</a:t>
            </a:r>
          </a:p>
          <a:p>
            <a:pPr marL="514350" indent="-514350">
              <a:buAutoNum type="arabicPeriod"/>
            </a:pPr>
            <a:r>
              <a:rPr lang="ru-RU" dirty="0"/>
              <a:t>Изолируете подсистему, покрываете тестами, потом выкидываете старое, заменяя на новое.</a:t>
            </a:r>
          </a:p>
          <a:p>
            <a:pPr marL="514350" indent="-514350">
              <a:buAutoNum type="arabicPeriod"/>
            </a:pPr>
            <a:r>
              <a:rPr lang="ru-RU" dirty="0"/>
              <a:t>Стремительный </a:t>
            </a:r>
            <a:r>
              <a:rPr lang="ru-RU" dirty="0" err="1"/>
              <a:t>рефакторинг</a:t>
            </a:r>
            <a:r>
              <a:rPr lang="ru-RU" dirty="0"/>
              <a:t> 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04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832" y="836712"/>
            <a:ext cx="3578135" cy="50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Задача </a:t>
            </a:r>
            <a:r>
              <a:rPr lang="en-US" sz="4400" dirty="0"/>
              <a:t>Emails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Покройте </a:t>
            </a:r>
            <a:r>
              <a:rPr lang="ru-RU" dirty="0" err="1"/>
              <a:t>характеризационными</a:t>
            </a:r>
            <a:r>
              <a:rPr lang="ru-RU" dirty="0"/>
              <a:t> тестами</a:t>
            </a:r>
          </a:p>
          <a:p>
            <a:r>
              <a:rPr lang="ru-RU" dirty="0"/>
              <a:t>Проведите </a:t>
            </a:r>
            <a:r>
              <a:rPr lang="ru-RU" dirty="0" err="1"/>
              <a:t>рефакторинг</a:t>
            </a:r>
            <a:endParaRPr lang="ru-RU" dirty="0"/>
          </a:p>
          <a:p>
            <a:r>
              <a:rPr lang="ru-RU" dirty="0"/>
              <a:t>Сделайте сообщение </a:t>
            </a:r>
            <a:r>
              <a:rPr lang="en-US" dirty="0"/>
              <a:t>Html</a:t>
            </a:r>
            <a:r>
              <a:rPr lang="ru-RU" dirty="0"/>
              <a:t>-документом.</a:t>
            </a:r>
          </a:p>
          <a:p>
            <a:r>
              <a:rPr lang="ru-RU" dirty="0"/>
              <a:t>Попробуйте при этом </a:t>
            </a:r>
            <a:r>
              <a:rPr lang="en-US" dirty="0"/>
              <a:t>Approval</a:t>
            </a:r>
            <a:r>
              <a:rPr lang="ru-RU" dirty="0"/>
              <a:t>-тесты.</a:t>
            </a:r>
          </a:p>
        </p:txBody>
      </p:sp>
    </p:spTree>
    <p:extLst>
      <p:ext uri="{BB962C8B-B14F-4D97-AF65-F5344CB8AC3E}">
        <p14:creationId xmlns:p14="http://schemas.microsoft.com/office/powerpoint/2010/main" val="265065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Разбор задачи</a:t>
            </a:r>
            <a:r>
              <a:rPr lang="en-US" sz="4400" dirty="0"/>
              <a:t> Emails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416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Задача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</a:rPr>
              <a:t>ProductValidator</a:t>
            </a:r>
            <a:r>
              <a:rPr lang="ru-RU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ProductValidationResult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ValidateProduct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ProductData</a:t>
            </a:r>
            <a:r>
              <a:rPr lang="en-US" sz="1800" dirty="0">
                <a:latin typeface="Consolas" panose="020B0609020204030204" pitchFamily="49" charset="0"/>
              </a:rPr>
              <a:t> product)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2400" dirty="0"/>
              <a:t>В любом порядке:</a:t>
            </a:r>
          </a:p>
          <a:p>
            <a:r>
              <a:rPr lang="ru-RU" sz="2400" dirty="0"/>
              <a:t>Реализуйте</a:t>
            </a:r>
            <a:r>
              <a:rPr lang="en-US" sz="2400" dirty="0"/>
              <a:t> </a:t>
            </a:r>
            <a:r>
              <a:rPr lang="en-US" sz="2400" dirty="0" err="1"/>
              <a:t>ProductValidator</a:t>
            </a:r>
            <a:endParaRPr lang="en-US" sz="2400" dirty="0"/>
          </a:p>
          <a:p>
            <a:r>
              <a:rPr lang="ru-RU" sz="2400" dirty="0"/>
              <a:t>Напишите тесты на </a:t>
            </a:r>
            <a:r>
              <a:rPr lang="en-US" sz="2400" dirty="0" err="1"/>
              <a:t>ProviderProcessor</a:t>
            </a:r>
            <a:endParaRPr lang="en-US" sz="2400" dirty="0"/>
          </a:p>
          <a:p>
            <a:r>
              <a:rPr lang="ru-RU" sz="2400" dirty="0" err="1"/>
              <a:t>Отрефакторите</a:t>
            </a:r>
            <a:r>
              <a:rPr lang="ru-RU" sz="2400" dirty="0"/>
              <a:t> </a:t>
            </a:r>
            <a:r>
              <a:rPr lang="en-US" sz="2400" dirty="0" err="1"/>
              <a:t>ProviderProcessor</a:t>
            </a:r>
            <a:endParaRPr lang="ru-RU" sz="2400" dirty="0"/>
          </a:p>
          <a:p>
            <a:pPr marL="0" indent="0">
              <a:buNone/>
            </a:pPr>
            <a:endParaRPr lang="ru-RU" sz="2400" dirty="0">
              <a:latin typeface="+mj-lt"/>
            </a:endParaRPr>
          </a:p>
          <a:p>
            <a:pPr marL="0" indent="0">
              <a:buNone/>
            </a:pPr>
            <a:endParaRPr lang="ru-RU" sz="2400" dirty="0">
              <a:latin typeface="+mj-lt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*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на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ProductValidator</a:t>
            </a:r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тесты тоже надо бы написать, но по заданию не требуется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8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Задача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Откройте папку </a:t>
            </a:r>
            <a:r>
              <a:rPr lang="en-US" dirty="0" err="1"/>
              <a:t>DoNotOpen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допишите и почините тест!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98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Разбор задачи </a:t>
            </a:r>
            <a:r>
              <a:rPr lang="en-US" sz="4000" dirty="0" err="1"/>
              <a:t>ProviderProcessing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13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Дилемма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12150" cy="4351338"/>
          </a:xfrm>
        </p:spPr>
        <p:txBody>
          <a:bodyPr>
            <a:normAutofit/>
          </a:bodyPr>
          <a:lstStyle/>
          <a:p>
            <a:r>
              <a:rPr lang="ru-RU" sz="2800" dirty="0"/>
              <a:t>При изменении кода хорошо бы иметь тесты</a:t>
            </a:r>
          </a:p>
          <a:p>
            <a:r>
              <a:rPr lang="ru-RU" sz="2800" dirty="0"/>
              <a:t>Чтобы создать тесты, нужно что-то поменять</a:t>
            </a:r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4105275" y="483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3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 </a:t>
            </a:r>
            <a:r>
              <a:rPr lang="ru-RU" dirty="0" err="1"/>
              <a:t>легаси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Найти место, в котором нужно что-то изменить</a:t>
            </a:r>
          </a:p>
          <a:p>
            <a:r>
              <a:rPr lang="ru-RU" sz="2800" dirty="0"/>
              <a:t>Понять какие тесты для этого нужно написать</a:t>
            </a:r>
          </a:p>
          <a:p>
            <a:r>
              <a:rPr lang="ru-RU" sz="2800" dirty="0"/>
              <a:t>Изолировать или избавиться от мешающих зависимостей</a:t>
            </a:r>
          </a:p>
          <a:p>
            <a:r>
              <a:rPr lang="ru-RU" sz="2800" dirty="0"/>
              <a:t>Написать тесты</a:t>
            </a:r>
          </a:p>
          <a:p>
            <a:r>
              <a:rPr lang="ru-RU" sz="2800" dirty="0" err="1"/>
              <a:t>Рефакторить</a:t>
            </a:r>
            <a:r>
              <a:rPr lang="ru-RU" sz="2800" dirty="0"/>
              <a:t> и писать красивые тесты</a:t>
            </a:r>
          </a:p>
        </p:txBody>
      </p:sp>
    </p:spTree>
    <p:extLst>
      <p:ext uri="{BB962C8B-B14F-4D97-AF65-F5344CB8AC3E}">
        <p14:creationId xmlns:p14="http://schemas.microsoft.com/office/powerpoint/2010/main" val="1606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Характеризационный тест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Тест, возможно с плохим дизайном, </a:t>
            </a:r>
            <a:br>
              <a:rPr lang="ru-RU" sz="2800" dirty="0"/>
            </a:br>
            <a:r>
              <a:rPr lang="ru-RU" sz="2800" dirty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sz="2800" dirty="0"/>
              <a:t>Делаем разные вызовы, записываем результат вызова в </a:t>
            </a:r>
            <a:r>
              <a:rPr lang="en-US" sz="2800" dirty="0"/>
              <a:t>Assert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/>
              <a:t>Генерируем входные данные случайно, запоминаем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76291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tests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http://approvaltests.sourceforge.net/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52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NUnit</a:t>
            </a:r>
            <a:r>
              <a:rPr lang="en-US" dirty="0"/>
              <a:t> Pairwise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241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Approvals + Pairwise problem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88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«грязные» штучки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Подменить </a:t>
            </a:r>
            <a:r>
              <a:rPr lang="en-US" dirty="0" err="1"/>
              <a:t>Console.Out</a:t>
            </a:r>
            <a:r>
              <a:rPr lang="ru-RU" dirty="0"/>
              <a:t> и запомнить вывод</a:t>
            </a:r>
          </a:p>
          <a:p>
            <a:r>
              <a:rPr lang="ru-RU" dirty="0"/>
              <a:t>Добавить </a:t>
            </a:r>
            <a:r>
              <a:rPr lang="ru-RU" dirty="0" err="1"/>
              <a:t>логгирования</a:t>
            </a:r>
            <a:r>
              <a:rPr lang="ru-RU" dirty="0"/>
              <a:t> и запомнить лог</a:t>
            </a:r>
          </a:p>
          <a:p>
            <a:r>
              <a:rPr lang="ru-RU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0662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Избавиться от зависимостей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4400" b="1" dirty="0"/>
              <a:t>Extract Method (FP)</a:t>
            </a:r>
            <a:endParaRPr lang="ru-RU" sz="4400" b="1" dirty="0"/>
          </a:p>
          <a:p>
            <a:pPr marL="514350" indent="-514350">
              <a:buAutoNum type="arabicPeriod"/>
            </a:pPr>
            <a:r>
              <a:rPr lang="en-US" sz="3600" b="1" dirty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/>
              <a:t>Изолировать неудобную зависимость </a:t>
            </a:r>
            <a:br>
              <a:rPr lang="ru-RU" dirty="0"/>
            </a:br>
            <a:r>
              <a:rPr lang="ru-RU" dirty="0"/>
              <a:t>в виртуальный метод и переопределить </a:t>
            </a:r>
            <a:br>
              <a:rPr lang="ru-RU" dirty="0"/>
            </a:br>
            <a:r>
              <a:rPr lang="ru-RU" dirty="0"/>
              <a:t>в тестовом наследнике.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 зависимости от глобального флажка использовать тестовую зависимость вместо реальной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9841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17559</TotalTime>
  <Words>341</Words>
  <Application>Microsoft Office PowerPoint</Application>
  <PresentationFormat>Экран (4:3)</PresentationFormat>
  <Paragraphs>74</Paragraphs>
  <Slides>16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Candara</vt:lpstr>
      <vt:lpstr>Consolas</vt:lpstr>
      <vt:lpstr>Segoe UI</vt:lpstr>
      <vt:lpstr>Тема Office</vt:lpstr>
      <vt:lpstr>Legacy</vt:lpstr>
      <vt:lpstr>Дилемма</vt:lpstr>
      <vt:lpstr>Алгоритм работы с легаси</vt:lpstr>
      <vt:lpstr>Характеризационный тест</vt:lpstr>
      <vt:lpstr>Approval tests demo</vt:lpstr>
      <vt:lpstr>NUnit Pairwise</vt:lpstr>
      <vt:lpstr>Approvals + Pairwise problem</vt:lpstr>
      <vt:lpstr>Прочие «грязные» штучки</vt:lpstr>
      <vt:lpstr>Избавиться от зависимостей</vt:lpstr>
      <vt:lpstr>Глобальная стратегия</vt:lpstr>
      <vt:lpstr>Презентация PowerPoint</vt:lpstr>
      <vt:lpstr>Задача Emails</vt:lpstr>
      <vt:lpstr>Разбор задачи Emails</vt:lpstr>
      <vt:lpstr>Задача ProviderProcessing</vt:lpstr>
      <vt:lpstr>Задача ProviderProcessing</vt:lpstr>
      <vt:lpstr>Разбор задачи ProviderProcessing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188</cp:revision>
  <dcterms:created xsi:type="dcterms:W3CDTF">2013-06-28T10:07:11Z</dcterms:created>
  <dcterms:modified xsi:type="dcterms:W3CDTF">2016-07-28T20:51:54Z</dcterms:modified>
</cp:coreProperties>
</file>