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18"/>
  </p:notesMasterIdLst>
  <p:sldIdLst>
    <p:sldId id="329" r:id="rId3"/>
    <p:sldId id="315" r:id="rId4"/>
    <p:sldId id="316" r:id="rId5"/>
    <p:sldId id="317" r:id="rId6"/>
    <p:sldId id="318" r:id="rId7"/>
    <p:sldId id="322" r:id="rId8"/>
    <p:sldId id="330" r:id="rId9"/>
    <p:sldId id="327" r:id="rId10"/>
    <p:sldId id="328" r:id="rId11"/>
    <p:sldId id="333" r:id="rId12"/>
    <p:sldId id="332" r:id="rId13"/>
    <p:sldId id="335" r:id="rId14"/>
    <p:sldId id="331" r:id="rId15"/>
    <p:sldId id="324" r:id="rId16"/>
    <p:sldId id="33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0"/>
          </p14:sldIdLst>
        </p14:section>
        <p14:section name="FileSender" id="{4B16B376-E454-4A3C-8ADB-D9E32B61680A}">
          <p14:sldIdLst>
            <p14:sldId id="32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66" d="100"/>
          <a:sy n="66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- </a:t>
            </a:r>
            <a:r>
              <a:rPr lang="ru-RU" sz="2800" dirty="0"/>
              <a:t>нужны, чтобы передать их по ссылке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–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- </a:t>
            </a:r>
            <a:r>
              <a:rPr lang="ru-RU" sz="2800" dirty="0"/>
              <a:t>простой объект с состоянием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-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Удобно писать тесты, когда они в </a:t>
            </a:r>
            <a:r>
              <a:rPr lang="ru-RU" dirty="0" smtClean="0"/>
              <a:t>то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же файле, хотя есть недостатки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7765</TotalTime>
  <Words>438</Words>
  <Application>Microsoft Office PowerPoint</Application>
  <PresentationFormat>Широкоэкранный</PresentationFormat>
  <Paragraphs>117</Paragraphs>
  <Slides>15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Разбор задачи tHINGcACHE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228</cp:revision>
  <dcterms:created xsi:type="dcterms:W3CDTF">2015-02-05T09:30:20Z</dcterms:created>
  <dcterms:modified xsi:type="dcterms:W3CDTF">2016-11-05T15:28:32Z</dcterms:modified>
</cp:coreProperties>
</file>