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0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0" r:id="rId10"/>
    <p:sldId id="327" r:id="rId11"/>
    <p:sldId id="337" r:id="rId12"/>
    <p:sldId id="328" r:id="rId13"/>
    <p:sldId id="333" r:id="rId14"/>
    <p:sldId id="332" r:id="rId15"/>
    <p:sldId id="335" r:id="rId16"/>
    <p:sldId id="331" r:id="rId17"/>
    <p:sldId id="324" r:id="rId18"/>
    <p:sldId id="33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77" d="100"/>
          <a:sy n="77" d="100"/>
        </p:scale>
        <p:origin x="1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07.08.2017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8053</TotalTime>
  <Words>544</Words>
  <Application>Microsoft Office PowerPoint</Application>
  <PresentationFormat>Широкоэкранный</PresentationFormat>
  <Paragraphs>133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241</cp:revision>
  <dcterms:created xsi:type="dcterms:W3CDTF">2015-02-05T09:30:20Z</dcterms:created>
  <dcterms:modified xsi:type="dcterms:W3CDTF">2017-08-07T08:16:44Z</dcterms:modified>
</cp:coreProperties>
</file>