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1"/>
  </p:notesMasterIdLst>
  <p:sldIdLst>
    <p:sldId id="329" r:id="rId3"/>
    <p:sldId id="315" r:id="rId4"/>
    <p:sldId id="340" r:id="rId5"/>
    <p:sldId id="318" r:id="rId6"/>
    <p:sldId id="322" r:id="rId7"/>
    <p:sldId id="336" r:id="rId8"/>
    <p:sldId id="338" r:id="rId9"/>
    <p:sldId id="330" r:id="rId10"/>
    <p:sldId id="327" r:id="rId11"/>
    <p:sldId id="341" r:id="rId12"/>
    <p:sldId id="337" r:id="rId13"/>
    <p:sldId id="328" r:id="rId14"/>
    <p:sldId id="333" r:id="rId15"/>
    <p:sldId id="332" r:id="rId16"/>
    <p:sldId id="335" r:id="rId17"/>
    <p:sldId id="331" r:id="rId18"/>
    <p:sldId id="324" r:id="rId19"/>
    <p:sldId id="33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18"/>
          </p14:sldIdLst>
        </p14:section>
        <p14:section name="ThingCache" id="{197DA212-C4D4-4E13-B6B6-F312C5EBBC2E}">
          <p14:sldIdLst>
            <p14:sldId id="322"/>
            <p14:sldId id="336"/>
            <p14:sldId id="338"/>
            <p14:sldId id="330"/>
          </p14:sldIdLst>
        </p14:section>
        <p14:section name="FileSender" id="{4B16B376-E454-4A3C-8ADB-D9E32B61680A}">
          <p14:sldIdLst>
            <p14:sldId id="327"/>
            <p14:sldId id="341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8000"/>
    <a:srgbClr val="0000FF"/>
    <a:srgbClr val="2B91A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 autoAdjust="0"/>
    <p:restoredTop sz="53356" autoAdjust="0"/>
  </p:normalViewPr>
  <p:slideViewPr>
    <p:cSldViewPr snapToGrid="0">
      <p:cViewPr varScale="1">
        <p:scale>
          <a:sx n="65" d="100"/>
          <a:sy n="65" d="100"/>
        </p:scale>
        <p:origin x="107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Попросить</a:t>
            </a:r>
            <a:r>
              <a:rPr lang="ru-RU" baseline="0" dirty="0" smtClean="0"/>
              <a:t> всех скачать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Вопросы</a:t>
            </a:r>
            <a:r>
              <a:rPr lang="ru-RU" baseline="0" dirty="0" smtClean="0"/>
              <a:t> </a:t>
            </a:r>
            <a:r>
              <a:rPr lang="ru-RU" baseline="0" dirty="0" smtClean="0"/>
              <a:t>к аудитории:</a:t>
            </a:r>
          </a:p>
          <a:p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Кто использовал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Зачем нужны </a:t>
            </a:r>
            <a:r>
              <a:rPr lang="ru-RU" baseline="0" dirty="0" err="1" smtClean="0"/>
              <a:t>моки</a:t>
            </a:r>
            <a:r>
              <a:rPr lang="ru-RU" baseline="0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 про стек:</a:t>
            </a:r>
            <a:endParaRPr lang="en-US" dirty="0" smtClean="0"/>
          </a:p>
          <a:p>
            <a:r>
              <a:rPr lang="ru-RU" dirty="0" smtClean="0"/>
              <a:t>Настройки</a:t>
            </a:r>
            <a:r>
              <a:rPr lang="ru-RU" baseline="0" dirty="0" smtClean="0"/>
              <a:t> результатов вызовов </a:t>
            </a:r>
            <a:r>
              <a:rPr lang="ru-RU" baseline="0" dirty="0" err="1" smtClean="0"/>
              <a:t>замоканного</a:t>
            </a:r>
            <a:r>
              <a:rPr lang="ru-RU" baseline="0" dirty="0" smtClean="0"/>
              <a:t> метода складываются в стек.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 smtClean="0"/>
              <a:t>Returns()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Почему? Например, позволяет переопределять поведение, заданное в </a:t>
            </a:r>
            <a:r>
              <a:rPr lang="ru-RU" baseline="0" dirty="0" err="1" smtClean="0"/>
              <a:t>сетапе</a:t>
            </a:r>
            <a:r>
              <a:rPr lang="ru-RU" baseline="0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Дополнительные</a:t>
            </a:r>
            <a:r>
              <a:rPr lang="ru-RU" baseline="0" dirty="0" smtClean="0"/>
              <a:t> требования: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ru-RU" dirty="0" smtClean="0"/>
              <a:t>Обойтись без дублирования:</a:t>
            </a:r>
            <a:r>
              <a:rPr lang="ru-RU" baseline="0" dirty="0" smtClean="0"/>
              <a:t> вынести общий код в </a:t>
            </a:r>
            <a:r>
              <a:rPr lang="en-US" baseline="0" dirty="0" err="1" smtClean="0"/>
              <a:t>SetUp</a:t>
            </a:r>
            <a:endParaRPr lang="ru-RU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 smtClean="0"/>
              <a:t>Код теста должен быть очевидным для понимания (никакой магии!)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К </a:t>
            </a:r>
            <a:r>
              <a:rPr lang="ru-RU" baseline="0" dirty="0" smtClean="0"/>
              <a:t>п.3</a:t>
            </a:r>
            <a:r>
              <a:rPr lang="en-US" baseline="0" dirty="0" smtClean="0"/>
              <a:t>:</a:t>
            </a:r>
            <a:r>
              <a:rPr lang="ru-RU" baseline="0" dirty="0" smtClean="0"/>
              <a:t> в этой задаче: когда </a:t>
            </a:r>
            <a:r>
              <a:rPr lang="ru-RU" baseline="0" dirty="0" err="1" smtClean="0"/>
              <a:t>тестим</a:t>
            </a:r>
            <a:r>
              <a:rPr lang="ru-RU" baseline="0" dirty="0" smtClean="0"/>
              <a:t> актуальность документа</a:t>
            </a:r>
          </a:p>
          <a:p>
            <a:r>
              <a:rPr lang="ru-RU" baseline="0" dirty="0" smtClean="0"/>
              <a:t>К п.4: Возможные решения: в реализации доставать время из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 smtClean="0"/>
              <a:t>а в тесте его </a:t>
            </a:r>
            <a:r>
              <a:rPr lang="ru-RU" baseline="0" dirty="0" err="1" smtClean="0"/>
              <a:t>мокать</a:t>
            </a:r>
            <a:r>
              <a:rPr lang="ru-RU" baseline="0" dirty="0" smtClean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Показываем вариант </a:t>
            </a:r>
            <a:r>
              <a:rPr lang="ru-RU" dirty="0" err="1" smtClean="0"/>
              <a:t>рефакторинга</a:t>
            </a:r>
            <a:r>
              <a:rPr lang="ru-RU" baseline="0" dirty="0" smtClean="0"/>
              <a:t> </a:t>
            </a:r>
            <a:r>
              <a:rPr lang="en-US" baseline="0" dirty="0" err="1" smtClean="0"/>
              <a:t>FileSender</a:t>
            </a:r>
            <a:r>
              <a:rPr lang="en-US" baseline="0" dirty="0" smtClean="0"/>
              <a:t> </a:t>
            </a:r>
            <a:r>
              <a:rPr lang="ru-RU" baseline="0" dirty="0" smtClean="0"/>
              <a:t>в </a:t>
            </a:r>
            <a:r>
              <a:rPr lang="en-US" baseline="0" dirty="0" err="1" smtClean="0"/>
              <a:t>MultiFileSender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SingleFileSender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DocumentChecker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</a:t>
            </a:r>
            <a:r>
              <a:rPr lang="ru-RU" baseline="0" dirty="0" smtClean="0"/>
              <a:t>больше.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Вопрос аудитории: это хорошо или плохо?</a:t>
            </a:r>
          </a:p>
          <a:p>
            <a:r>
              <a:rPr lang="ru-RU" baseline="0" dirty="0" smtClean="0"/>
              <a:t>Хорошо, потому что тесты проще.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Их </a:t>
            </a:r>
            <a:r>
              <a:rPr lang="ru-RU" baseline="0" dirty="0"/>
              <a:t>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Пишем </a:t>
            </a:r>
            <a:r>
              <a:rPr lang="ru-RU" dirty="0" smtClean="0"/>
              <a:t>код по </a:t>
            </a:r>
            <a:r>
              <a:rPr lang="en-US" dirty="0" smtClean="0"/>
              <a:t>SOLID</a:t>
            </a:r>
            <a:r>
              <a:rPr lang="en-US" baseline="0" dirty="0" smtClean="0"/>
              <a:t> – </a:t>
            </a:r>
            <a:r>
              <a:rPr lang="ru-RU" baseline="0" dirty="0" smtClean="0"/>
              <a:t>получаем небольшие модули</a:t>
            </a:r>
            <a:r>
              <a:rPr lang="ru-RU" baseline="0" dirty="0" smtClean="0"/>
              <a:t>, знающие друг о друге минимум — публичный интерфейс.</a:t>
            </a:r>
          </a:p>
          <a:p>
            <a:r>
              <a:rPr lang="ru-RU" baseline="0" dirty="0" smtClean="0"/>
              <a:t>-- показать строку с конструктором робота --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Вопрос к аудитории: как протестировать логику в классе </a:t>
            </a:r>
            <a:r>
              <a:rPr lang="en-US" baseline="0" dirty="0" smtClean="0"/>
              <a:t>Robot</a:t>
            </a:r>
            <a:r>
              <a:rPr lang="ru-RU" baseline="0" dirty="0" smtClean="0"/>
              <a:t>?</a:t>
            </a:r>
            <a:endParaRPr lang="en-US" baseline="0" dirty="0" smtClean="0"/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-- показать строку с </a:t>
            </a:r>
            <a:r>
              <a:rPr lang="en-US" baseline="0" dirty="0" smtClean="0"/>
              <a:t>AAA </a:t>
            </a:r>
            <a:r>
              <a:rPr lang="ru-RU" baseline="0" dirty="0" smtClean="0"/>
              <a:t>--</a:t>
            </a:r>
            <a:endParaRPr lang="en-US" baseline="0" dirty="0" smtClean="0"/>
          </a:p>
          <a:p>
            <a:r>
              <a:rPr lang="ru-RU" baseline="0" dirty="0" smtClean="0"/>
              <a:t>Такие классы можно </a:t>
            </a:r>
            <a:r>
              <a:rPr lang="ru-RU" baseline="0" dirty="0" smtClean="0"/>
              <a:t>протестировать </a:t>
            </a:r>
            <a:r>
              <a:rPr lang="ru-RU" baseline="0" dirty="0" smtClean="0"/>
              <a:t>изолированно от других, </a:t>
            </a:r>
            <a:r>
              <a:rPr lang="ru-RU" baseline="0" dirty="0" smtClean="0"/>
              <a:t>заменив зависимости заглушками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Сослаться на модуль Тестирование (ААА).</a:t>
            </a:r>
          </a:p>
          <a:p>
            <a:endParaRPr lang="ru-R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-- показать строку с </a:t>
            </a:r>
            <a:r>
              <a:rPr lang="en-US" baseline="0" dirty="0" err="1" smtClean="0"/>
              <a:t>TestDistanceSensor</a:t>
            </a:r>
            <a:r>
              <a:rPr lang="en-US" baseline="0" dirty="0" smtClean="0"/>
              <a:t> </a:t>
            </a:r>
            <a:r>
              <a:rPr lang="ru-RU" baseline="0" dirty="0" smtClean="0"/>
              <a:t>--</a:t>
            </a:r>
            <a:endParaRPr lang="ru-RU" baseline="0" dirty="0" smtClean="0"/>
          </a:p>
          <a:p>
            <a:r>
              <a:rPr lang="ru-RU" baseline="0" dirty="0" smtClean="0"/>
              <a:t>Лень писать сотни </a:t>
            </a:r>
            <a:r>
              <a:rPr lang="ru-RU" baseline="0" dirty="0" smtClean="0"/>
              <a:t>таких заглушек </a:t>
            </a:r>
            <a:r>
              <a:rPr lang="ru-RU" baseline="0" dirty="0" smtClean="0"/>
              <a:t>— поможет </a:t>
            </a:r>
            <a:r>
              <a:rPr lang="en-US" baseline="0" dirty="0" smtClean="0"/>
              <a:t>mock-</a:t>
            </a:r>
            <a:r>
              <a:rPr lang="ru-RU" baseline="0" dirty="0" err="1" smtClean="0"/>
              <a:t>фреймворк</a:t>
            </a:r>
            <a:r>
              <a:rPr lang="ru-RU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Будем</a:t>
            </a:r>
            <a:r>
              <a:rPr lang="en-US" baseline="0" dirty="0" smtClean="0"/>
              <a:t> </a:t>
            </a:r>
            <a:r>
              <a:rPr lang="ru-RU" baseline="0" dirty="0" smtClean="0"/>
              <a:t>смотреть на примере </a:t>
            </a:r>
            <a:r>
              <a:rPr lang="en-US" baseline="0" dirty="0" err="1" smtClean="0"/>
              <a:t>FakeItEasy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Редко используется в командах — будете знать несколько </a:t>
            </a:r>
            <a:r>
              <a:rPr lang="ru-RU" baseline="0" dirty="0" err="1" smtClean="0"/>
              <a:t>фреймворков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Простая терминология — все есть </a:t>
            </a:r>
            <a:r>
              <a:rPr lang="en-US" baseline="0" dirty="0" smtClean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-- щелкнуть,</a:t>
            </a:r>
            <a:r>
              <a:rPr lang="ru-RU" baseline="0" dirty="0" smtClean="0"/>
              <a:t> чтобы показались </a:t>
            </a:r>
            <a:r>
              <a:rPr lang="ru-RU" baseline="0" dirty="0" err="1" smtClean="0"/>
              <a:t>комменты</a:t>
            </a:r>
            <a:endParaRPr lang="ru-RU" dirty="0" smtClean="0"/>
          </a:p>
          <a:p>
            <a:pPr marL="228600" indent="-228600">
              <a:buAutoNum type="arabicPeriod"/>
            </a:pPr>
            <a:endParaRPr lang="ru-RU" dirty="0" smtClean="0"/>
          </a:p>
          <a:p>
            <a:pPr marL="228600" indent="-228600">
              <a:buAutoNum type="arabicPeriod"/>
            </a:pPr>
            <a:r>
              <a:rPr lang="en-US" dirty="0" smtClean="0"/>
              <a:t>Arrange</a:t>
            </a:r>
            <a:r>
              <a:rPr lang="ru-RU" dirty="0" smtClean="0"/>
              <a:t>: Создать </a:t>
            </a:r>
            <a:r>
              <a:rPr lang="en-US" dirty="0" smtClean="0"/>
              <a:t>mock</a:t>
            </a:r>
            <a:r>
              <a:rPr lang="ru-RU" dirty="0" smtClean="0"/>
              <a:t>-и, определить их поведение и заменить зависимости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ами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en-US" dirty="0" smtClean="0"/>
              <a:t>Act</a:t>
            </a:r>
            <a:r>
              <a:rPr lang="ru-RU" dirty="0" smtClean="0"/>
              <a:t>: Вызвать</a:t>
            </a:r>
            <a:r>
              <a:rPr lang="ru-RU" baseline="0" dirty="0" smtClean="0"/>
              <a:t> тестируемый код</a:t>
            </a:r>
            <a:endParaRPr lang="ru-RU" dirty="0" smtClean="0"/>
          </a:p>
          <a:p>
            <a:pPr marL="228600" indent="-228600">
              <a:buAutoNum type="arabicPeriod"/>
            </a:pPr>
            <a:r>
              <a:rPr lang="en-US" dirty="0" smtClean="0"/>
              <a:t>Assert</a:t>
            </a:r>
            <a:r>
              <a:rPr lang="ru-RU" dirty="0" smtClean="0"/>
              <a:t>: Проверить обращения к методам </a:t>
            </a:r>
            <a:r>
              <a:rPr lang="en-US" dirty="0" smtClean="0"/>
              <a:t>mock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endParaRPr lang="ru-RU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--</a:t>
            </a:r>
            <a:r>
              <a:rPr lang="ru-RU" baseline="0" dirty="0" smtClean="0"/>
              <a:t> листаем на следующий слайд --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ru-RU" baseline="0" dirty="0" smtClean="0"/>
              <a:t>Как </a:t>
            </a:r>
            <a:r>
              <a:rPr lang="ru-RU" baseline="0" dirty="0" smtClean="0"/>
              <a:t>эта магия работает: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Что возвращает </a:t>
            </a:r>
            <a:r>
              <a:rPr lang="en-US" baseline="0" dirty="0" err="1" smtClean="0"/>
              <a:t>A.Fake</a:t>
            </a:r>
            <a:r>
              <a:rPr lang="en-US" baseline="0" dirty="0" smtClean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Как </a:t>
            </a:r>
            <a:r>
              <a:rPr lang="ru-RU" baseline="0" dirty="0" smtClean="0"/>
              <a:t>создать объект интерфейса с заданным поведением?</a:t>
            </a:r>
            <a:r>
              <a:rPr lang="en-US" baseline="0" dirty="0" smtClean="0"/>
              <a:t>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Castle.DynamicProxy</a:t>
            </a:r>
            <a:r>
              <a:rPr lang="en-US" baseline="0" dirty="0" smtClean="0"/>
              <a:t>)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Как дать автору теста настроить поведение заглушки? Как работает </a:t>
            </a:r>
            <a:r>
              <a:rPr lang="en-US" baseline="0" dirty="0" err="1" smtClean="0"/>
              <a:t>A.CallTo</a:t>
            </a:r>
            <a:r>
              <a:rPr lang="en-US" baseline="0" dirty="0" smtClean="0"/>
              <a:t>()? </a:t>
            </a:r>
            <a:r>
              <a:rPr lang="ru-RU" baseline="0" dirty="0" smtClean="0"/>
              <a:t>Что он принимает? (</a:t>
            </a:r>
            <a:r>
              <a:rPr lang="en-US" baseline="0" dirty="0" smtClean="0"/>
              <a:t>Expression</a:t>
            </a:r>
            <a:r>
              <a:rPr lang="ru-RU" baseline="0" dirty="0" smtClean="0"/>
              <a:t>, из которого ясно, какой метод настраиваем)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Задаем вопрос, возвращаемся</a:t>
            </a:r>
            <a:r>
              <a:rPr lang="ru-RU" baseline="0" dirty="0" smtClean="0"/>
              <a:t> к слайду с кодом </a:t>
            </a:r>
            <a:r>
              <a:rPr lang="en-US" baseline="0" dirty="0" err="1" smtClean="0"/>
              <a:t>FakeItEasy</a:t>
            </a:r>
            <a:r>
              <a:rPr lang="en-US" baseline="0" dirty="0" smtClean="0"/>
              <a:t>.</a:t>
            </a:r>
          </a:p>
          <a:p>
            <a:r>
              <a:rPr lang="ru-RU" baseline="0" dirty="0" smtClean="0"/>
              <a:t>Потом показываем пункты.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</a:t>
            </a:r>
            <a:r>
              <a:rPr lang="ru-RU" baseline="0" dirty="0" smtClean="0"/>
              <a:t> п.2 вопрос к аудитории: знаете ли вы про </a:t>
            </a:r>
            <a:r>
              <a:rPr lang="en-US" baseline="0" dirty="0" smtClean="0"/>
              <a:t>Expressions?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(опционально</a:t>
            </a:r>
            <a:r>
              <a:rPr lang="ru-RU" baseline="0" dirty="0" smtClean="0"/>
              <a:t> к п.2)</a:t>
            </a:r>
            <a:r>
              <a:rPr lang="ru-RU" dirty="0" smtClean="0"/>
              <a:t>:</a:t>
            </a:r>
            <a:r>
              <a:rPr lang="ru-RU" baseline="0" dirty="0" smtClean="0"/>
              <a:t> </a:t>
            </a:r>
            <a:r>
              <a:rPr lang="ru-RU" baseline="0" dirty="0" smtClean="0"/>
              <a:t>м</a:t>
            </a:r>
            <a:r>
              <a:rPr lang="ru-RU" dirty="0" smtClean="0"/>
              <a:t>ожно обойтись и без</a:t>
            </a:r>
            <a:r>
              <a:rPr lang="ru-RU" baseline="0" dirty="0" smtClean="0"/>
              <a:t> </a:t>
            </a:r>
            <a:r>
              <a:rPr lang="en-US" baseline="0" dirty="0" smtClean="0"/>
              <a:t>expressions, </a:t>
            </a:r>
            <a:r>
              <a:rPr lang="ru-RU" baseline="0" dirty="0" smtClean="0"/>
              <a:t>как в </a:t>
            </a:r>
            <a:r>
              <a:rPr lang="en-US" baseline="0" dirty="0" smtClean="0"/>
              <a:t>Rhino</a:t>
            </a:r>
            <a:r>
              <a:rPr lang="ru-RU" baseline="0" dirty="0" smtClean="0"/>
              <a:t>, там </a:t>
            </a:r>
            <a:r>
              <a:rPr lang="ru-RU" baseline="0" dirty="0" smtClean="0"/>
              <a:t>используются </a:t>
            </a:r>
            <a:r>
              <a:rPr lang="en-US" baseline="0" dirty="0" err="1" smtClean="0"/>
              <a:t>Func</a:t>
            </a:r>
            <a:r>
              <a:rPr lang="en-US" baseline="0" dirty="0" smtClean="0"/>
              <a:t>&lt;&gt;</a:t>
            </a:r>
            <a:r>
              <a:rPr lang="ru-RU" baseline="0" dirty="0" smtClean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Открываем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солюшене</a:t>
            </a:r>
            <a:r>
              <a:rPr lang="ru-RU" baseline="0" dirty="0" smtClean="0"/>
              <a:t> проект </a:t>
            </a:r>
            <a:r>
              <a:rPr lang="en-US" baseline="0" dirty="0" err="1" smtClean="0"/>
              <a:t>ThingCache</a:t>
            </a:r>
            <a:r>
              <a:rPr lang="en-US" baseline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Рассказать, как замокать вызов метода и как проверить, вызвался ли он.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</a:t>
            </a:r>
            <a:r>
              <a:rPr lang="en-US" baseline="0" dirty="0" err="1" smtClean="0"/>
              <a:t>MustHaveHappened</a:t>
            </a:r>
            <a:r>
              <a:rPr lang="en-US" baseline="0" dirty="0" smtClean="0"/>
              <a:t> </a:t>
            </a:r>
            <a:r>
              <a:rPr lang="ru-RU" baseline="0" dirty="0" smtClean="0"/>
              <a:t>можно передать, сколько раз мы ожидали вызов.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Рассказать,</a:t>
            </a:r>
            <a:r>
              <a:rPr lang="ru-RU" baseline="0" dirty="0" smtClean="0"/>
              <a:t> как проставлять </a:t>
            </a:r>
            <a:r>
              <a:rPr lang="en-US" baseline="0" dirty="0" smtClean="0"/>
              <a:t>out</a:t>
            </a:r>
            <a:r>
              <a:rPr lang="ru-RU" baseline="0" dirty="0" smtClean="0"/>
              <a:t>-параметры </a:t>
            </a:r>
            <a:r>
              <a:rPr lang="ru-RU" baseline="0" dirty="0" err="1" smtClean="0"/>
              <a:t>замоканным</a:t>
            </a:r>
            <a:r>
              <a:rPr lang="ru-RU" baseline="0" dirty="0" smtClean="0"/>
              <a:t> методом.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Спросить, если вопросы у аудитории.</a:t>
            </a:r>
          </a:p>
          <a:p>
            <a:r>
              <a:rPr lang="ru-RU" baseline="0" dirty="0" smtClean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TODO. </a:t>
            </a:r>
            <a:r>
              <a:rPr lang="ru-RU" dirty="0" smtClean="0"/>
              <a:t>Непонятно,</a:t>
            </a:r>
            <a:r>
              <a:rPr lang="ru-RU" baseline="0" dirty="0" smtClean="0"/>
              <a:t> как к этим пунктам подводить в контексте задачи.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 п.1:</a:t>
            </a:r>
            <a:r>
              <a:rPr lang="ru-RU" baseline="0" dirty="0" smtClean="0"/>
              <a:t> это классическая </a:t>
            </a:r>
            <a:r>
              <a:rPr lang="en-US" baseline="0" dirty="0" smtClean="0"/>
              <a:t>TDD.</a:t>
            </a:r>
            <a:r>
              <a:rPr lang="ru-RU" baseline="0" dirty="0" smtClean="0"/>
              <a:t> Почитать можно книгу Кента Бека.</a:t>
            </a:r>
          </a:p>
          <a:p>
            <a:r>
              <a:rPr lang="ru-RU" dirty="0" smtClean="0"/>
              <a:t>К п.3:</a:t>
            </a:r>
            <a:r>
              <a:rPr lang="ru-RU" baseline="0" dirty="0" smtClean="0"/>
              <a:t> </a:t>
            </a:r>
            <a:r>
              <a:rPr lang="ru-RU" dirty="0" smtClean="0"/>
              <a:t>Количество </a:t>
            </a:r>
            <a:r>
              <a:rPr lang="ru-RU" dirty="0"/>
              <a:t>вызовов существенно в работе кэша.</a:t>
            </a:r>
          </a:p>
          <a:p>
            <a:endParaRPr lang="ru-RU" dirty="0" smtClean="0"/>
          </a:p>
          <a:p>
            <a:r>
              <a:rPr lang="ru-RU" dirty="0" smtClean="0"/>
              <a:t>Недостаток </a:t>
            </a:r>
            <a:r>
              <a:rPr lang="ru-RU" dirty="0"/>
              <a:t>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ВАЖНО: после задачи сделать перерыв!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 следующей</a:t>
            </a:r>
            <a:r>
              <a:rPr lang="ru-RU" baseline="0" dirty="0" smtClean="0"/>
              <a:t> задачей рассмотрим еще пару возможностей </a:t>
            </a:r>
            <a:r>
              <a:rPr lang="en-US" baseline="0" dirty="0" err="1" smtClean="0"/>
              <a:t>FakeItEasy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endParaRPr lang="en-US" dirty="0" smtClean="0"/>
          </a:p>
          <a:p>
            <a:r>
              <a:rPr lang="ru-RU" dirty="0" smtClean="0"/>
              <a:t>Рассказать</a:t>
            </a:r>
            <a:r>
              <a:rPr lang="ru-RU" baseline="0" dirty="0" smtClean="0"/>
              <a:t> про возможности </a:t>
            </a:r>
            <a:r>
              <a:rPr lang="ru-RU" baseline="0" dirty="0" err="1" smtClean="0"/>
              <a:t>фреймворка</a:t>
            </a:r>
            <a:r>
              <a:rPr lang="ru-RU" baseline="0" dirty="0" smtClean="0"/>
              <a:t>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Настроить возвращаемые значения для первого или первых нескольких вызовов метода</a:t>
            </a:r>
            <a:endParaRPr lang="en-US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2a224f58-f29d-4047-9ed1-5662f860f34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https://github.com/kontur-csharper/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 </a:t>
            </a:r>
            <a:r>
              <a:rPr lang="ru-RU" smtClean="0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3600" b="1" dirty="0" smtClean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36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en-US" sz="36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3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3600" dirty="0" smtClean="0">
                <a:latin typeface="Consolas" panose="020B0609020204030204" pitchFamily="49" charset="0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 smtClean="0">
                <a:latin typeface="Consolas" panose="020B0609020204030204" pitchFamily="49" charset="0"/>
              </a:rPr>
              <a:t>)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0" y="1781179"/>
            <a:ext cx="4928419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8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800" dirty="0" err="1" smtClean="0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8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80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800" b="1" dirty="0" smtClean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800" dirty="0" smtClean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800" dirty="0" smtClean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800" dirty="0" smtClean="0"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8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8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 smtClean="0">
                <a:latin typeface="Consolas" panose="020B0609020204030204" pitchFamily="49" charset="0"/>
              </a:rPr>
              <a:t>() =&gt;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15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7F"/>
                </a:solidFill>
              </a:rPr>
              <a:t>10, 10</a:t>
            </a:r>
            <a:r>
              <a:rPr lang="en-US" sz="2400" dirty="0" smtClean="0"/>
              <a:t>, 0, 0, 0, 0 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</a:t>
            </a:r>
            <a:r>
              <a:rPr lang="ru-RU" dirty="0" smtClean="0"/>
              <a:t>небольшие </a:t>
            </a:r>
            <a:r>
              <a:rPr lang="ru-RU" dirty="0"/>
              <a:t>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  <a:endParaRPr lang="en-US" altLang="ru-RU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  <a:endParaRPr lang="en-US" altLang="ru-RU" sz="2000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hlinkClick r:id="rId3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1400" dirty="0" smtClean="0">
              <a:hlinkClick r:id="rId4"/>
            </a:endParaRPr>
          </a:p>
          <a:p>
            <a:r>
              <a:rPr lang="ru-RU" sz="1800" dirty="0" smtClean="0">
                <a:hlinkClick r:id="rId4"/>
              </a:rPr>
              <a:t>Про </a:t>
            </a:r>
            <a:r>
              <a:rPr lang="en-US" sz="1800" dirty="0" smtClean="0">
                <a:hlinkClick r:id="rId4"/>
              </a:rPr>
              <a:t>Expressions </a:t>
            </a:r>
            <a:r>
              <a:rPr lang="ru-RU" sz="1800" dirty="0" smtClean="0">
                <a:hlinkClick r:id="rId4"/>
              </a:rPr>
              <a:t>на </a:t>
            </a:r>
            <a:r>
              <a:rPr lang="en-US" sz="1800" dirty="0" smtClean="0">
                <a:hlinkClick r:id="rId4"/>
              </a:rPr>
              <a:t>ulearn.me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dirty="0" smtClean="0"/>
              <a:t>https</a:t>
            </a:r>
            <a:r>
              <a:rPr lang="en-US" sz="1100" dirty="0"/>
              <a:t>://</a:t>
            </a:r>
            <a:r>
              <a:rPr lang="en-US" sz="1100" dirty="0" smtClean="0"/>
              <a:t>ulearn.me/Course/BasicProgramming2/2a224f58-f29d-4047-9ed1-5662f860f344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Arrange: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fake = </a:t>
            </a:r>
            <a:r>
              <a:rPr lang="en-US" sz="2400" dirty="0" err="1">
                <a:latin typeface="Consolas" panose="020B0609020204030204" pitchFamily="49" charset="0"/>
              </a:rPr>
              <a:t>A.Fake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r>
              <a:rPr lang="en-US" sz="2800" b="1" dirty="0"/>
              <a:t>Assert: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value = “42”;</a:t>
            </a: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out value))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.</a:t>
            </a:r>
            <a:r>
              <a:rPr lang="en-US" sz="2400" dirty="0" err="1" smtClean="0">
                <a:latin typeface="Consolas" panose="020B0609020204030204" pitchFamily="49" charset="0"/>
              </a:rPr>
              <a:t>MustHaveHappened</a:t>
            </a:r>
            <a:r>
              <a:rPr lang="en-US" sz="2400" dirty="0" smtClean="0">
                <a:latin typeface="Consolas" panose="020B0609020204030204" pitchFamily="49" charset="0"/>
              </a:rPr>
              <a:t>(); //</a:t>
            </a:r>
            <a:r>
              <a:rPr lang="ru-RU" sz="2400" dirty="0" smtClean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</a:t>
            </a:r>
            <a:r>
              <a:rPr lang="en-US" sz="2400" dirty="0" smtClean="0">
                <a:latin typeface="Consolas" panose="020B0609020204030204" pitchFamily="49" charset="0"/>
              </a:rPr>
              <a:t>”;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string _;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 smtClean="0">
                <a:latin typeface="Consolas" panose="020B0609020204030204" pitchFamily="49" charset="0"/>
              </a:rPr>
              <a:t>out _))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.Returns(true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latin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A.CallTo</a:t>
            </a:r>
            <a:r>
              <a:rPr lang="en-US" sz="2400" dirty="0" smtClean="0">
                <a:latin typeface="Consolas" panose="020B0609020204030204" pitchFamily="49" charset="0"/>
              </a:rPr>
              <a:t>(() =&gt; </a:t>
            </a:r>
            <a:r>
              <a:rPr lang="en-US" sz="2400" dirty="0" err="1" smtClean="0">
                <a:latin typeface="Consolas" panose="020B0609020204030204" pitchFamily="49" charset="0"/>
              </a:rPr>
              <a:t>fake.TryRead</a:t>
            </a:r>
            <a:r>
              <a:rPr lang="en-US" sz="2400" dirty="0" smtClean="0">
                <a:latin typeface="Consolas" panose="020B0609020204030204" pitchFamily="49" charset="0"/>
              </a:rPr>
              <a:t>(id, </a:t>
            </a:r>
            <a:r>
              <a:rPr lang="en-US" sz="2400" b="1" dirty="0" smtClean="0">
                <a:latin typeface="Consolas" panose="020B0609020204030204" pitchFamily="49" charset="0"/>
              </a:rPr>
              <a:t>out value</a:t>
            </a:r>
            <a:r>
              <a:rPr lang="en-US" sz="2400" dirty="0" smtClean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.Returns(true);</a:t>
            </a: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8530</TotalTime>
  <Words>1021</Words>
  <Application>Microsoft Office PowerPoint</Application>
  <PresentationFormat>Широкоэкранный</PresentationFormat>
  <Paragraphs>240</Paragraphs>
  <Slides>18</Slides>
  <Notes>15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Задача ThingCache</vt:lpstr>
      <vt:lpstr>Задача ThingCache</vt:lpstr>
      <vt:lpstr>Задача ThingCache</vt:lpstr>
      <vt:lpstr>Разбор задачи tHINGcACHE</vt:lpstr>
      <vt:lpstr>Задача FileSender</vt:lpstr>
      <vt:lpstr>Стек возвращаемых значений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Станислав Жарков</cp:lastModifiedBy>
  <cp:revision>274</cp:revision>
  <dcterms:created xsi:type="dcterms:W3CDTF">2015-02-05T09:30:20Z</dcterms:created>
  <dcterms:modified xsi:type="dcterms:W3CDTF">2017-09-19T08:37:10Z</dcterms:modified>
</cp:coreProperties>
</file>