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0"/>
  </p:notesMasterIdLst>
  <p:sldIdLst>
    <p:sldId id="329" r:id="rId3"/>
    <p:sldId id="315" r:id="rId4"/>
    <p:sldId id="316" r:id="rId5"/>
    <p:sldId id="317" r:id="rId6"/>
    <p:sldId id="318" r:id="rId7"/>
    <p:sldId id="322" r:id="rId8"/>
    <p:sldId id="336" r:id="rId9"/>
    <p:sldId id="330" r:id="rId10"/>
    <p:sldId id="327" r:id="rId11"/>
    <p:sldId id="337" r:id="rId12"/>
    <p:sldId id="328" r:id="rId13"/>
    <p:sldId id="333" r:id="rId14"/>
    <p:sldId id="332" r:id="rId15"/>
    <p:sldId id="335" r:id="rId16"/>
    <p:sldId id="331" r:id="rId17"/>
    <p:sldId id="324" r:id="rId18"/>
    <p:sldId id="33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16"/>
            <p14:sldId id="317"/>
            <p14:sldId id="318"/>
          </p14:sldIdLst>
        </p14:section>
        <p14:section name="ThingCache" id="{197DA212-C4D4-4E13-B6B6-F312C5EBBC2E}">
          <p14:sldIdLst>
            <p14:sldId id="322"/>
            <p14:sldId id="336"/>
            <p14:sldId id="330"/>
          </p14:sldIdLst>
        </p14:section>
        <p14:section name="FileSender" id="{4B16B376-E454-4A3C-8ADB-D9E32B61680A}">
          <p14:sldIdLst>
            <p14:sldId id="327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91AF"/>
    <a:srgbClr val="00007F"/>
    <a:srgbClr val="0000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1" autoAdjust="0"/>
    <p:restoredTop sz="87885" autoAdjust="0"/>
  </p:normalViewPr>
  <p:slideViewPr>
    <p:cSldViewPr snapToGrid="0">
      <p:cViewPr varScale="1">
        <p:scale>
          <a:sx n="65" d="100"/>
          <a:sy n="65" d="100"/>
        </p:scale>
        <p:origin x="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18.03.2017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вызовов существенно в работе кэша.</a:t>
            </a:r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больше, но они проще.</a:t>
            </a:r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moc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mocks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- </a:t>
            </a:r>
            <a:r>
              <a:rPr lang="ru-RU" sz="2800" dirty="0"/>
              <a:t>нужны, чтобы передать их по ссылке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–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- </a:t>
            </a:r>
            <a:r>
              <a:rPr lang="ru-RU" sz="2800" dirty="0"/>
              <a:t>простой объект с состоянием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-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тестированию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2"/>
              </a:rPr>
              <a:t>https://github.com/</a:t>
            </a:r>
            <a:r>
              <a:rPr lang="en-US" sz="5400" b="1" cap="none" dirty="0">
                <a:hlinkClick r:id="rId2"/>
              </a:rPr>
              <a:t>FakeItEasy</a:t>
            </a:r>
            <a:r>
              <a:rPr lang="en-US" sz="2800" cap="none" dirty="0">
                <a:hlinkClick r:id="rId2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3313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97" y="4942389"/>
            <a:ext cx="2139338" cy="13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Arrange</a:t>
            </a:r>
            <a:endParaRPr lang="ru-RU" dirty="0"/>
          </a:p>
          <a:p>
            <a:pPr lvl="1"/>
            <a:r>
              <a:rPr lang="ru-RU" dirty="0"/>
              <a:t>Создать </a:t>
            </a:r>
            <a:r>
              <a:rPr lang="en-US" dirty="0"/>
              <a:t>mock</a:t>
            </a:r>
            <a:r>
              <a:rPr lang="ru-RU" dirty="0"/>
              <a:t>-и </a:t>
            </a:r>
            <a:r>
              <a:rPr lang="ru-RU" dirty="0" err="1"/>
              <a:t>и</a:t>
            </a:r>
            <a:r>
              <a:rPr lang="ru-RU" dirty="0"/>
              <a:t> определить их поведение</a:t>
            </a:r>
          </a:p>
          <a:p>
            <a:pPr lvl="1"/>
            <a:r>
              <a:rPr lang="ru-RU" dirty="0"/>
              <a:t>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</a:t>
            </a:r>
          </a:p>
          <a:p>
            <a:pPr marL="0" indent="0">
              <a:buNone/>
            </a:pPr>
            <a:r>
              <a:rPr lang="en-US" dirty="0"/>
              <a:t>Assert</a:t>
            </a:r>
            <a:endParaRPr lang="ru-RU" dirty="0"/>
          </a:p>
          <a:p>
            <a:pPr lvl="1"/>
            <a:r>
              <a:rPr lang="ru-RU" dirty="0"/>
              <a:t>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Castle.DynamicProxy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hlinkClick r:id="rId2"/>
              </a:rPr>
              <a:t>http://www.castleproject.org/projects/dynamicproxy/</a:t>
            </a:r>
            <a:endParaRPr lang="ru-RU" sz="2200" dirty="0"/>
          </a:p>
          <a:p>
            <a:pPr marL="514350" indent="-514350">
              <a:buAutoNum type="arabicPeriod"/>
            </a:pPr>
            <a:endParaRPr lang="ru-RU" sz="2200" dirty="0"/>
          </a:p>
          <a:p>
            <a:pPr marL="514350" indent="-514350">
              <a:buAutoNum type="arabicPeriod"/>
            </a:pPr>
            <a:r>
              <a:rPr lang="en-US" dirty="0" err="1"/>
              <a:t>System.Linq.Expressions</a:t>
            </a:r>
            <a:endParaRPr lang="ru-RU" dirty="0"/>
          </a:p>
          <a:p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>
                <a:latin typeface="Consolas" panose="020B0609020204030204" pitchFamily="49" charset="0"/>
              </a:rPr>
              <a:t>A.CallTo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shop.GetCandy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IConfiguration</a:t>
            </a:r>
            <a:r>
              <a:rPr lang="en-US" sz="2200" dirty="0">
                <a:latin typeface="Consolas" panose="020B0609020204030204" pitchFamily="49" charset="0"/>
              </a:rPr>
              <a:t>&lt;T&gt; </a:t>
            </a:r>
            <a:r>
              <a:rPr lang="en-US" sz="2200" dirty="0" err="1">
                <a:latin typeface="Consolas" panose="020B0609020204030204" pitchFamily="49" charset="0"/>
              </a:rPr>
              <a:t>CallTo</a:t>
            </a:r>
            <a:r>
              <a:rPr lang="en-US" sz="2200" dirty="0">
                <a:latin typeface="Consolas" panose="020B0609020204030204" pitchFamily="49" charset="0"/>
              </a:rPr>
              <a:t>&lt;T&gt;(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200" dirty="0">
                <a:latin typeface="Consolas" panose="020B0609020204030204" pitchFamily="49" charset="0"/>
              </a:rPr>
              <a:t>) {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((</a:t>
            </a:r>
            <a:r>
              <a:rPr lang="en-US" sz="2200" dirty="0" err="1">
                <a:latin typeface="Consolas" panose="020B0609020204030204" pitchFamily="49" charset="0"/>
              </a:rPr>
              <a:t>MethodCallExpression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r>
              <a:rPr lang="en-US" sz="2200" dirty="0" err="1">
                <a:latin typeface="Consolas" panose="020B0609020204030204" pitchFamily="49" charset="0"/>
              </a:rPr>
              <a:t>callSpec.Body</a:t>
            </a:r>
            <a:r>
              <a:rPr lang="en-US" sz="2200" dirty="0">
                <a:latin typeface="Consolas" panose="020B0609020204030204" pitchFamily="49" charset="0"/>
              </a:rPr>
              <a:t>).Method...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hlinkClick r:id="rId3"/>
              </a:rPr>
              <a:t>http://habrahabr.ru/post/83169/</a:t>
            </a:r>
            <a:r>
              <a:rPr lang="en-US" sz="2200" dirty="0"/>
              <a:t> </a:t>
            </a:r>
            <a:r>
              <a:rPr lang="ru-RU" sz="2200" dirty="0"/>
              <a:t> — про </a:t>
            </a:r>
            <a:r>
              <a:rPr lang="en-US" sz="2200" dirty="0"/>
              <a:t>Expression&lt;T&gt;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Arrange: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</a:rPr>
              <a:t> fake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A.Fake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ISomeService</a:t>
            </a:r>
            <a:r>
              <a:rPr lang="en-US" sz="2400" dirty="0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fake.SomeMethod</a:t>
            </a:r>
            <a:r>
              <a:rPr lang="en-US" sz="2400" dirty="0" smtClean="0">
                <a:latin typeface="Consolas" panose="020B0609020204030204" pitchFamily="49" charset="0"/>
              </a:rPr>
              <a:t>(...))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	.</a:t>
            </a:r>
            <a:r>
              <a:rPr lang="en-US" sz="2400" dirty="0">
                <a:latin typeface="Consolas" panose="020B0609020204030204" pitchFamily="49" charset="0"/>
              </a:rPr>
              <a:t>Returns(true);</a:t>
            </a:r>
          </a:p>
          <a:p>
            <a:r>
              <a:rPr lang="en-US" sz="2800" b="1" dirty="0" smtClean="0"/>
              <a:t>Assert: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</a:rPr>
              <a:t> value = “42”;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fake.TryRead</a:t>
            </a:r>
            <a:r>
              <a:rPr lang="en-US" sz="2400" dirty="0" smtClean="0">
                <a:latin typeface="Consolas" panose="020B0609020204030204" pitchFamily="49" charset="0"/>
              </a:rPr>
              <a:t>(id, </a:t>
            </a:r>
            <a:r>
              <a:rPr lang="en-US" sz="2400" dirty="0">
                <a:latin typeface="Consolas" panose="020B0609020204030204" pitchFamily="49" charset="0"/>
              </a:rPr>
              <a:t>out </a:t>
            </a:r>
            <a:r>
              <a:rPr lang="en-US" sz="2400" dirty="0" smtClean="0">
                <a:latin typeface="Consolas" panose="020B0609020204030204" pitchFamily="49" charset="0"/>
              </a:rPr>
              <a:t>value))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MustHaveHappened</a:t>
            </a:r>
            <a:r>
              <a:rPr lang="en-US" sz="2400" dirty="0" smtClean="0">
                <a:latin typeface="Consolas" panose="020B0609020204030204" pitchFamily="49" charset="0"/>
              </a:rPr>
              <a:t>(); //</a:t>
            </a:r>
            <a:r>
              <a:rPr lang="ru-RU" sz="2400" dirty="0" smtClean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</a:t>
            </a:r>
            <a:r>
              <a:rPr lang="ru-RU" dirty="0" smtClean="0"/>
              <a:t>существенно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Arrange:</a:t>
            </a:r>
          </a:p>
          <a:p>
            <a:r>
              <a:rPr lang="en-US" sz="2800" dirty="0" err="1" smtClean="0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 smtClean="0">
                <a:latin typeface="Consolas" panose="020B0609020204030204" pitchFamily="49" charset="0"/>
              </a:rPr>
              <a:t>fake.SomeMethod</a:t>
            </a:r>
            <a:r>
              <a:rPr lang="en-US" sz="2800" dirty="0" smtClean="0">
                <a:latin typeface="Consolas" panose="020B0609020204030204" pitchFamily="49" charset="0"/>
              </a:rPr>
              <a:t>(null))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.</a:t>
            </a:r>
            <a:r>
              <a:rPr lang="en-US" sz="2800" b="1" dirty="0" err="1" smtClean="0">
                <a:latin typeface="Consolas" panose="020B0609020204030204" pitchFamily="49" charset="0"/>
              </a:rPr>
              <a:t>WithAnyArguments</a:t>
            </a:r>
            <a:r>
              <a:rPr lang="en-US" sz="2800" b="1" dirty="0" smtClean="0">
                <a:latin typeface="Consolas" panose="020B0609020204030204" pitchFamily="49" charset="0"/>
              </a:rPr>
              <a:t>()</a:t>
            </a:r>
            <a:r>
              <a:rPr lang="en-US" sz="2800" dirty="0" smtClean="0">
                <a:latin typeface="Consolas" panose="020B0609020204030204" pitchFamily="49" charset="0"/>
              </a:rPr>
              <a:t>.Returns(true)</a:t>
            </a:r>
            <a:r>
              <a:rPr lang="en-US" sz="2800" b="1" dirty="0" smtClean="0">
                <a:latin typeface="Consolas" panose="020B0609020204030204" pitchFamily="49" charset="0"/>
              </a:rPr>
              <a:t>.Once()</a:t>
            </a:r>
            <a:r>
              <a:rPr lang="en-US" sz="2800" dirty="0" smtClean="0">
                <a:latin typeface="Consolas" panose="020B0609020204030204" pitchFamily="49" charset="0"/>
              </a:rPr>
              <a:t>;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sz="2800" dirty="0" err="1" smtClean="0">
                <a:latin typeface="Consolas" panose="020B0609020204030204" pitchFamily="49" charset="0"/>
              </a:rPr>
              <a:t>A.CallTo</a:t>
            </a:r>
            <a:r>
              <a:rPr lang="en-US" sz="2800" dirty="0" smtClean="0">
                <a:latin typeface="Consolas" panose="020B0609020204030204" pitchFamily="49" charset="0"/>
              </a:rPr>
              <a:t>(() =&gt; </a:t>
            </a:r>
            <a:r>
              <a:rPr lang="en-US" sz="2800" dirty="0" err="1" smtClean="0">
                <a:latin typeface="Consolas" panose="020B0609020204030204" pitchFamily="49" charset="0"/>
              </a:rPr>
              <a:t>fake.SomeMethod</a:t>
            </a:r>
            <a:r>
              <a:rPr lang="en-US" sz="2800" dirty="0" smtClean="0">
                <a:latin typeface="Consolas" panose="020B0609020204030204" pitchFamily="49" charset="0"/>
              </a:rPr>
              <a:t>())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	.</a:t>
            </a:r>
            <a:r>
              <a:rPr lang="en-US" sz="2800" b="1" dirty="0" err="1" smtClean="0">
                <a:latin typeface="Consolas" panose="020B0609020204030204" pitchFamily="49" charset="0"/>
              </a:rPr>
              <a:t>ReturnsNextFromSequence</a:t>
            </a:r>
            <a:r>
              <a:rPr lang="en-US" sz="2800" dirty="0" smtClean="0">
                <a:latin typeface="Consolas" panose="020B0609020204030204" pitchFamily="49" charset="0"/>
              </a:rPr>
              <a:t>(false, true);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7791</TotalTime>
  <Words>447</Words>
  <Application>Microsoft Office PowerPoint</Application>
  <PresentationFormat>Широкоэкранный</PresentationFormat>
  <Paragraphs>131</Paragraphs>
  <Slides>17</Slides>
  <Notes>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Задача ThingCache</vt:lpstr>
      <vt:lpstr>Задача ThingCache</vt:lpstr>
      <vt:lpstr>Разбор задачи tHINGcACHE</vt:lpstr>
      <vt:lpstr>Задача FileSender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235</cp:revision>
  <dcterms:created xsi:type="dcterms:W3CDTF">2015-02-05T09:30:20Z</dcterms:created>
  <dcterms:modified xsi:type="dcterms:W3CDTF">2017-03-18T07:30:44Z</dcterms:modified>
</cp:coreProperties>
</file>