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0"/>
  </p:notesMasterIdLst>
  <p:sldIdLst>
    <p:sldId id="329" r:id="rId3"/>
    <p:sldId id="315" r:id="rId4"/>
    <p:sldId id="316" r:id="rId5"/>
    <p:sldId id="317" r:id="rId6"/>
    <p:sldId id="318" r:id="rId7"/>
    <p:sldId id="322" r:id="rId8"/>
    <p:sldId id="336" r:id="rId9"/>
    <p:sldId id="330" r:id="rId10"/>
    <p:sldId id="327" r:id="rId11"/>
    <p:sldId id="337" r:id="rId12"/>
    <p:sldId id="328" r:id="rId13"/>
    <p:sldId id="333" r:id="rId14"/>
    <p:sldId id="332" r:id="rId15"/>
    <p:sldId id="335" r:id="rId16"/>
    <p:sldId id="331" r:id="rId17"/>
    <p:sldId id="324" r:id="rId18"/>
    <p:sldId id="33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6"/>
            <p14:sldId id="330"/>
          </p14:sldIdLst>
        </p14:section>
        <p14:section name="FileSender" id="{4B16B376-E454-4A3C-8ADB-D9E32B61680A}">
          <p14:sldIdLst>
            <p14:sldId id="327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66" d="100"/>
          <a:sy n="66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</a:t>
            </a:r>
            <a:r>
              <a:rPr lang="ru-RU" dirty="0" smtClean="0"/>
              <a:t>!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Насколько стабилен </a:t>
            </a:r>
            <a:r>
              <a:rPr lang="en-US" dirty="0" err="1" smtClean="0"/>
              <a:t>DateTime.Now</a:t>
            </a:r>
            <a:r>
              <a:rPr lang="ru-RU" smtClean="0"/>
              <a:t>?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- </a:t>
            </a:r>
            <a:r>
              <a:rPr lang="ru-RU" sz="2800" dirty="0"/>
              <a:t>нужны, чтобы передать их по ссылке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–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- </a:t>
            </a:r>
            <a:r>
              <a:rPr lang="ru-RU" sz="2800" dirty="0"/>
              <a:t>простой объект с состоянием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-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Arrange: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fake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A.Fake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ISomeService</a:t>
            </a:r>
            <a:r>
              <a:rPr lang="en-US" sz="2400" dirty="0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400" dirty="0" smtClean="0">
                <a:latin typeface="Consolas" panose="020B0609020204030204" pitchFamily="49" charset="0"/>
              </a:rPr>
              <a:t>(...))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>
                <a:latin typeface="Consolas" panose="020B0609020204030204" pitchFamily="49" charset="0"/>
              </a:rPr>
              <a:t>Returns(true);</a:t>
            </a:r>
          </a:p>
          <a:p>
            <a:r>
              <a:rPr lang="en-US" sz="2800" b="1" dirty="0" smtClean="0"/>
              <a:t>Assert: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value = “42”;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</a:t>
            </a:r>
            <a:r>
              <a:rPr lang="en-US" sz="2400" dirty="0">
                <a:latin typeface="Consolas" panose="020B0609020204030204" pitchFamily="49" charset="0"/>
              </a:rPr>
              <a:t>out </a:t>
            </a:r>
            <a:r>
              <a:rPr lang="en-US" sz="2400" dirty="0" smtClean="0">
                <a:latin typeface="Consolas" panose="020B0609020204030204" pitchFamily="49" charset="0"/>
              </a:rPr>
              <a:t>value))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MustHaveHappened</a:t>
            </a:r>
            <a:r>
              <a:rPr lang="en-US" sz="2400" dirty="0" smtClean="0">
                <a:latin typeface="Consolas" panose="020B0609020204030204" pitchFamily="49" charset="0"/>
              </a:rPr>
              <a:t>(); //</a:t>
            </a:r>
            <a:r>
              <a:rPr lang="ru-RU" sz="2400" dirty="0" smtClean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</a:t>
            </a:r>
            <a:r>
              <a:rPr lang="ru-RU" dirty="0" smtClean="0"/>
              <a:t>существенно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 smtClean="0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latin typeface="Consolas" panose="020B0609020204030204" pitchFamily="49" charset="0"/>
              </a:rPr>
              <a:t>(null))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latin typeface="Consolas" panose="020B0609020204030204" pitchFamily="49" charset="0"/>
              </a:rPr>
              <a:t>WithAnyArguments</a:t>
            </a:r>
            <a:r>
              <a:rPr lang="en-US" sz="2800" b="1" dirty="0" smtClean="0"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latin typeface="Consolas" panose="020B0609020204030204" pitchFamily="49" charset="0"/>
              </a:rPr>
              <a:t>.Returns(true)</a:t>
            </a:r>
            <a:r>
              <a:rPr lang="en-US" sz="2800" b="1" dirty="0" smtClean="0">
                <a:latin typeface="Consolas" panose="020B0609020204030204" pitchFamily="49" charset="0"/>
              </a:rPr>
              <a:t>.Once()</a:t>
            </a:r>
            <a:r>
              <a:rPr lang="en-US" sz="2800" dirty="0" smtClean="0">
                <a:latin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sz="2800" dirty="0" err="1" smtClean="0">
                <a:latin typeface="Consolas" panose="020B0609020204030204" pitchFamily="49" charset="0"/>
              </a:rPr>
              <a:t>A.CallTo</a:t>
            </a:r>
            <a:r>
              <a:rPr lang="en-US" sz="2800" dirty="0" smtClean="0"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latin typeface="Consolas" panose="020B0609020204030204" pitchFamily="49" charset="0"/>
              </a:rPr>
              <a:t>())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	.</a:t>
            </a:r>
            <a:r>
              <a:rPr lang="en-US" sz="2800" b="1" dirty="0" err="1" smtClean="0">
                <a:latin typeface="Consolas" panose="020B0609020204030204" pitchFamily="49" charset="0"/>
              </a:rPr>
              <a:t>ReturnsNextFromSequence</a:t>
            </a:r>
            <a:r>
              <a:rPr lang="en-US" sz="2800" dirty="0" smtClean="0">
                <a:latin typeface="Consolas" panose="020B0609020204030204" pitchFamily="49" charset="0"/>
              </a:rPr>
              <a:t>(false, true);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7849</TotalTime>
  <Words>451</Words>
  <Application>Microsoft Office PowerPoint</Application>
  <PresentationFormat>Широкоэкранный</PresentationFormat>
  <Paragraphs>132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Задача ThingCache</vt:lpstr>
      <vt:lpstr>Разбор задачи tHINGcACHE</vt:lpstr>
      <vt:lpstr>Задача FileSender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User</cp:lastModifiedBy>
  <cp:revision>236</cp:revision>
  <dcterms:created xsi:type="dcterms:W3CDTF">2015-02-05T09:30:20Z</dcterms:created>
  <dcterms:modified xsi:type="dcterms:W3CDTF">2017-04-06T10:32:46Z</dcterms:modified>
</cp:coreProperties>
</file>