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0" r:id="rId2"/>
    <p:sldId id="315" r:id="rId3"/>
    <p:sldId id="316" r:id="rId4"/>
    <p:sldId id="317" r:id="rId5"/>
    <p:sldId id="318" r:id="rId6"/>
    <p:sldId id="322" r:id="rId7"/>
    <p:sldId id="327" r:id="rId8"/>
    <p:sldId id="328" r:id="rId9"/>
    <p:sldId id="323" r:id="rId10"/>
    <p:sldId id="324" r:id="rId11"/>
    <p:sldId id="326" r:id="rId12"/>
    <p:sldId id="32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088475AA-BE70-4EA0-9299-D2E6D7149942}">
          <p14:sldIdLst>
            <p14:sldId id="320"/>
            <p14:sldId id="315"/>
            <p14:sldId id="316"/>
            <p14:sldId id="317"/>
            <p14:sldId id="318"/>
            <p14:sldId id="322"/>
            <p14:sldId id="327"/>
            <p14:sldId id="328"/>
            <p14:sldId id="323"/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88" d="100"/>
          <a:sy n="88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https://github.com/kontur-csharper/mocks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9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/>
              <a:t>Behavior tests</a:t>
            </a:r>
            <a:endParaRPr lang="ru-RU" sz="3600" dirty="0"/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x-none" dirty="0"/>
              <a:t>Более независимые</a:t>
            </a:r>
            <a:r>
              <a:rPr lang="ru-RU" dirty="0"/>
              <a:t> друг от друга</a:t>
            </a:r>
            <a:r>
              <a:rPr lang="x-none" dirty="0"/>
              <a:t> тесты</a:t>
            </a:r>
            <a:endParaRPr lang="ru-RU" dirty="0"/>
          </a:p>
          <a:p>
            <a:pPr fontAlgn="ctr"/>
            <a:r>
              <a:rPr lang="ru-RU" dirty="0"/>
              <a:t>В большей степени связывают реализацию и тесты, поэтому сложно менять реализацию</a:t>
            </a:r>
          </a:p>
          <a:p>
            <a:pPr fontAlgn="ctr"/>
            <a:r>
              <a:rPr lang="x-none" dirty="0"/>
              <a:t>Приводит к более модульному дизайну</a:t>
            </a:r>
          </a:p>
          <a:p>
            <a:pPr fontAlgn="ctr"/>
            <a:r>
              <a:rPr lang="x-none" dirty="0"/>
              <a:t>Более быстрый и легкий запуск тестов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66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tests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x-none" dirty="0"/>
              <a:t>Каждый тест - мини-интеграционный тест</a:t>
            </a:r>
            <a:endParaRPr lang="en-US" dirty="0"/>
          </a:p>
          <a:p>
            <a:pPr fontAlgn="ctr"/>
            <a:r>
              <a:rPr lang="ru-RU" dirty="0"/>
              <a:t>Позволяет тестировать стыки между модулями</a:t>
            </a:r>
            <a:endParaRPr lang="x-none" dirty="0"/>
          </a:p>
          <a:p>
            <a:pPr fontAlgn="ctr"/>
            <a:r>
              <a:rPr lang="x-none" dirty="0"/>
              <a:t>Создаются лишние методы для получения и тестирования внутреннего состояния</a:t>
            </a:r>
          </a:p>
          <a:p>
            <a:pPr fontAlgn="ctr"/>
            <a:r>
              <a:rPr lang="en-US" dirty="0"/>
              <a:t>Test Fixture: </a:t>
            </a:r>
            <a:r>
              <a:rPr lang="x-none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/>
              <a:t>Act</a:t>
            </a:r>
            <a:br>
              <a:rPr lang="ru-RU" dirty="0"/>
            </a:br>
            <a:r>
              <a:rPr lang="en-US" dirty="0"/>
              <a:t>Assert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Arrange: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Assert: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dirty="0" err="1"/>
              <a:t>System.Linq.Expressions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shop.GetCandy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IConfiguration</a:t>
            </a:r>
            <a:r>
              <a:rPr lang="en-US" sz="1800" dirty="0">
                <a:latin typeface="Consolas" panose="020B0609020204030204" pitchFamily="49" charset="0"/>
              </a:rPr>
              <a:t>&lt;T&gt; </a:t>
            </a:r>
            <a:r>
              <a:rPr lang="en-US" sz="1800" b="1" dirty="0" err="1">
                <a:latin typeface="Consolas" panose="020B0609020204030204" pitchFamily="49" charset="0"/>
              </a:rPr>
              <a:t>CallTo</a:t>
            </a:r>
            <a:r>
              <a:rPr lang="en-US" sz="1800" b="1" dirty="0">
                <a:latin typeface="Consolas" panose="020B0609020204030204" pitchFamily="49" charset="0"/>
              </a:rPr>
              <a:t>&lt;T&gt;</a:t>
            </a:r>
            <a:r>
              <a:rPr lang="en-US" sz="1800" dirty="0">
                <a:latin typeface="Consolas" panose="020B0609020204030204" pitchFamily="49" charset="0"/>
              </a:rPr>
              <a:t>(Expression&lt;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&lt;T&gt;&gt; </a:t>
            </a:r>
            <a:r>
              <a:rPr lang="en-US" sz="1800" dirty="0" err="1">
                <a:latin typeface="Consolas" panose="020B0609020204030204" pitchFamily="49" charset="0"/>
              </a:rPr>
              <a:t>callSpec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((</a:t>
            </a:r>
            <a:r>
              <a:rPr lang="en-US" sz="1800" dirty="0" err="1">
                <a:latin typeface="Consolas" panose="020B0609020204030204" pitchFamily="49" charset="0"/>
              </a:rPr>
              <a:t>MethodCallExpression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r>
              <a:rPr lang="en-US" sz="1800" dirty="0" err="1">
                <a:latin typeface="Consolas" panose="020B0609020204030204" pitchFamily="49" charset="0"/>
              </a:rPr>
              <a:t>callSpec.Body</a:t>
            </a:r>
            <a:r>
              <a:rPr lang="en-US" sz="1800" dirty="0">
                <a:latin typeface="Consolas" panose="020B0609020204030204" pitchFamily="49" charset="0"/>
              </a:rPr>
              <a:t>).Method...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linkClick r:id="rId3"/>
              </a:rPr>
              <a:t>http://habrahabr.ru/post/83169/</a:t>
            </a:r>
            <a:r>
              <a:rPr lang="en-US" sz="2000" dirty="0"/>
              <a:t> </a:t>
            </a:r>
            <a:r>
              <a:rPr lang="ru-RU" sz="2000" dirty="0"/>
              <a:t> — про </a:t>
            </a:r>
            <a:r>
              <a:rPr lang="en-US" sz="2000" dirty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ThingCache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Протестировать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/>
              <a:t>FileSender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Рефакторинг</a:t>
            </a:r>
            <a:r>
              <a:rPr lang="ru-RU" dirty="0"/>
              <a:t>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69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6813</TotalTime>
  <Words>167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Тема Office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FileSender</vt:lpstr>
      <vt:lpstr>Разбор задачи FileSender</vt:lpstr>
      <vt:lpstr>Рефакторинг!</vt:lpstr>
      <vt:lpstr>Как тестировать сервисы?</vt:lpstr>
      <vt:lpstr>Behavior tests</vt:lpstr>
      <vt:lpstr>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206</cp:revision>
  <dcterms:created xsi:type="dcterms:W3CDTF">2015-02-05T09:30:20Z</dcterms:created>
  <dcterms:modified xsi:type="dcterms:W3CDTF">2016-07-21T20:16:10Z</dcterms:modified>
</cp:coreProperties>
</file>