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3"/>
  </p:notesMasterIdLst>
  <p:sldIdLst>
    <p:sldId id="329" r:id="rId3"/>
    <p:sldId id="315" r:id="rId4"/>
    <p:sldId id="340" r:id="rId5"/>
    <p:sldId id="342" r:id="rId6"/>
    <p:sldId id="343" r:id="rId7"/>
    <p:sldId id="322" r:id="rId8"/>
    <p:sldId id="336" r:id="rId9"/>
    <p:sldId id="338" r:id="rId10"/>
    <p:sldId id="330" r:id="rId11"/>
    <p:sldId id="327" r:id="rId12"/>
    <p:sldId id="341" r:id="rId13"/>
    <p:sldId id="337" r:id="rId14"/>
    <p:sldId id="328" r:id="rId15"/>
    <p:sldId id="333" r:id="rId16"/>
    <p:sldId id="332" r:id="rId17"/>
    <p:sldId id="335" r:id="rId18"/>
    <p:sldId id="331" r:id="rId19"/>
    <p:sldId id="324" r:id="rId20"/>
    <p:sldId id="334" r:id="rId21"/>
    <p:sldId id="34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40"/>
            <p14:sldId id="342"/>
            <p14:sldId id="343"/>
          </p14:sldIdLst>
        </p14:section>
        <p14:section name="ThingCache" id="{197DA212-C4D4-4E13-B6B6-F312C5EBBC2E}">
          <p14:sldIdLst>
            <p14:sldId id="322"/>
            <p14:sldId id="336"/>
            <p14:sldId id="338"/>
            <p14:sldId id="330"/>
          </p14:sldIdLst>
        </p14:section>
        <p14:section name="FileSender" id="{4B16B376-E454-4A3C-8ADB-D9E32B61680A}">
          <p14:sldIdLst>
            <p14:sldId id="327"/>
            <p14:sldId id="341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00FF"/>
    <a:srgbClr val="2B91A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1" autoAdjust="0"/>
    <p:restoredTop sz="53356" autoAdjust="0"/>
  </p:normalViewPr>
  <p:slideViewPr>
    <p:cSldViewPr snapToGrid="0">
      <p:cViewPr varScale="1">
        <p:scale>
          <a:sx n="61" d="100"/>
          <a:sy n="61" d="100"/>
        </p:scale>
        <p:origin x="205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Попросить</a:t>
            </a:r>
            <a:r>
              <a:rPr lang="ru-RU" baseline="0" dirty="0"/>
              <a:t> всех скачать </a:t>
            </a:r>
            <a:r>
              <a:rPr lang="ru-RU" baseline="0" dirty="0" err="1"/>
              <a:t>репозиторий</a:t>
            </a:r>
            <a:r>
              <a:rPr lang="ru-RU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ru-RU" baseline="0" dirty="0"/>
              <a:t> к аудитории: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Смотрели </a:t>
            </a:r>
            <a:r>
              <a:rPr lang="ru-RU" baseline="0" dirty="0" err="1"/>
              <a:t>видеолекцию</a:t>
            </a:r>
            <a:r>
              <a:rPr lang="ru-RU" baseline="0" dirty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/>
              <a:t>Кто использовал </a:t>
            </a:r>
            <a:r>
              <a:rPr lang="ru-RU" baseline="0" dirty="0" err="1"/>
              <a:t>моки</a:t>
            </a:r>
            <a:r>
              <a:rPr lang="ru-RU" baseline="0" dirty="0"/>
              <a:t>? Какие?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Зачем нужны </a:t>
            </a:r>
            <a:r>
              <a:rPr lang="ru-RU" baseline="0" dirty="0" err="1"/>
              <a:t>моки</a:t>
            </a:r>
            <a:r>
              <a:rPr lang="ru-RU" baseline="0" dirty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следующей</a:t>
            </a:r>
            <a:r>
              <a:rPr lang="ru-RU" baseline="0" dirty="0"/>
              <a:t> задачей рассмотрим еще пару возможностей </a:t>
            </a:r>
            <a:r>
              <a:rPr lang="en-US" baseline="0" dirty="0" err="1"/>
              <a:t>FakeItEasy</a:t>
            </a:r>
            <a:r>
              <a:rPr lang="en-US" baseline="0" dirty="0"/>
              <a:t>.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Рассказать</a:t>
            </a:r>
            <a:r>
              <a:rPr lang="ru-RU" baseline="0" dirty="0"/>
              <a:t> про возможности </a:t>
            </a:r>
            <a:r>
              <a:rPr lang="ru-RU" baseline="0" dirty="0" err="1"/>
              <a:t>фреймворка</a:t>
            </a:r>
            <a:r>
              <a:rPr lang="ru-RU" baseline="0" dirty="0"/>
              <a:t>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/>
              <a:t>Настроить возвращаемые значения для первого или первых нескольких вызовов метода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6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стек:</a:t>
            </a:r>
            <a:endParaRPr lang="en-US" dirty="0"/>
          </a:p>
          <a:p>
            <a:r>
              <a:rPr lang="ru-RU" dirty="0"/>
              <a:t>Настройки</a:t>
            </a:r>
            <a:r>
              <a:rPr lang="ru-RU" baseline="0" dirty="0"/>
              <a:t> результатов вызовов </a:t>
            </a:r>
            <a:r>
              <a:rPr lang="ru-RU" baseline="0" dirty="0" err="1"/>
              <a:t>замоканного</a:t>
            </a:r>
            <a:r>
              <a:rPr lang="ru-RU" baseline="0" dirty="0"/>
              <a:t> метода складываются в стек.</a:t>
            </a:r>
          </a:p>
          <a:p>
            <a:endParaRPr lang="en-US" baseline="0" dirty="0"/>
          </a:p>
          <a:p>
            <a:r>
              <a:rPr lang="ru-RU" baseline="0" dirty="0"/>
              <a:t>Спросить аудиторию, какие значения будет выдавать метод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/>
              <a:t>Returns()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Почему? Например, позволяет переопределять поведение, заданное в </a:t>
            </a:r>
            <a:r>
              <a:rPr lang="ru-RU" baseline="0" dirty="0" err="1"/>
              <a:t>сетапе</a:t>
            </a:r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Дополнительные</a:t>
            </a:r>
            <a:r>
              <a:rPr lang="ru-RU" baseline="0" dirty="0"/>
              <a:t> требования: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Обойтись без дублирования:</a:t>
            </a:r>
            <a:r>
              <a:rPr lang="ru-RU" baseline="0" dirty="0"/>
              <a:t> вынести общий код в </a:t>
            </a:r>
            <a:r>
              <a:rPr lang="en-US" baseline="0" dirty="0" err="1"/>
              <a:t>SetUp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Код теста должен быть очевидным для понимания (никакой магии!)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К п.3</a:t>
            </a:r>
            <a:r>
              <a:rPr lang="en-US" baseline="0" dirty="0"/>
              <a:t>:</a:t>
            </a:r>
            <a:r>
              <a:rPr lang="ru-RU" baseline="0" dirty="0"/>
              <a:t> в этой задаче: когда </a:t>
            </a:r>
            <a:r>
              <a:rPr lang="ru-RU" baseline="0" dirty="0" err="1"/>
              <a:t>тестим</a:t>
            </a:r>
            <a:r>
              <a:rPr lang="ru-RU" baseline="0" dirty="0"/>
              <a:t> актуальность документа</a:t>
            </a:r>
          </a:p>
          <a:p>
            <a:r>
              <a:rPr lang="ru-RU" baseline="0" dirty="0"/>
              <a:t>К п.4: Возможные решения: в реализации доставать время из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/>
              <a:t>а в тесте его </a:t>
            </a:r>
            <a:r>
              <a:rPr lang="ru-RU" baseline="0" dirty="0" err="1"/>
              <a:t>мокать</a:t>
            </a:r>
            <a:r>
              <a:rPr lang="ru-RU" baseline="0" dirty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вариант </a:t>
            </a:r>
            <a:r>
              <a:rPr lang="ru-RU" dirty="0" err="1"/>
              <a:t>рефакторинга</a:t>
            </a:r>
            <a:r>
              <a:rPr lang="ru-RU" baseline="0" dirty="0"/>
              <a:t> </a:t>
            </a:r>
            <a:r>
              <a:rPr lang="en-US" baseline="0" dirty="0" err="1"/>
              <a:t>FileSender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 err="1"/>
              <a:t>MultiFileSender</a:t>
            </a:r>
            <a:r>
              <a:rPr lang="en-US" baseline="0" dirty="0"/>
              <a:t>, </a:t>
            </a:r>
            <a:r>
              <a:rPr lang="en-US" baseline="0" dirty="0" err="1"/>
              <a:t>SingleFileSender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DocumentChecker</a:t>
            </a:r>
            <a:r>
              <a:rPr lang="en-US" baseline="0" dirty="0"/>
              <a:t>.</a:t>
            </a:r>
          </a:p>
          <a:p>
            <a:r>
              <a:rPr lang="ru-RU" baseline="0" dirty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больше.</a:t>
            </a:r>
          </a:p>
          <a:p>
            <a:endParaRPr lang="ru-RU" baseline="0" dirty="0"/>
          </a:p>
          <a:p>
            <a:r>
              <a:rPr lang="ru-RU" baseline="0" dirty="0"/>
              <a:t>Вопрос аудитории: это хорошо или плохо?</a:t>
            </a:r>
          </a:p>
          <a:p>
            <a:r>
              <a:rPr lang="ru-RU" baseline="0" dirty="0"/>
              <a:t>Хорошо, потому что тесты проще.</a:t>
            </a:r>
          </a:p>
          <a:p>
            <a:endParaRPr lang="ru-RU" baseline="0" dirty="0"/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Пишем код по </a:t>
            </a:r>
            <a:r>
              <a:rPr lang="en-US" dirty="0"/>
              <a:t>SOLID</a:t>
            </a:r>
            <a:r>
              <a:rPr lang="en-US" baseline="0" dirty="0"/>
              <a:t> – </a:t>
            </a:r>
            <a:r>
              <a:rPr lang="ru-RU" baseline="0" dirty="0"/>
              <a:t>получаем небольшие модули, знающие друг о друге минимум — публичный интерфейс.</a:t>
            </a:r>
          </a:p>
          <a:p>
            <a:r>
              <a:rPr lang="ru-RU" baseline="0" dirty="0"/>
              <a:t>-- показать строку с конструктором робота --</a:t>
            </a:r>
          </a:p>
          <a:p>
            <a:endParaRPr lang="ru-RU" baseline="0" dirty="0"/>
          </a:p>
          <a:p>
            <a:r>
              <a:rPr lang="ru-RU" baseline="0" dirty="0"/>
              <a:t>Вопрос к аудитории: как протестировать логику в классе </a:t>
            </a:r>
            <a:r>
              <a:rPr lang="en-US" baseline="0" dirty="0"/>
              <a:t>Robot</a:t>
            </a:r>
            <a:r>
              <a:rPr lang="ru-RU" baseline="0" dirty="0"/>
              <a:t>?</a:t>
            </a:r>
            <a:endParaRPr lang="en-US" baseline="0" dirty="0"/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/>
              <a:t>AAA </a:t>
            </a:r>
            <a:r>
              <a:rPr lang="ru-RU" baseline="0" dirty="0"/>
              <a:t>--</a:t>
            </a:r>
            <a:endParaRPr lang="en-US" baseline="0" dirty="0"/>
          </a:p>
          <a:p>
            <a:r>
              <a:rPr lang="ru-RU" baseline="0" dirty="0"/>
              <a:t>Такие классы можно протестировать изолированно от других, заменив зависимости заглушками.</a:t>
            </a:r>
          </a:p>
          <a:p>
            <a:r>
              <a:rPr lang="ru-RU" baseline="0" dirty="0"/>
              <a:t>Сослаться на модуль Тестирование (ААА).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 err="1"/>
              <a:t>TestDistanceSensor</a:t>
            </a:r>
            <a:r>
              <a:rPr lang="en-US" baseline="0" dirty="0"/>
              <a:t> </a:t>
            </a:r>
            <a:r>
              <a:rPr lang="ru-RU" baseline="0" dirty="0"/>
              <a:t>--</a:t>
            </a:r>
          </a:p>
          <a:p>
            <a:r>
              <a:rPr lang="ru-RU" baseline="0" dirty="0"/>
              <a:t>Лень писать сотни таких заглушек — поможет </a:t>
            </a:r>
            <a:r>
              <a:rPr lang="en-US" baseline="0" dirty="0"/>
              <a:t>mock-</a:t>
            </a:r>
            <a:r>
              <a:rPr lang="ru-RU" baseline="0" dirty="0" err="1"/>
              <a:t>фреймворк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</a:t>
            </a:r>
            <a:r>
              <a:rPr lang="en-US" baseline="0" dirty="0"/>
              <a:t> </a:t>
            </a:r>
            <a:r>
              <a:rPr lang="ru-RU" baseline="0" dirty="0"/>
              <a:t>смотреть на примере </a:t>
            </a:r>
            <a:r>
              <a:rPr lang="en-US" baseline="0" dirty="0" err="1"/>
              <a:t>FakeItEasy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Редко используется в командах — будете знать несколько </a:t>
            </a:r>
            <a:r>
              <a:rPr lang="ru-RU" baseline="0" dirty="0" err="1"/>
              <a:t>фреймворков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Простая терминология — все есть </a:t>
            </a:r>
            <a:r>
              <a:rPr lang="en-US" baseline="0" dirty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похож на английский</a:t>
            </a:r>
          </a:p>
          <a:p>
            <a:pPr marL="228600" indent="-22860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-- щелкнуть,</a:t>
            </a:r>
            <a:r>
              <a:rPr lang="ru-RU" baseline="0" dirty="0"/>
              <a:t> чтобы показались </a:t>
            </a:r>
            <a:r>
              <a:rPr lang="ru-RU" baseline="0" dirty="0" err="1"/>
              <a:t>комменты</a:t>
            </a:r>
            <a:endParaRPr lang="ru-RU" dirty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Arrange</a:t>
            </a:r>
            <a:r>
              <a:rPr lang="ru-RU" dirty="0"/>
              <a:t>: Создать </a:t>
            </a:r>
            <a:r>
              <a:rPr lang="en-US" dirty="0"/>
              <a:t>mock</a:t>
            </a:r>
            <a:r>
              <a:rPr lang="ru-RU" dirty="0"/>
              <a:t>-и, определить их поведение и 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Act</a:t>
            </a:r>
            <a:r>
              <a:rPr lang="ru-RU" dirty="0"/>
              <a:t>: Вызвать</a:t>
            </a:r>
            <a:r>
              <a:rPr lang="ru-RU" baseline="0" dirty="0"/>
              <a:t> тестируемый код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Assert</a:t>
            </a:r>
            <a:r>
              <a:rPr lang="ru-RU" dirty="0"/>
              <a:t>: 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/>
              <a:t>Что возвращает </a:t>
            </a:r>
            <a:r>
              <a:rPr lang="en-US" baseline="0" dirty="0" err="1"/>
              <a:t>A.Fake</a:t>
            </a:r>
            <a:r>
              <a:rPr lang="en-US" baseline="0" dirty="0"/>
              <a:t>&lt;T&gt;()?</a:t>
            </a:r>
          </a:p>
          <a:p>
            <a:pPr marL="228600" indent="-228600">
              <a:buAutoNum type="arabicPeriod"/>
            </a:pPr>
            <a:r>
              <a:rPr lang="ru-RU" baseline="0" dirty="0"/>
              <a:t>Как создать объект интерфейса с заданным поведением?</a:t>
            </a:r>
            <a:r>
              <a:rPr lang="en-US" baseline="0" dirty="0"/>
              <a:t> (</a:t>
            </a:r>
            <a:r>
              <a:rPr lang="en-US" baseline="0" dirty="0" err="1"/>
              <a:t>Castle.DynamicProxy</a:t>
            </a:r>
            <a:r>
              <a:rPr lang="en-US" baseline="0" dirty="0"/>
              <a:t>)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Позволяет</a:t>
            </a:r>
            <a:r>
              <a:rPr lang="ru-RU" baseline="0" dirty="0"/>
              <a:t> создать объект, реализующий интерфейс, и настроить его поведение </a:t>
            </a:r>
            <a:r>
              <a:rPr lang="en-US" baseline="0" dirty="0"/>
              <a:t>(</a:t>
            </a:r>
            <a:r>
              <a:rPr lang="ru-RU" baseline="0" dirty="0"/>
              <a:t>с помощью </a:t>
            </a:r>
            <a:r>
              <a:rPr lang="en-US" baseline="0" dirty="0"/>
              <a:t>Interceptor).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Вопрос к аудитории: знаете ли вы про </a:t>
            </a:r>
            <a:r>
              <a:rPr lang="en-US" baseline="0" dirty="0"/>
              <a:t>Expressions?</a:t>
            </a:r>
            <a:endParaRPr lang="ru-RU" baseline="0" dirty="0"/>
          </a:p>
          <a:p>
            <a:endParaRPr lang="ru-RU" baseline="0" dirty="0"/>
          </a:p>
          <a:p>
            <a:r>
              <a:rPr lang="ru-RU" dirty="0"/>
              <a:t>В </a:t>
            </a:r>
            <a:r>
              <a:rPr lang="ru-RU" dirty="0" err="1"/>
              <a:t>рантайме</a:t>
            </a:r>
            <a:r>
              <a:rPr lang="ru-RU" baseline="0" dirty="0"/>
              <a:t> это объект, описывающий синтаксис куска кода (в виде дерева).</a:t>
            </a:r>
            <a:endParaRPr lang="ru-RU" dirty="0"/>
          </a:p>
          <a:p>
            <a:endParaRPr lang="ru-RU" dirty="0"/>
          </a:p>
          <a:p>
            <a:r>
              <a:rPr lang="ru-RU" dirty="0"/>
              <a:t>(опционально</a:t>
            </a:r>
            <a:r>
              <a:rPr lang="ru-RU" baseline="0" dirty="0"/>
              <a:t> к п.2)</a:t>
            </a:r>
            <a:r>
              <a:rPr lang="ru-RU" dirty="0"/>
              <a:t>:</a:t>
            </a:r>
            <a:r>
              <a:rPr lang="ru-RU" baseline="0" dirty="0"/>
              <a:t> м</a:t>
            </a:r>
            <a:r>
              <a:rPr lang="ru-RU" dirty="0"/>
              <a:t>ожно обойтись и без</a:t>
            </a:r>
            <a:r>
              <a:rPr lang="ru-RU" baseline="0" dirty="0"/>
              <a:t> </a:t>
            </a:r>
            <a:r>
              <a:rPr lang="en-US" baseline="0" dirty="0"/>
              <a:t>expressions, </a:t>
            </a:r>
            <a:r>
              <a:rPr lang="ru-RU" baseline="0" dirty="0"/>
              <a:t>как в </a:t>
            </a:r>
            <a:r>
              <a:rPr lang="en-US" baseline="0" dirty="0"/>
              <a:t>Rhino</a:t>
            </a:r>
            <a:r>
              <a:rPr lang="ru-RU" baseline="0" dirty="0"/>
              <a:t>, там используются </a:t>
            </a:r>
            <a:r>
              <a:rPr lang="en-US" baseline="0" dirty="0" err="1"/>
              <a:t>Func</a:t>
            </a:r>
            <a:r>
              <a:rPr lang="en-US" baseline="0" dirty="0"/>
              <a:t>&lt;&gt;</a:t>
            </a:r>
            <a:r>
              <a:rPr lang="ru-RU" baseline="0" dirty="0"/>
              <a:t>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Открываем</a:t>
            </a:r>
            <a:r>
              <a:rPr lang="ru-RU" baseline="0" dirty="0"/>
              <a:t> в </a:t>
            </a:r>
            <a:r>
              <a:rPr lang="ru-RU" baseline="0" dirty="0" err="1"/>
              <a:t>солюшене</a:t>
            </a:r>
            <a:r>
              <a:rPr lang="ru-RU" baseline="0" dirty="0"/>
              <a:t> проект </a:t>
            </a:r>
            <a:r>
              <a:rPr lang="en-US" baseline="0" dirty="0" err="1"/>
              <a:t>ThingCache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ru-RU" baseline="0" dirty="0"/>
              <a:t>Дальше еще два слайда, а потом начинаем задачу.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Рассказать, как замокать вызов метода и как проверить, вызвался ли он.</a:t>
            </a:r>
          </a:p>
          <a:p>
            <a:endParaRPr lang="ru-RU" baseline="0" dirty="0"/>
          </a:p>
          <a:p>
            <a:r>
              <a:rPr lang="ru-RU" baseline="0" dirty="0"/>
              <a:t>В </a:t>
            </a:r>
            <a:r>
              <a:rPr lang="en-US" baseline="0" dirty="0" err="1"/>
              <a:t>MustHaveHappened</a:t>
            </a:r>
            <a:r>
              <a:rPr lang="en-US" baseline="0" dirty="0"/>
              <a:t> </a:t>
            </a:r>
            <a:r>
              <a:rPr lang="ru-RU" baseline="0" dirty="0"/>
              <a:t>можно передать, сколько раз мы ожидали вызов.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6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Рассказать,</a:t>
            </a:r>
            <a:r>
              <a:rPr lang="ru-RU" baseline="0" dirty="0"/>
              <a:t> как проставлять </a:t>
            </a:r>
            <a:r>
              <a:rPr lang="en-US" baseline="0" dirty="0"/>
              <a:t>out</a:t>
            </a:r>
            <a:r>
              <a:rPr lang="ru-RU" baseline="0" dirty="0"/>
              <a:t>-параметры </a:t>
            </a:r>
            <a:r>
              <a:rPr lang="ru-RU" baseline="0" dirty="0" err="1"/>
              <a:t>замоканным</a:t>
            </a:r>
            <a:r>
              <a:rPr lang="ru-RU" baseline="0" dirty="0"/>
              <a:t> методом.</a:t>
            </a:r>
          </a:p>
          <a:p>
            <a:endParaRPr lang="ru-RU" baseline="0" dirty="0"/>
          </a:p>
          <a:p>
            <a:r>
              <a:rPr lang="ru-RU" baseline="0" dirty="0"/>
              <a:t>Спросить, если вопросы у аудитории.</a:t>
            </a:r>
          </a:p>
          <a:p>
            <a:r>
              <a:rPr lang="ru-RU" baseline="0" dirty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TODO. </a:t>
            </a:r>
            <a:r>
              <a:rPr lang="ru-RU" dirty="0"/>
              <a:t>Непонятно,</a:t>
            </a:r>
            <a:r>
              <a:rPr lang="ru-RU" baseline="0" dirty="0"/>
              <a:t> как к этим пунктам подводить в контексте задачи.</a:t>
            </a:r>
            <a:endParaRPr lang="ru-RU" dirty="0"/>
          </a:p>
          <a:p>
            <a:endParaRPr lang="ru-RU" dirty="0"/>
          </a:p>
          <a:p>
            <a:r>
              <a:rPr lang="ru-RU" dirty="0"/>
              <a:t>К п.1:</a:t>
            </a:r>
            <a:r>
              <a:rPr lang="ru-RU" baseline="0" dirty="0"/>
              <a:t> это классическая </a:t>
            </a:r>
            <a:r>
              <a:rPr lang="en-US" baseline="0" dirty="0"/>
              <a:t>TDD.</a:t>
            </a:r>
            <a:r>
              <a:rPr lang="ru-RU" baseline="0" dirty="0"/>
              <a:t> Почитать можно книгу Кента Бека.</a:t>
            </a:r>
          </a:p>
          <a:p>
            <a:r>
              <a:rPr lang="ru-RU" dirty="0"/>
              <a:t>К п.3:</a:t>
            </a:r>
            <a:r>
              <a:rPr lang="ru-RU" baseline="0" dirty="0"/>
              <a:t> </a:t>
            </a:r>
            <a:r>
              <a:rPr lang="ru-RU" dirty="0"/>
              <a:t>Количество вызовов существенно в работе кэша.</a:t>
            </a:r>
          </a:p>
          <a:p>
            <a:endParaRPr lang="ru-RU" dirty="0"/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ВАЖНО: после задачи сделать перерыв! 10 минут достаточно</a:t>
            </a:r>
            <a:r>
              <a:rPr lang="ru-RU" baseline="0"/>
              <a:t>, если не обед.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ДРУГИЕ ВОЗМОЖНОСТИ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ru-RU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2800" b="1" dirty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ru-RU" sz="28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  <a:endParaRPr lang="en-US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1" y="1781179"/>
            <a:ext cx="432865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	.Returns(</a:t>
            </a:r>
            <a:r>
              <a:rPr lang="ru-RU" sz="2000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622323"/>
            <a:ext cx="3731342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15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7F"/>
                </a:solidFill>
              </a:rPr>
              <a:t>10, 10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5</a:t>
            </a:r>
            <a:r>
              <a:rPr lang="en-US" sz="2400" dirty="0">
                <a:solidFill>
                  <a:schemeClr val="accent4"/>
                </a:solidFill>
              </a:rPr>
              <a:t>, 5, 5, 5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2" y="5755038"/>
            <a:ext cx="2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4034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95405" y="5522349"/>
            <a:ext cx="9601131" cy="1099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accent1"/>
                </a:solidFill>
                <a:latin typeface="+mj-lt"/>
              </a:rPr>
              <a:t>Как эта магия работает?! </a:t>
            </a:r>
            <a:r>
              <a:rPr lang="ru-RU" altLang="ru-RU" dirty="0" err="1">
                <a:solidFill>
                  <a:schemeClr val="accent1"/>
                </a:solidFill>
                <a:latin typeface="+mj-lt"/>
              </a:rPr>
              <a:t>О_о</a:t>
            </a:r>
            <a:endParaRPr lang="ru-RU" altLang="ru-RU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Castle.DynamicProxy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http://www.castleproject.org/projects/dynamicproxy/</a:t>
            </a: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proxy = generator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CreateInterfaceProxy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TMyInterface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MyInterceptor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void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IInvocation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invocation);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6740013" y="5501148"/>
            <a:ext cx="678426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err="1"/>
              <a:t>System.Linq.Expressions</a:t>
            </a:r>
            <a:endParaRPr lang="ru-RU" sz="2800" dirty="0"/>
          </a:p>
          <a:p>
            <a:br>
              <a:rPr lang="en-US" sz="2000" dirty="0"/>
            </a:br>
            <a:r>
              <a:rPr lang="en-US" sz="2000" dirty="0" err="1">
                <a:latin typeface="Consolas" panose="020B0609020204030204" pitchFamily="49" charset="0"/>
              </a:rPr>
              <a:t>A.CallTo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shop.GetBestCandy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IConfiguration</a:t>
            </a:r>
            <a:r>
              <a:rPr lang="en-US" sz="2000" dirty="0">
                <a:latin typeface="Consolas" panose="020B0609020204030204" pitchFamily="49" charset="0"/>
              </a:rPr>
              <a:t>&lt;T&gt; </a:t>
            </a:r>
            <a:r>
              <a:rPr lang="en-US" sz="2000" dirty="0" err="1">
                <a:latin typeface="Consolas" panose="020B0609020204030204" pitchFamily="49" charset="0"/>
              </a:rPr>
              <a:t>CallTo</a:t>
            </a:r>
            <a:r>
              <a:rPr lang="en-US" sz="2000" dirty="0">
                <a:latin typeface="Consolas" panose="020B0609020204030204" pitchFamily="49" charset="0"/>
              </a:rPr>
              <a:t>&lt;T&gt;(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((</a:t>
            </a:r>
            <a:r>
              <a:rPr lang="en-US" sz="2000" dirty="0" err="1">
                <a:latin typeface="Consolas" panose="020B0609020204030204" pitchFamily="49" charset="0"/>
              </a:rPr>
              <a:t>MethodCallExpression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</a:rPr>
              <a:t>callSpec.Body</a:t>
            </a:r>
            <a:r>
              <a:rPr lang="en-US" sz="2000" dirty="0">
                <a:latin typeface="Consolas" panose="020B0609020204030204" pitchFamily="49" charset="0"/>
              </a:rPr>
              <a:t>).Method...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  <a:p>
            <a:r>
              <a:rPr lang="ru-RU" sz="2400" dirty="0">
                <a:hlinkClick r:id="rId3"/>
              </a:rPr>
              <a:t>Про </a:t>
            </a:r>
            <a:r>
              <a:rPr lang="en-US" sz="2400" dirty="0">
                <a:hlinkClick r:id="rId3"/>
              </a:rPr>
              <a:t>Expressions </a:t>
            </a:r>
            <a:r>
              <a:rPr lang="ru-RU" sz="2400" dirty="0">
                <a:hlinkClick r:id="rId3"/>
              </a:rPr>
              <a:t>на </a:t>
            </a:r>
            <a:r>
              <a:rPr lang="en-US" sz="2400" dirty="0">
                <a:hlinkClick r:id="rId3"/>
              </a:rPr>
              <a:t>ulearn.me</a:t>
            </a:r>
            <a:r>
              <a:rPr lang="en-US" sz="2400" dirty="0"/>
              <a:t> </a:t>
            </a:r>
          </a:p>
          <a:p>
            <a:r>
              <a:rPr lang="en-US" sz="1600" dirty="0"/>
              <a:t>https://ulearn.me/Course/BasicProgramming2/2a224f58-f29d-4047-9ed1-5662f860f344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Arrange: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fake = </a:t>
            </a:r>
            <a:r>
              <a:rPr lang="en-US" sz="2400" dirty="0" err="1">
                <a:latin typeface="Consolas" panose="020B0609020204030204" pitchFamily="49" charset="0"/>
              </a:rPr>
              <a:t>A.Fake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.Returns(true);</a:t>
            </a:r>
          </a:p>
          <a:p>
            <a:r>
              <a:rPr lang="en-US" sz="2800" b="1" dirty="0"/>
              <a:t>Assert: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“42”;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fake.TryRead</a:t>
            </a:r>
            <a:r>
              <a:rPr lang="en-US" sz="2400" dirty="0">
                <a:latin typeface="Consolas" panose="020B0609020204030204" pitchFamily="49" charset="0"/>
              </a:rPr>
              <a:t>(id, out value))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MustHaveHappened</a:t>
            </a:r>
            <a:r>
              <a:rPr lang="en-US" sz="2400" dirty="0">
                <a:latin typeface="Consolas" panose="020B0609020204030204" pitchFamily="49" charset="0"/>
              </a:rPr>
              <a:t>(); //</a:t>
            </a:r>
            <a:r>
              <a:rPr lang="ru-RU" sz="2400" dirty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“42”;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string _;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fake.TryRead</a:t>
            </a:r>
            <a:r>
              <a:rPr lang="en-US" sz="2400" dirty="0">
                <a:latin typeface="Consolas" panose="020B0609020204030204" pitchFamily="49" charset="0"/>
              </a:rPr>
              <a:t>(id, out _))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.Returns(true)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latin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b="1" dirty="0">
                <a:latin typeface="Consolas" panose="020B0609020204030204" pitchFamily="49" charset="0"/>
              </a:rPr>
              <a:t>out value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.Returns(true);</a:t>
            </a: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9591</TotalTime>
  <Words>1233</Words>
  <Application>Microsoft Office PowerPoint</Application>
  <PresentationFormat>Широкоэкранный</PresentationFormat>
  <Paragraphs>265</Paragraphs>
  <Slides>20</Slides>
  <Notes>16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КАК ЭТА МАГИЯ РАБОТАЕТ?! O_o</vt:lpstr>
      <vt:lpstr>КАК ЭТА МАГИЯ РАБОТАЕТ?! O_o</vt:lpstr>
      <vt:lpstr>Задача ThingCache</vt:lpstr>
      <vt:lpstr>Задача ThingCache</vt:lpstr>
      <vt:lpstr>Задача ThingCache</vt:lpstr>
      <vt:lpstr>Разбор задачи tHINGcACHE</vt:lpstr>
      <vt:lpstr>ДРУГИЕ ВОЗМОЖНОСТИ</vt:lpstr>
      <vt:lpstr>Стек возвращаемых значений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296</cp:revision>
  <dcterms:created xsi:type="dcterms:W3CDTF">2015-02-05T09:30:20Z</dcterms:created>
  <dcterms:modified xsi:type="dcterms:W3CDTF">2018-04-16T14:10:09Z</dcterms:modified>
</cp:coreProperties>
</file>