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17"/>
  </p:notesMasterIdLst>
  <p:sldIdLst>
    <p:sldId id="329" r:id="rId3"/>
    <p:sldId id="315" r:id="rId4"/>
    <p:sldId id="316" r:id="rId5"/>
    <p:sldId id="317" r:id="rId6"/>
    <p:sldId id="318" r:id="rId7"/>
    <p:sldId id="322" r:id="rId8"/>
    <p:sldId id="330" r:id="rId9"/>
    <p:sldId id="327" r:id="rId10"/>
    <p:sldId id="328" r:id="rId11"/>
    <p:sldId id="333" r:id="rId12"/>
    <p:sldId id="332" r:id="rId13"/>
    <p:sldId id="331" r:id="rId14"/>
    <p:sldId id="324" r:id="rId15"/>
    <p:sldId id="33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0"/>
          </p14:sldIdLst>
        </p14:section>
        <p14:section name="FileSender" id="{4B16B376-E454-4A3C-8ADB-D9E32B61680A}">
          <p14:sldIdLst>
            <p14:sldId id="32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>
        <p:scale>
          <a:sx n="75" d="100"/>
          <a:sy n="75" d="100"/>
        </p:scale>
        <p:origin x="15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написать один</a:t>
            </a:r>
            <a:r>
              <a:rPr lang="ru-RU" baseline="0" dirty="0"/>
              <a:t> тест – написать остальные обычно легко.</a:t>
            </a:r>
          </a:p>
          <a:p>
            <a:r>
              <a:rPr lang="ru-RU" baseline="0" dirty="0"/>
              <a:t>Поэтому если надо написать 5 тестов на класс это немногим сложнее, чем написать 2-3.</a:t>
            </a:r>
          </a:p>
          <a:p>
            <a:r>
              <a:rPr lang="ru-RU" baseline="0" dirty="0"/>
              <a:t>Другое дело, что чем больше ответственностей в классе, тем сложнее написать первый тест.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- </a:t>
            </a:r>
            <a:r>
              <a:rPr lang="ru-RU" sz="2800" dirty="0"/>
              <a:t>нужны, чтобы передать их по ссылке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–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- </a:t>
            </a:r>
            <a:r>
              <a:rPr lang="ru-RU" sz="2800" dirty="0"/>
              <a:t>простой объект с состоянием, позволяют делать </a:t>
            </a:r>
            <a:r>
              <a:rPr lang="en-US" sz="2800" dirty="0"/>
              <a:t>state testing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-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/>
              <a:t>Behavior tests</a:t>
            </a:r>
            <a:endParaRPr lang="ru-RU" sz="3600" dirty="0"/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тестированию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hlinkClick r:id="rId3"/>
              </a:rPr>
              <a:t>http://habrahabr.ru/post/83169/</a:t>
            </a:r>
            <a:r>
              <a:rPr lang="en-US" sz="2200" dirty="0"/>
              <a:t> </a:t>
            </a:r>
            <a:r>
              <a:rPr lang="ru-RU" sz="2200" dirty="0"/>
              <a:t> — про </a:t>
            </a:r>
            <a:r>
              <a:rPr lang="en-US" sz="2200" dirty="0"/>
              <a:t>Expression&lt;T&gt;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Удобно писать тесты, когда они в то же файле, хотя есть недостатки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7033</TotalTime>
  <Words>481</Words>
  <Application>Microsoft Office PowerPoint</Application>
  <PresentationFormat>Широкоэкранный</PresentationFormat>
  <Paragraphs>118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Разбор задачи tHINGcACHE</vt:lpstr>
      <vt:lpstr>Задача FileSender</vt:lpstr>
      <vt:lpstr>Разбор задачи FileSender</vt:lpstr>
      <vt:lpstr>Samples / MultiFileSender</vt:lpstr>
      <vt:lpstr>Разбор MultiFileSender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221</cp:revision>
  <dcterms:created xsi:type="dcterms:W3CDTF">2015-02-05T09:30:20Z</dcterms:created>
  <dcterms:modified xsi:type="dcterms:W3CDTF">2016-10-14T09:49:01Z</dcterms:modified>
</cp:coreProperties>
</file>