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73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CA2"/>
    <a:srgbClr val="F0F5F9"/>
    <a:srgbClr val="264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9384"/>
            <a:ext cx="8229600" cy="4196779"/>
          </a:xfrm>
        </p:spPr>
        <p:txBody>
          <a:bodyPr/>
          <a:lstStyle/>
          <a:p>
            <a:pPr marL="0" indent="0">
              <a:buNone/>
            </a:pP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Group 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Members: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• 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M. Umar Khan – L1F20BSSE0156</a:t>
            </a:r>
          </a:p>
          <a:p>
            <a:pPr marL="0" indent="0">
              <a:buNone/>
            </a:pPr>
            <a:r>
              <a:rPr lang="ur-PK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	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• 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Asharib Hashmi – L1S23BSSE0056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72" y="210312"/>
            <a:ext cx="7836408" cy="14081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ur-P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28" y="133241"/>
            <a:ext cx="8392696" cy="15623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r-PK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93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9456" y="19940"/>
            <a:ext cx="9503172" cy="6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Financial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Budget Categories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Fixed, Variable, Unexpected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Tracking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Google Sheets → Professional software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(MongoDB /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ConvexDB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Reviews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Monthly reviews for goal realignment.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Risk Management –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Low user retention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Content moderation issues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Technical bugs</a:t>
            </a:r>
          </a:p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Funding and competition threats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Risk Management –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User Retention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Gamification, engagement tools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Content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Moderation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AI filters, moderation team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Technical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Stability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Robust testing, CI/CD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Funding/Competition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Diverse revenue, strong value, innovation.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Leadership &amp;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Founding Team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Comprises CEO, CTO, CMO, and CXO,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covering core areas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tech, business, marketing, and UX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Employee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Growth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Training, mentorship, learning culture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Culture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Experimentation, adaptation, performance feedback.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Exit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Long-Term Vision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Future growth and liquidity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Avenues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 Initial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Public Offering (IPO)Acquisition by larger platforms (e.g., Pinterest, Meta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Priority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Preserve core mission post-exit.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54CA2"/>
                </a:solidFill>
                <a:cs typeface="+mn-cs"/>
              </a:rPr>
              <a:t>The Digital Divide for Hobbyists</a:t>
            </a:r>
            <a:br>
              <a:rPr lang="en-US" b="1" dirty="0">
                <a:solidFill>
                  <a:srgbClr val="254CA2"/>
                </a:solidFill>
                <a:cs typeface="+mn-cs"/>
              </a:rPr>
            </a:br>
            <a:endParaRPr lang="ur-PK" b="1" dirty="0">
              <a:solidFill>
                <a:srgbClr val="254CA2"/>
              </a:solidFill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In Pakistan's vast digital landscape, a significant gap exists. Niche hobby communities are scattered and underserved, lacking a dedicated platform to connect, share, and grow. This fragmentation stifles passion and limits opportunity.</a:t>
            </a:r>
          </a:p>
          <a:p>
            <a:pPr marL="0" indent="0">
              <a:buNone/>
            </a:pPr>
            <a:endParaRPr lang="en-US" dirty="0">
              <a:cs typeface="+mn-cs"/>
            </a:endParaRPr>
          </a:p>
          <a:p>
            <a:pPr marL="0" indent="0">
              <a:buNone/>
            </a:pPr>
            <a:endParaRPr lang="ur-PK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13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Problem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Lack of dedicated platforms for niche hobby communities in Pakistan, leading to fragmentation and limited growth opportunities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Solution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InterLynk – A hybrid of Pinterest (visual discovery) and LinkedIn (community building), tailored for Pakistani hobbyists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Core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Features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Personalized profiles, dynamic content feeds, organized event listings, interactive discussion forums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Vision &amp;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Vision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To become the most trusted and vibrant digital platform for niche interests, empowering individuals and fostering thriving communities globally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  <a:cs typeface="+mn-cs"/>
            </a:endParaRPr>
          </a:p>
          <a:p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Mission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To connect individuals through shared passions, facilitate seamless content sharing, and enable the organic growth of supportive communities by providing intuitive tools and a supportive environment.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Nature &amp; Scope of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Type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Specialized social networking platform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Core Features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Interactive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Forums (discussion spaces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Event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Listings (discovery &amp; management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)</a:t>
            </a:r>
          </a:p>
          <a:p>
            <a:pPr lvl="1"/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Interest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Discovery (new hobbies)</a:t>
            </a:r>
          </a:p>
          <a:p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Target</a:t>
            </a:r>
            <a:r>
              <a:rPr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: Ages 15–45 in Pakistan, passionate about niche hobbies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r-PK" dirty="0"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616" y="0"/>
            <a:ext cx="3721608" cy="8051893"/>
          </a:xfrm>
        </p:spPr>
      </p:pic>
    </p:spTree>
    <p:extLst>
      <p:ext uri="{BB962C8B-B14F-4D97-AF65-F5344CB8AC3E}">
        <p14:creationId xmlns:p14="http://schemas.microsoft.com/office/powerpoint/2010/main" val="194453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Market </a:t>
            </a:r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Analysis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: </a:t>
            </a:r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Global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Observation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Global platforms fragmented for niche interests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Opportunity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No true hybrid platform exists globally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InterLynk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Potential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+mn-cs"/>
              </a:rPr>
              <a:t>: Global scalability by filling this niche.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Market Analysis – Local Presence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Digital Landscape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87.35M+ internet users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Market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Gap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Lack of local hobby apps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Local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Strategy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Phased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Rollout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Major cities (Lahore, Karachi, Islamabad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Bilingual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English &amp; Urdu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Outreach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 Early adopters.</a:t>
            </a:r>
            <a:endParaRPr dirty="0">
              <a:solidFill>
                <a:schemeClr val="tx2">
                  <a:lumMod val="75000"/>
                </a:schemeClr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Capital Structure – Initial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MVP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(min-value product)</a:t>
            </a:r>
            <a:r>
              <a:rPr b="1" dirty="0" smtClean="0">
                <a:solidFill>
                  <a:schemeClr val="tx2">
                    <a:lumMod val="75000"/>
                  </a:schemeClr>
                </a:solidFill>
                <a:cs typeface="+mn-cs"/>
              </a:rPr>
              <a:t> </a:t>
            </a:r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Dev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2,50,000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Hosting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80,000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Marketing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1,50,000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Legal + Tools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50,000</a:t>
            </a:r>
          </a:p>
          <a:p>
            <a:r>
              <a:rPr b="1" dirty="0">
                <a:solidFill>
                  <a:schemeClr val="tx2">
                    <a:lumMod val="75000"/>
                  </a:schemeClr>
                </a:solidFill>
                <a:cs typeface="+mn-cs"/>
              </a:rPr>
              <a:t>Total</a:t>
            </a:r>
            <a:r>
              <a:rPr dirty="0">
                <a:solidFill>
                  <a:schemeClr val="tx2">
                    <a:lumMod val="75000"/>
                  </a:schemeClr>
                </a:solidFill>
                <a:cs typeface="+mn-cs"/>
              </a:rPr>
              <a:t>: Rs. 5,30,000 – Self-funded initially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503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The Digital Divide for Hobbyists </vt:lpstr>
      <vt:lpstr>Executive Summary</vt:lpstr>
      <vt:lpstr>Vision &amp; Mission</vt:lpstr>
      <vt:lpstr>Nature &amp; Scope of Business</vt:lpstr>
      <vt:lpstr>PowerPoint Presentation</vt:lpstr>
      <vt:lpstr>Market Analysis :  Global Reach</vt:lpstr>
      <vt:lpstr>Market Analysis – Local Presence</vt:lpstr>
      <vt:lpstr>Capital Structure – Initial Investment</vt:lpstr>
      <vt:lpstr>PowerPoint Presentation</vt:lpstr>
      <vt:lpstr>Financial Management</vt:lpstr>
      <vt:lpstr>Risk Management – Risks</vt:lpstr>
      <vt:lpstr>Risk Management – Mitigation</vt:lpstr>
      <vt:lpstr>Leadership &amp; Management</vt:lpstr>
      <vt:lpstr>Exit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Windows User</cp:lastModifiedBy>
  <cp:revision>9</cp:revision>
  <dcterms:created xsi:type="dcterms:W3CDTF">2013-01-27T09:14:16Z</dcterms:created>
  <dcterms:modified xsi:type="dcterms:W3CDTF">2025-07-02T07:38:54Z</dcterms:modified>
  <cp:category/>
</cp:coreProperties>
</file>