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44F9-7E8C-4B33-85B0-886FB51A8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78DD4-0B8A-485A-8D55-BC0D86F33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36E5B-93B3-4974-B2A9-092D563D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A456-5511-485C-9F6A-39992DDCE37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343CD-46A8-4F58-A89F-FEBAE2B4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28A5-63D4-4C8C-B52A-A2F01300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E06-51E5-4C06-8784-6ABDD8F5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5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2E1F-88E3-484C-8664-18FBF648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445ED-70C7-4320-9DCB-EF90A6725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AA179-FF64-4991-86AE-AED52943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A456-5511-485C-9F6A-39992DDCE37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CE4F8-EDC0-41E2-9315-AC6CF531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474E1-482C-4F1E-9321-B849B32E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E06-51E5-4C06-8784-6ABDD8F5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17F52-FCBC-4477-BE4C-1946A2CAB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AFCD4-FF27-4673-8094-3A36AF532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A0583-19B4-4307-9837-BCF865FD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A456-5511-485C-9F6A-39992DDCE37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68912-2D95-43CE-876F-4CD5D828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86FEF-5E99-4ABC-B984-B6C75A90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E06-51E5-4C06-8784-6ABDD8F5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6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C76C-9BA1-42A1-8D66-FB065683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B5ABA-3B31-4D86-927B-7332099CE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A90E4-AC0D-40D9-B538-E3A1F74E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A456-5511-485C-9F6A-39992DDCE37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6EDB7-52E2-4F38-A788-44211B32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C0F3-BF24-42F8-889A-CE63EFCB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E06-51E5-4C06-8784-6ABDD8F5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3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E459-2213-4AA2-95D9-922F3F75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B0F7E-A8BA-4B11-8FA9-FD218EF38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298B-7E42-4D78-ABDB-17DF0414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A456-5511-485C-9F6A-39992DDCE37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D2F4D-77DC-498E-A547-8E76A959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B7919-B7D2-4627-825A-E4CEAF2E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E06-51E5-4C06-8784-6ABDD8F5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8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71E1-B5DB-4028-B4C5-1A7D33F3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CC9A5-A53A-41B7-A516-B9A7D0E01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89316-3C68-47EE-9A3D-D67E8AB30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891B3-19B8-45F7-8DD8-BCCAC902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A456-5511-485C-9F6A-39992DDCE37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90DE3-9FA7-4FB9-9F71-F1225F5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FA024-F9AD-4BB5-8A6C-0914E70A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E06-51E5-4C06-8784-6ABDD8F5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6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9A89-C29A-48E5-9B74-BCF57EF3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872AF-E1E4-40FD-A627-B6F5844AA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67D46-6BDD-4AFE-B140-FB9667FF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5DB43-2866-4014-BA38-FFE50B908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48450-18DD-4F2F-A6BB-1CD9183D5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2621F-1D71-442C-AE73-3722117F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A456-5511-485C-9F6A-39992DDCE37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66BAC-C989-4CF3-AC95-882C713A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EAE9D-F7EC-4758-B789-85F46975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E06-51E5-4C06-8784-6ABDD8F5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8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7BC2-79D4-4A95-A292-7F3D2548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4FA5E-41C5-4E92-976E-0A5E890A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A456-5511-485C-9F6A-39992DDCE37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3C3F3-448D-4849-8961-A24C5BC9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CB542-0598-41FE-AA32-1E35EA19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E06-51E5-4C06-8784-6ABDD8F5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4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D6762-D569-4194-A440-AD3412F8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A456-5511-485C-9F6A-39992DDCE37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9BEF8-810C-4560-8368-A17B5A3C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399BE-A764-497F-8D33-9D917A07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E06-51E5-4C06-8784-6ABDD8F5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2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805EE-4A92-4F9A-B205-3885F6BA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76A0C-AF62-4231-9D1F-3C41483FE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031B8-5AEA-469E-86B5-7C1092632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AA47D-9968-4A7A-A766-2471FB7E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A456-5511-485C-9F6A-39992DDCE37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C1AE4-3175-439D-B99B-87EDFBCF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C2845-A91E-474D-9FB1-DE6F0B18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E06-51E5-4C06-8784-6ABDD8F5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5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2A99-A3EA-4407-8DA6-E5E3797D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F9540B-F7BD-4814-BABC-478375B70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D6BD8-1B94-4981-A0C6-A7EF8D955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F5708-7082-49EC-89C4-3AE9C8B5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FA456-5511-485C-9F6A-39992DDCE37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35012-8AAC-4ADF-AB49-82DE3C83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97973-FCBA-4E84-B375-9D910AF0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7E06-51E5-4C06-8784-6ABDD8F5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5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4B827B-6786-417C-BD45-10A4F7C0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B6F2B-F4D7-42B6-A4C0-BB1971107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A12AD-8E8F-4B89-A267-53B0AB30B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A456-5511-485C-9F6A-39992DDCE37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F1F05-24FF-4F41-8E99-A7D11B8F5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0CAB9-1CE6-4C73-B95B-F29E0FC55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57E06-51E5-4C06-8784-6ABDD8F5A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0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5D9B-C9AE-4089-81E1-33D22ED8A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Hash Tables with AVL Trees and Linear Probing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A78D5-9603-4802-8614-99C1AD59E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 : </a:t>
            </a:r>
            <a:r>
              <a:rPr lang="en-US" dirty="0" err="1"/>
              <a:t>Asharib</a:t>
            </a:r>
            <a:r>
              <a:rPr lang="en-US" dirty="0"/>
              <a:t> Hashmi (L1S23BSSe0056)</a:t>
            </a:r>
          </a:p>
          <a:p>
            <a:r>
              <a:rPr lang="en-US" dirty="0"/>
              <a:t>Maryam Afzal (L1S23BSSE0003) </a:t>
            </a:r>
          </a:p>
        </p:txBody>
      </p:sp>
    </p:spTree>
    <p:extLst>
      <p:ext uri="{BB962C8B-B14F-4D97-AF65-F5344CB8AC3E}">
        <p14:creationId xmlns:p14="http://schemas.microsoft.com/office/powerpoint/2010/main" val="75165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DEC5-07CC-4C89-9270-12E0260B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E040C-D4C7-421B-9E78-15CFB3E31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hash table is a data structure that maps keys to values using a hash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code demonstrates two methods for resolving hash collisions: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Using AVL Trees (Self-Balancing Binary Search Trees)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Using Linear Probing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0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4EEE-49A3-4D47-9CB4-A1448764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93989C-D747-4129-A584-4E8F2B1B47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9781" y="-315409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type of binary search tree that automatically balances itself.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 Factor: Difference between the heights of the left and right subtrees.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Rotations (left and right) are used to restore balance after insertions and deletions. </a:t>
            </a:r>
          </a:p>
        </p:txBody>
      </p:sp>
    </p:spTree>
    <p:extLst>
      <p:ext uri="{BB962C8B-B14F-4D97-AF65-F5344CB8AC3E}">
        <p14:creationId xmlns:p14="http://schemas.microsoft.com/office/powerpoint/2010/main" val="266426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BB54-59FE-43CE-A3B1-7F287C73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Components of the AVL Tree Class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DBA3D7-0951-452D-801B-4C1858ABE9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00676"/>
            <a:ext cx="716497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Structure: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Value stored in the node.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left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Pointers to child nodes.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Height of the node.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Operations: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Inserts a new key while balancing the tree.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rotateRight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rotateLeft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Rebalance the tree through rotations.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getHeight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Gets the height of a node.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getBalance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Calculates balance factor of a node.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deleteNode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Deletes a key and rebalances the tree.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search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Searches for a key in the tree.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92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893A-D7D2-4690-856C-EA508780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r>
              <a:rPr lang="en-US" dirty="0"/>
              <a:t> with AVL Trees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5F8425-C38A-44D0-8C12-CC86083E47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5536" y="1052452"/>
            <a:ext cx="10895932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array of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hashnode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structures, each containing 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AVLTree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operations: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insertval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Inserts a key into the appropriate AVL tree using a hash function.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searchVal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Searches for a key in the AVL tree at the corresponding index.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deleteVal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Deletes a key from the AVL tree.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Faster search, insert, and delete operations (O(log n)) due to the self-balancing property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AVL trees.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4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33DF-F187-4718-9758-010830DA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Probing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90D2E3-D105-4322-8F12-D4ED5DCC61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7478" y="1101667"/>
            <a:ext cx="11766363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collision resolution technique in hash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it works: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a key’s hash index is occupied, probe the next index (circular probing) until an empty slot is found.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Disadvantage: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 may degrade with many collisions (O(n) time complexity in worst case). </a:t>
            </a:r>
          </a:p>
        </p:txBody>
      </p:sp>
    </p:spTree>
    <p:extLst>
      <p:ext uri="{BB962C8B-B14F-4D97-AF65-F5344CB8AC3E}">
        <p14:creationId xmlns:p14="http://schemas.microsoft.com/office/powerpoint/2010/main" val="386563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846B-F0FA-46AF-AE5A-8BAE3F14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Hashtable</a:t>
            </a:r>
            <a:r>
              <a:rPr lang="en-US" dirty="0"/>
              <a:t> with Linear Probing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D7D80C-50DB-4C03-9B89-8D12BEBC18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8269" y="1432798"/>
            <a:ext cx="9094349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array that stores keys directly, with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boolean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array to track occupied slots.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Operations: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insertval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Insert a key using linear probing for collision resolution.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searchVal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Search for a key with linear probing.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deleteVal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Delete a key with linear probing.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Simpler and more efficient for smaller datasets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8092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9CBF-0435-488B-A82A-DF1E49E4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025C47-6131-41DB-9892-F022C56C05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4666" y="1419545"/>
            <a:ext cx="1127914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AVL Trees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ideal for applications requiring fast search,  insertion,  and deletion , especially when the dataset is large.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Probing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simpler and works well for smaller datasets but can lead to performance issues with many collisions.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Choosing between the two depends on the size of the dataset and performance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330390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462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Office Theme</vt:lpstr>
      <vt:lpstr>Implementing Hash Tables with AVL Trees and Linear Probing</vt:lpstr>
      <vt:lpstr>Introduction</vt:lpstr>
      <vt:lpstr>AVL Tree Basics</vt:lpstr>
      <vt:lpstr>Key Components of the AVL Tree Class</vt:lpstr>
      <vt:lpstr>Hashtable with AVL Trees</vt:lpstr>
      <vt:lpstr>Linear Probing</vt:lpstr>
      <vt:lpstr>Hashtable with Linear Probing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Hash Tables with AVL Trees and Linear Probing</dc:title>
  <dc:creator>L1S23BSSE0003</dc:creator>
  <cp:lastModifiedBy>L1S23BSSE0003</cp:lastModifiedBy>
  <cp:revision>2</cp:revision>
  <dcterms:created xsi:type="dcterms:W3CDTF">2025-01-29T10:36:45Z</dcterms:created>
  <dcterms:modified xsi:type="dcterms:W3CDTF">2025-01-29T10:48:40Z</dcterms:modified>
</cp:coreProperties>
</file>