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6BE3-3CE5-15B2-8AC4-8B8829A66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4783-BB4B-0E86-9B20-0025751A3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6D4A-A38F-8330-88E8-69AAE7C1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230-75E9-41D9-8312-421C231F2C1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A156-D6C2-4506-2458-4AE18917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1A1A-38B7-E113-AF22-CDB1DDCB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3CDB-7D66-4A0E-9808-58B7138ED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BD02-A595-FFD9-07DB-6C5CA24B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A5741-1446-E9BD-0113-BBB7B7809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6B808-D516-66FC-6099-8E10D573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230-75E9-41D9-8312-421C231F2C1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A735-7485-BFE3-E571-94828833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FE89-895D-8B23-BC55-3A7FFC11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3CDB-7D66-4A0E-9808-58B7138ED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0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EEF90-5481-56E8-8C5E-2E1EF8633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550EA-518E-E182-6792-8020E87F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CD2B-1DD1-1F52-7771-16325660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230-75E9-41D9-8312-421C231F2C1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D22D-CFB0-9775-2CCC-69F77500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B755-C5CD-2679-8EEC-67FCA69D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3CDB-7D66-4A0E-9808-58B7138ED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84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6BAC-70AB-7E13-5D5C-41DFBBB3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5C58-5CBD-C977-B102-C26C5759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C2E81-516A-FCEA-9126-3A7C4A40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230-75E9-41D9-8312-421C231F2C1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5771-E310-26EE-3A9A-C0AA002E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A0F7-242C-2B8A-8706-026F5C60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3CDB-7D66-4A0E-9808-58B7138ED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1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FA31-3799-D70F-F158-578367F5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BDB8-4B32-E05D-CCE1-B2CCFE42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3A78-1F59-66B2-95FE-9D5A3B6A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230-75E9-41D9-8312-421C231F2C1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A51FD-D076-767E-25EE-B1C3C892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1BFC-EB9B-49B6-8D7B-C4C3DA99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3CDB-7D66-4A0E-9808-58B7138ED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78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76F4-B699-6FB9-A4BE-13A66FD3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A4A3-03B3-C844-54EC-43DF405A4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8834A-CFAF-0680-31FD-50B44038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48912-9065-21E5-4FAB-92F7E158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230-75E9-41D9-8312-421C231F2C1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90AF7-EB3D-7AFB-3663-98C40A2C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CD6C7-B062-A395-5D05-7DDD0ACB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3CDB-7D66-4A0E-9808-58B7138ED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0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934A-9EAB-0681-E1AD-CD1BA0A8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A368F-36E2-1E2B-20EA-7E9F2331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255BF-28F7-4D99-DB47-71D7E5F5B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73A92-F1F5-F3E8-5909-F8B1B14C0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B0C37-BF17-81F7-83F9-80859556E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8D0C0-8336-4077-726A-B530DFF1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230-75E9-41D9-8312-421C231F2C1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BB9AE-2E8C-C776-6C4E-05C6ACF7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643AC-D576-C0A4-0FFB-1C367F0A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3CDB-7D66-4A0E-9808-58B7138ED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86C4-E4E2-CFC7-BF8C-54A41608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7FE93-F3EF-7A9C-BA31-3BE1D954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230-75E9-41D9-8312-421C231F2C1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0EBFE-F609-2143-BDA8-59AE04B1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0E857-EBA2-94D1-573C-4B930B95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3CDB-7D66-4A0E-9808-58B7138ED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9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F911D-FE14-FA72-529E-EC6D25BA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230-75E9-41D9-8312-421C231F2C1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8164A-E689-4265-D47D-146B5BB0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4542E-F67C-F0A4-434C-CC13473D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3CDB-7D66-4A0E-9808-58B7138ED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8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9C92-0C94-CE68-4F6B-A6029FE9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A25D-9741-2FB8-E6A5-1F11E408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A04C1-FB43-B4E3-C0A5-A859F6FBE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EA622-0DE9-221B-83E3-08570B16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230-75E9-41D9-8312-421C231F2C1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A56EF-D08B-949B-2370-DD569CAF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3130A-53BF-33AE-D2D8-F33A05FA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3CDB-7D66-4A0E-9808-58B7138ED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2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5969-8F39-17B0-8D48-5998C43D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4AFC0-AD4E-5995-FDA6-7418FF0E4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25D04-F602-EB0C-F3BD-F5FF231B7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ADF7-506B-6A26-E1C3-30EB5F0E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230-75E9-41D9-8312-421C231F2C1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23737-8D85-544F-9552-6E3F3701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A020-BE40-09A9-BFF8-1CA0F313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3CDB-7D66-4A0E-9808-58B7138ED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7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B955B-BA3A-CE94-1073-8172A9AB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516F-8573-FDBA-ED28-C1436E897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85EF-A1A2-B5F6-39E8-0D2F5C376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89230-75E9-41D9-8312-421C231F2C1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C35C-0DD3-4415-3C0B-93278DCF6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B9E10-1928-389C-2049-19EB41553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63CDB-7D66-4A0E-9808-58B7138ED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7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6BFD-2318-6140-2487-72C4E0D66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1732"/>
            <a:ext cx="9144000" cy="12358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86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Ahamed</dc:creator>
  <cp:lastModifiedBy>Abdullah Ahamed</cp:lastModifiedBy>
  <cp:revision>1</cp:revision>
  <dcterms:created xsi:type="dcterms:W3CDTF">2022-11-10T18:08:32Z</dcterms:created>
  <dcterms:modified xsi:type="dcterms:W3CDTF">2022-11-10T19:06:53Z</dcterms:modified>
</cp:coreProperties>
</file>