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6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4FF4-A211-9DA4-7299-6C26C26B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964B6-D3DA-152F-3425-06154BB0F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D6A38-0250-C195-CB2B-32C8D546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004-3597-4DD7-BFB1-E36A98F4326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A1ADB-D72F-2639-8F48-602AD867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D54D-40AB-3519-3701-C77D36BE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234E-E1B9-4821-9F36-24B019F4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1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2211-47B1-12E5-F286-1E9101DC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9F74C-8657-5246-9A43-5FFE00147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AC0E7-6055-5C09-A03F-90B589AF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004-3597-4DD7-BFB1-E36A98F4326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5575E-4085-FF00-9F9C-C6725613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E553-BF03-F1B5-FC4A-EA96FBD5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234E-E1B9-4821-9F36-24B019F4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08AA2-4BC6-71AD-AB07-8BD7EB3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F676D-3DEC-80E8-B10D-3FEC73592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D95EE-2B20-2B91-51F2-B2F4388E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004-3597-4DD7-BFB1-E36A98F4326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E097-CCBA-B8D8-922F-B3BD16C8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7A8A3-EAA5-E06D-4FDE-4C4C15B3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234E-E1B9-4821-9F36-24B019F4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62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7D2C-2046-1BF3-3847-55D148FA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8F2E-693F-B202-AFC3-225DC0889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CF09-43EB-58B6-1E1B-6550C158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004-3597-4DD7-BFB1-E36A98F4326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91A11-92ED-CE84-5BD1-874633A6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44CC-C23D-9E42-0ADD-A7876835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234E-E1B9-4821-9F36-24B019F4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9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5CB6-9625-4FD5-8F93-D56B407B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8F26A-CE0A-C32D-9AD0-E8379A2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43AD1-3D30-CABA-64FD-A1AE8B2B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004-3597-4DD7-BFB1-E36A98F4326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53556-99B6-7986-4570-C38797B0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0E6C2-F629-0760-2772-CCE54CA7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234E-E1B9-4821-9F36-24B019F4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9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99AF-7CEB-F056-8751-758218AD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FE21-2FBC-62F1-566C-42EBC36E6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57CAE-069F-6E41-2B31-6C8F06EB7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3AC34-447E-FE3C-44E7-0218688E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004-3597-4DD7-BFB1-E36A98F4326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E0D7-F652-F4A9-4BFD-84E0E705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65396-8736-2895-76C9-BE5BB948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234E-E1B9-4821-9F36-24B019F4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44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9AC6-72F2-F3CB-A7E5-4AACB328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B4DFE-9C7C-C42B-06C6-56F52D82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4E3A8-308A-F225-BF15-84C82C254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F68E0-742E-965B-ECF0-5360B5775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AE9C8-C8FE-18F5-8A13-432B677AD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BE843-45C1-6007-3123-26C4FE0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004-3597-4DD7-BFB1-E36A98F4326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6A9A8-ADE8-E652-EFF7-E7653C90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C33DA-D2CC-B091-5906-949724CF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234E-E1B9-4821-9F36-24B019F4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8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CB56-BF83-6CF8-E19E-963F711A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C1A86-8BE7-194B-B347-691E01E8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004-3597-4DD7-BFB1-E36A98F4326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45D75-5AD7-F47F-DB25-5DED08A1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C24B0-DBDC-839B-631B-D323E943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234E-E1B9-4821-9F36-24B019F4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5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DF770-28A5-7071-73C5-295FC7DC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004-3597-4DD7-BFB1-E36A98F4326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DC541-2106-A848-E0ED-3131B071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52E48-D2CB-DF66-82AC-5A2C4647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234E-E1B9-4821-9F36-24B019F4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6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314E-FCEF-1182-CD2A-FB107165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23735-13AA-B2E9-EC58-C590AB64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480EC-CE56-C86C-4135-5E2F78E83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EB896-695A-9528-83BC-241B8B9D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004-3597-4DD7-BFB1-E36A98F4326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95E4A-1BAE-CD73-A445-3A886FB0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52815-74C0-635F-F50C-94801F13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234E-E1B9-4821-9F36-24B019F4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9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9459-EA3F-7095-4169-3AA3BC25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1223B-C471-088E-BE27-8310F2455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FC88D-DE73-AF75-3148-790C8F6B2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CE8C4-C317-F05B-479E-AF91BF56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004-3597-4DD7-BFB1-E36A98F4326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9EE00-FB95-75DF-AA65-5948C7AC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51DD3-0800-CC8A-2ED1-C9213C18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234E-E1B9-4821-9F36-24B019F4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6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C2C64-83E4-8EAB-8E6B-89BBB6A0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C768D-A71B-BCAD-09B9-DFC98284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33EA2-3BF8-BF7C-2F68-DA3B31588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4004-3597-4DD7-BFB1-E36A98F4326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31B07-9D95-8030-6F03-37994E55F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0838-F7C3-A3A4-3964-507CB8C23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F234E-E1B9-4821-9F36-24B019F4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4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43B8-4A14-108F-7F29-8E37E3C80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179" y="2819108"/>
            <a:ext cx="9769642" cy="121978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CLUSTERING_MALL_CUSTOMERS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1D581B-30A7-D8C6-1C1D-6CF081F57646}"/>
              </a:ext>
            </a:extLst>
          </p:cNvPr>
          <p:cNvSpPr txBox="1">
            <a:spLocks/>
          </p:cNvSpPr>
          <p:nvPr/>
        </p:nvSpPr>
        <p:spPr>
          <a:xfrm>
            <a:off x="1211179" y="773740"/>
            <a:ext cx="9769642" cy="12197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MINI_PROJECT_3</a:t>
            </a:r>
          </a:p>
        </p:txBody>
      </p:sp>
    </p:spTree>
    <p:extLst>
      <p:ext uri="{BB962C8B-B14F-4D97-AF65-F5344CB8AC3E}">
        <p14:creationId xmlns:p14="http://schemas.microsoft.com/office/powerpoint/2010/main" val="77526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B6AA-A0E2-90A7-F9C3-002DF7F6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 OF GENDER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04B4DC-402F-B580-B1E7-16F9A866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600074" cy="307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A0361C7-0189-65FC-5552-F2D1BE526C0C}"/>
              </a:ext>
            </a:extLst>
          </p:cNvPr>
          <p:cNvSpPr txBox="1">
            <a:spLocks/>
          </p:cNvSpPr>
          <p:nvPr/>
        </p:nvSpPr>
        <p:spPr>
          <a:xfrm>
            <a:off x="838200" y="5053264"/>
            <a:ext cx="10515600" cy="1439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Interpretation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This Data shows that </a:t>
            </a:r>
            <a:r>
              <a:rPr lang="en-IN" sz="2400" dirty="0">
                <a:solidFill>
                  <a:srgbClr val="FF0000"/>
                </a:solidFill>
              </a:rPr>
              <a:t>Female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are the majority with </a:t>
            </a:r>
            <a:r>
              <a:rPr lang="en-IN" sz="2400" dirty="0">
                <a:solidFill>
                  <a:srgbClr val="FF0000"/>
                </a:solidFill>
              </a:rPr>
              <a:t>56%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count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>
                <a:solidFill>
                  <a:srgbClr val="FF0000"/>
                </a:solidFill>
              </a:rPr>
              <a:t>Male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have </a:t>
            </a:r>
            <a:r>
              <a:rPr lang="en-IN" sz="2400" dirty="0">
                <a:solidFill>
                  <a:srgbClr val="FF0000"/>
                </a:solidFill>
              </a:rPr>
              <a:t>44%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count and are less in number than Female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DCEC7A-D1E2-470D-CE12-86E4F4526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42" y="1690688"/>
            <a:ext cx="3352799" cy="307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38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B6AA-A0E2-90A7-F9C3-002DF7F6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0788"/>
          </a:xfrm>
        </p:spPr>
        <p:txBody>
          <a:bodyPr>
            <a:normAutofit/>
          </a:bodyPr>
          <a:lstStyle/>
          <a:p>
            <a:pPr algn="ctr"/>
            <a:r>
              <a:rPr lang="en-IN" sz="5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Distribution of Age &amp; Income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0361C7-0189-65FC-5552-F2D1BE526C0C}"/>
              </a:ext>
            </a:extLst>
          </p:cNvPr>
          <p:cNvSpPr txBox="1">
            <a:spLocks/>
          </p:cNvSpPr>
          <p:nvPr/>
        </p:nvSpPr>
        <p:spPr>
          <a:xfrm>
            <a:off x="838200" y="5053264"/>
            <a:ext cx="10515600" cy="1439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Interpretation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This Data shows that people between age </a:t>
            </a:r>
            <a:r>
              <a:rPr lang="en-IN" sz="2400" dirty="0">
                <a:solidFill>
                  <a:srgbClr val="FF0000"/>
                </a:solidFill>
              </a:rPr>
              <a:t>20-50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are the majority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	Highest no of people have their </a:t>
            </a:r>
            <a:r>
              <a:rPr lang="en-IN" sz="2400" dirty="0">
                <a:solidFill>
                  <a:srgbClr val="FF0000"/>
                </a:solidFill>
              </a:rPr>
              <a:t>Annual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salary between </a:t>
            </a:r>
            <a:r>
              <a:rPr lang="en-IN" sz="2400" dirty="0">
                <a:solidFill>
                  <a:srgbClr val="FF0000"/>
                </a:solidFill>
              </a:rPr>
              <a:t>$20k-80k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E27ACC-2EE2-8935-906D-C42F74EEE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26" y="1585913"/>
            <a:ext cx="10086474" cy="3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31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B6AA-A0E2-90A7-F9C3-002DF7F6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0788"/>
          </a:xfrm>
        </p:spPr>
        <p:txBody>
          <a:bodyPr>
            <a:normAutofit/>
          </a:bodyPr>
          <a:lstStyle/>
          <a:p>
            <a:pPr algn="ctr"/>
            <a:r>
              <a:rPr lang="en-IN" sz="5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Income Vs Spending Score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0361C7-0189-65FC-5552-F2D1BE526C0C}"/>
              </a:ext>
            </a:extLst>
          </p:cNvPr>
          <p:cNvSpPr txBox="1">
            <a:spLocks/>
          </p:cNvSpPr>
          <p:nvPr/>
        </p:nvSpPr>
        <p:spPr>
          <a:xfrm>
            <a:off x="838200" y="5053264"/>
            <a:ext cx="10515600" cy="1439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Interpretation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This Data shows that people between score </a:t>
            </a:r>
            <a:r>
              <a:rPr lang="en-IN" sz="2400" dirty="0">
                <a:solidFill>
                  <a:srgbClr val="FF0000"/>
                </a:solidFill>
              </a:rPr>
              <a:t>20-80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are the majority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	The Data is saturated between 40-60 where the spending score and annual 	income is same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6C6859-3512-E558-C650-932558F30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63001"/>
            <a:ext cx="5257799" cy="310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1FB895B-F14B-8722-5D51-98AB55937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3002"/>
            <a:ext cx="5257800" cy="310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86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B6AA-A0E2-90A7-F9C3-002DF7F6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0788"/>
          </a:xfrm>
        </p:spPr>
        <p:txBody>
          <a:bodyPr>
            <a:normAutofit/>
          </a:bodyPr>
          <a:lstStyle/>
          <a:p>
            <a:pPr algn="ctr"/>
            <a:r>
              <a:rPr lang="en-IN" sz="5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 Vs Spending Score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0361C7-0189-65FC-5552-F2D1BE526C0C}"/>
              </a:ext>
            </a:extLst>
          </p:cNvPr>
          <p:cNvSpPr txBox="1">
            <a:spLocks/>
          </p:cNvSpPr>
          <p:nvPr/>
        </p:nvSpPr>
        <p:spPr>
          <a:xfrm>
            <a:off x="838200" y="5053264"/>
            <a:ext cx="10515600" cy="14396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Interpretation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This Data shows that people between age </a:t>
            </a:r>
            <a:r>
              <a:rPr lang="en-IN" sz="2400" dirty="0">
                <a:solidFill>
                  <a:srgbClr val="FF0000"/>
                </a:solidFill>
              </a:rPr>
              <a:t>20-40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have the highest spending score.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	The Data shows that after age 40, people’s spending score is not exceeding 60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3CB671C-06B8-E4D7-1392-8A6D95F5C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79" y="1585914"/>
            <a:ext cx="5406189" cy="316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70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B6AA-A0E2-90A7-F9C3-002DF7F6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078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Income Vs Spending Score K-means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0361C7-0189-65FC-5552-F2D1BE526C0C}"/>
              </a:ext>
            </a:extLst>
          </p:cNvPr>
          <p:cNvSpPr txBox="1">
            <a:spLocks/>
          </p:cNvSpPr>
          <p:nvPr/>
        </p:nvSpPr>
        <p:spPr>
          <a:xfrm>
            <a:off x="838200" y="5053264"/>
            <a:ext cx="10515600" cy="14396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Interpretation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This Data shows that K-Means and Agglomerative Clustering  have similar clusters (5 clusters)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BE3757-FB3E-B287-04A7-61C6490B0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585914"/>
            <a:ext cx="5257800" cy="3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A35C736-5493-8900-25D0-437E12D2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36" y="1583658"/>
            <a:ext cx="5129463" cy="3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07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B6AA-A0E2-90A7-F9C3-002DF7F6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078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Income Vs Spending Score DBSCAN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0361C7-0189-65FC-5552-F2D1BE526C0C}"/>
              </a:ext>
            </a:extLst>
          </p:cNvPr>
          <p:cNvSpPr txBox="1">
            <a:spLocks/>
          </p:cNvSpPr>
          <p:nvPr/>
        </p:nvSpPr>
        <p:spPr>
          <a:xfrm>
            <a:off x="838200" y="5053264"/>
            <a:ext cx="10515600" cy="1220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Interpretation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This shows that DBSCAN Clustering  is not segregating the clusters.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	K-Means and Agglomerative have similar Silhouette Score.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B191649-8227-5456-E326-64C124604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5914"/>
            <a:ext cx="5257800" cy="3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603170B-EFBC-F580-8E21-74D8CCF9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12" y="1585914"/>
            <a:ext cx="4929188" cy="3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85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CLUSTERING_MALL_CUSTOMERS</vt:lpstr>
      <vt:lpstr>COUNT OF GENDER</vt:lpstr>
      <vt:lpstr>Distribution of Age &amp; Income</vt:lpstr>
      <vt:lpstr>Income Vs Spending Score</vt:lpstr>
      <vt:lpstr>Age Vs Spending Score</vt:lpstr>
      <vt:lpstr>Income Vs Spending Score K-means</vt:lpstr>
      <vt:lpstr>Income Vs Spending Score DBSCAN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CLUSTERING_MALL_CUSTOMERS</dc:title>
  <dc:creator>Abdullah Ahamed</dc:creator>
  <cp:lastModifiedBy>Abdullah Ahamed</cp:lastModifiedBy>
  <cp:revision>3</cp:revision>
  <dcterms:created xsi:type="dcterms:W3CDTF">2022-11-10T19:05:34Z</dcterms:created>
  <dcterms:modified xsi:type="dcterms:W3CDTF">2022-11-10T19:41:46Z</dcterms:modified>
</cp:coreProperties>
</file>