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85A42-48B7-A6D9-644E-1D6B668543B0}" v="55" dt="2024-09-24T09:06:48.684"/>
    <p1510:client id="{9196BBCF-E46F-4721-B3BD-BE9194FAC7DC}" v="1" dt="2024-09-24T08:48:12.7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6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</a:t>
            </a:r>
            <a:r>
              <a:rPr lang="en-US" sz="2400"/>
              <a:t>Abda khatoon</a:t>
            </a:r>
            <a:endParaRPr lang="en-US" sz="2400" dirty="0"/>
          </a:p>
          <a:p>
            <a:r>
              <a:rPr lang="en-US" sz="2400" dirty="0"/>
              <a:t>REGISTER NO: 312205748,asunm289unm289312205748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980733"/>
            <a:ext cx="5648325" cy="655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Highlight important topics </a:t>
            </a:r>
            <a:endParaRPr lang="en-IN" sz="24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</a:t>
            </a:r>
            <a:r>
              <a:rPr lang="en-US" sz="2800" dirty="0" err="1"/>
              <a:t>employees,employees</a:t>
            </a:r>
            <a:r>
              <a:rPr lang="en-US" sz="2800" dirty="0"/>
              <a:t>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405</Words>
  <Application>Microsoft Office PowerPoint</Application>
  <PresentationFormat>Widescreen</PresentationFormat>
  <Paragraphs>81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Abda khatoon Abda khatoon</cp:lastModifiedBy>
  <cp:revision>29</cp:revision>
  <dcterms:created xsi:type="dcterms:W3CDTF">2024-03-29T15:07:22Z</dcterms:created>
  <dcterms:modified xsi:type="dcterms:W3CDTF">2024-09-24T09:06:50Z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